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6539" y="1117091"/>
            <a:ext cx="2336800" cy="321945"/>
          </a:xfrm>
          <a:custGeom>
            <a:avLst/>
            <a:gdLst/>
            <a:ahLst/>
            <a:cxnLst/>
            <a:rect l="l" t="t" r="r" b="b"/>
            <a:pathLst>
              <a:path w="2336800" h="321944">
                <a:moveTo>
                  <a:pt x="2336291" y="0"/>
                </a:moveTo>
                <a:lnTo>
                  <a:pt x="0" y="0"/>
                </a:lnTo>
                <a:lnTo>
                  <a:pt x="0" y="321563"/>
                </a:lnTo>
                <a:lnTo>
                  <a:pt x="2336291" y="321563"/>
                </a:lnTo>
                <a:lnTo>
                  <a:pt x="23362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6244" y="3144011"/>
            <a:ext cx="372110" cy="445134"/>
          </a:xfrm>
          <a:custGeom>
            <a:avLst/>
            <a:gdLst/>
            <a:ahLst/>
            <a:cxnLst/>
            <a:rect l="l" t="t" r="r" b="b"/>
            <a:pathLst>
              <a:path w="372110" h="445135">
                <a:moveTo>
                  <a:pt x="371855" y="0"/>
                </a:moveTo>
                <a:lnTo>
                  <a:pt x="0" y="0"/>
                </a:lnTo>
                <a:lnTo>
                  <a:pt x="0" y="445008"/>
                </a:lnTo>
                <a:lnTo>
                  <a:pt x="371855" y="445008"/>
                </a:lnTo>
                <a:lnTo>
                  <a:pt x="3718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51" y="3285744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19" h="327660">
                <a:moveTo>
                  <a:pt x="400811" y="0"/>
                </a:moveTo>
                <a:lnTo>
                  <a:pt x="0" y="0"/>
                </a:lnTo>
                <a:lnTo>
                  <a:pt x="0" y="327659"/>
                </a:lnTo>
                <a:lnTo>
                  <a:pt x="400811" y="327659"/>
                </a:lnTo>
                <a:lnTo>
                  <a:pt x="40081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34400" y="533717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Presentation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8</cp:revision>
  <dcterms:created xsi:type="dcterms:W3CDTF">2021-08-07T04:42:00Z</dcterms:created>
  <dcterms:modified xsi:type="dcterms:W3CDTF">2021-12-07T18:49:29Z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1033-11.2.0.10382</vt:lpwstr>
  </property>
</Properties>
</file>