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1640" y="754380"/>
            <a:ext cx="626237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3513" y="3012948"/>
            <a:ext cx="13740973" cy="2458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846645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00" dirty="0"/>
              <a:t>More</a:t>
            </a:r>
            <a:r>
              <a:rPr sz="6800" spc="-175" dirty="0"/>
              <a:t> </a:t>
            </a:r>
            <a:r>
              <a:rPr sz="6800" spc="100" dirty="0"/>
              <a:t>on</a:t>
            </a:r>
            <a:r>
              <a:rPr sz="6800" spc="-180" dirty="0"/>
              <a:t> </a:t>
            </a:r>
            <a:r>
              <a:rPr sz="6800" spc="85" dirty="0"/>
              <a:t>Components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719" y="754380"/>
            <a:ext cx="10579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0" dirty="0"/>
              <a:t> </a:t>
            </a:r>
            <a:r>
              <a:rPr spc="-25" dirty="0"/>
              <a:t>an</a:t>
            </a:r>
            <a:r>
              <a:rPr spc="-135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10" dirty="0"/>
              <a:t>Type</a:t>
            </a:r>
            <a:endParaRPr spc="-110" dirty="0"/>
          </a:p>
        </p:txBody>
      </p:sp>
      <p:sp>
        <p:nvSpPr>
          <p:cNvPr id="3" name="object 3"/>
          <p:cNvSpPr/>
          <p:nvPr/>
        </p:nvSpPr>
        <p:spPr>
          <a:xfrm>
            <a:off x="3321197" y="1787626"/>
            <a:ext cx="11643995" cy="6642100"/>
          </a:xfrm>
          <a:custGeom>
            <a:avLst/>
            <a:gdLst/>
            <a:ahLst/>
            <a:cxnLst/>
            <a:rect l="l" t="t" r="r" b="b"/>
            <a:pathLst>
              <a:path w="11643994" h="6642100">
                <a:moveTo>
                  <a:pt x="0" y="0"/>
                </a:moveTo>
                <a:lnTo>
                  <a:pt x="11643500" y="0"/>
                </a:lnTo>
                <a:lnTo>
                  <a:pt x="11643500" y="6641818"/>
                </a:lnTo>
                <a:lnTo>
                  <a:pt x="0" y="664181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99937" y="1833372"/>
            <a:ext cx="9559925" cy="648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501650" marR="494030" indent="-48895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showImage: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 marR="2449830">
              <a:lnSpc>
                <a:spcPct val="201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IProduct[] = 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>
              <a:lnSpc>
                <a:spcPts val="378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32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!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34786" y="3266947"/>
            <a:ext cx="9977755" cy="434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sometimes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require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unique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228725">
              <a:lnSpc>
                <a:spcPts val="4300"/>
              </a:lnSpc>
              <a:spcBef>
                <a:spcPts val="284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directly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4300"/>
              </a:lnSpc>
              <a:spcBef>
                <a:spcPts val="270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stylesheet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better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way!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4289" y="3532696"/>
            <a:ext cx="3239018" cy="38535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4415" y="800100"/>
            <a:ext cx="113728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Handling</a:t>
            </a:r>
            <a:r>
              <a:rPr spc="-150" dirty="0"/>
              <a:t> </a:t>
            </a:r>
            <a:r>
              <a:rPr spc="40" dirty="0"/>
              <a:t>Unique</a:t>
            </a:r>
            <a:r>
              <a:rPr spc="-145" dirty="0"/>
              <a:t> </a:t>
            </a:r>
            <a:r>
              <a:rPr spc="114" dirty="0"/>
              <a:t>Component</a:t>
            </a:r>
            <a:r>
              <a:rPr spc="-150" dirty="0"/>
              <a:t> </a:t>
            </a:r>
            <a:r>
              <a:rPr spc="-75" dirty="0"/>
              <a:t>Styles</a:t>
            </a:r>
            <a:endParaRPr spc="-7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526834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3941" y="754380"/>
            <a:ext cx="105797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Encapsulating</a:t>
            </a:r>
            <a:r>
              <a:rPr spc="-150" dirty="0"/>
              <a:t> </a:t>
            </a:r>
            <a:r>
              <a:rPr spc="114" dirty="0"/>
              <a:t>Component</a:t>
            </a:r>
            <a:r>
              <a:rPr spc="-155" dirty="0"/>
              <a:t> </a:t>
            </a:r>
            <a:r>
              <a:rPr spc="-75" dirty="0"/>
              <a:t>Styles</a:t>
            </a:r>
            <a:endParaRPr spc="-75" dirty="0"/>
          </a:p>
        </p:txBody>
      </p:sp>
      <p:sp>
        <p:nvSpPr>
          <p:cNvPr id="5" name="object 5"/>
          <p:cNvSpPr txBox="1"/>
          <p:nvPr/>
        </p:nvSpPr>
        <p:spPr>
          <a:xfrm>
            <a:off x="1756684" y="3276092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544571"/>
            <a:ext cx="11227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'thead</a:t>
            </a:r>
            <a:r>
              <a:rPr sz="30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{color: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#337AB7;}'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840" y="6065011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333491"/>
            <a:ext cx="11227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'./product-list.component.css'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3223" y="754380"/>
            <a:ext cx="68421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75" dirty="0"/>
              <a:t> </a:t>
            </a:r>
            <a:r>
              <a:rPr spc="45" dirty="0"/>
              <a:t>Lifecycle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09640" y="1885950"/>
            <a:ext cx="15003144" cy="7980045"/>
            <a:chOff x="1009640" y="1885950"/>
            <a:chExt cx="15003144" cy="7980045"/>
          </a:xfrm>
        </p:grpSpPr>
        <p:sp>
          <p:nvSpPr>
            <p:cNvPr id="4" name="object 4"/>
            <p:cNvSpPr/>
            <p:nvPr/>
          </p:nvSpPr>
          <p:spPr>
            <a:xfrm>
              <a:off x="2230376" y="1885950"/>
              <a:ext cx="13782040" cy="7980045"/>
            </a:xfrm>
            <a:custGeom>
              <a:avLst/>
              <a:gdLst/>
              <a:ahLst/>
              <a:cxnLst/>
              <a:rect l="l" t="t" r="r" b="b"/>
              <a:pathLst>
                <a:path w="13782040" h="7980045">
                  <a:moveTo>
                    <a:pt x="9791990" y="0"/>
                  </a:moveTo>
                  <a:lnTo>
                    <a:pt x="9791990" y="1994913"/>
                  </a:lnTo>
                  <a:lnTo>
                    <a:pt x="0" y="1994913"/>
                  </a:lnTo>
                  <a:lnTo>
                    <a:pt x="0" y="5984741"/>
                  </a:lnTo>
                  <a:lnTo>
                    <a:pt x="9791990" y="5984741"/>
                  </a:lnTo>
                  <a:lnTo>
                    <a:pt x="9791990" y="7979654"/>
                  </a:lnTo>
                  <a:lnTo>
                    <a:pt x="13781808" y="3989826"/>
                  </a:lnTo>
                  <a:lnTo>
                    <a:pt x="9791990" y="0"/>
                  </a:lnTo>
                  <a:close/>
                </a:path>
              </a:pathLst>
            </a:custGeom>
            <a:solidFill>
              <a:srgbClr val="CDD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4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4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8" y="2959748"/>
                  </a:lnTo>
                  <a:lnTo>
                    <a:pt x="2913785" y="2920601"/>
                  </a:lnTo>
                  <a:lnTo>
                    <a:pt x="2932362" y="2879344"/>
                  </a:lnTo>
                  <a:lnTo>
                    <a:pt x="2947171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1" y="355677"/>
                  </a:lnTo>
                  <a:lnTo>
                    <a:pt x="2932362" y="312517"/>
                  </a:lnTo>
                  <a:lnTo>
                    <a:pt x="2913785" y="271260"/>
                  </a:lnTo>
                  <a:lnTo>
                    <a:pt x="2891648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66351" y="5466079"/>
            <a:ext cx="186626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</a:t>
            </a:r>
            <a:r>
              <a:rPr sz="45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5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5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0556" y="4273495"/>
            <a:ext cx="2980055" cy="3204845"/>
            <a:chOff x="4320556" y="4273495"/>
            <a:chExt cx="2980055" cy="3204845"/>
          </a:xfrm>
        </p:grpSpPr>
        <p:sp>
          <p:nvSpPr>
            <p:cNvPr id="9" name="object 9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2" y="3182946"/>
                  </a:lnTo>
                  <a:lnTo>
                    <a:pt x="2611247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1" y="3091096"/>
                  </a:lnTo>
                  <a:lnTo>
                    <a:pt x="2805947" y="3062460"/>
                  </a:lnTo>
                  <a:lnTo>
                    <a:pt x="2837522" y="3030885"/>
                  </a:lnTo>
                  <a:lnTo>
                    <a:pt x="2866158" y="2996579"/>
                  </a:lnTo>
                  <a:lnTo>
                    <a:pt x="2891649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9" y="232113"/>
                  </a:lnTo>
                  <a:lnTo>
                    <a:pt x="2866158" y="195283"/>
                  </a:lnTo>
                  <a:lnTo>
                    <a:pt x="2837522" y="160976"/>
                  </a:lnTo>
                  <a:lnTo>
                    <a:pt x="2805947" y="129402"/>
                  </a:lnTo>
                  <a:lnTo>
                    <a:pt x="2771641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7" y="19751"/>
                  </a:lnTo>
                  <a:lnTo>
                    <a:pt x="2566392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819260" y="5466079"/>
            <a:ext cx="1982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31472" y="4273495"/>
            <a:ext cx="2980055" cy="3204845"/>
            <a:chOff x="7631472" y="4273495"/>
            <a:chExt cx="2980055" cy="3204845"/>
          </a:xfrm>
        </p:grpSpPr>
        <p:sp>
          <p:nvSpPr>
            <p:cNvPr id="13" name="object 13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3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3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7" y="3062460"/>
                  </a:lnTo>
                  <a:lnTo>
                    <a:pt x="2837521" y="3030885"/>
                  </a:lnTo>
                  <a:lnTo>
                    <a:pt x="2866158" y="2996579"/>
                  </a:lnTo>
                  <a:lnTo>
                    <a:pt x="2891648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8" y="232113"/>
                  </a:lnTo>
                  <a:lnTo>
                    <a:pt x="2866158" y="195283"/>
                  </a:lnTo>
                  <a:lnTo>
                    <a:pt x="2837521" y="160976"/>
                  </a:lnTo>
                  <a:lnTo>
                    <a:pt x="2805947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996730" y="4539488"/>
            <a:ext cx="2249170" cy="25647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635"/>
              </a:spcBef>
            </a:pPr>
            <a:r>
              <a:rPr sz="45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45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5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 </a:t>
            </a:r>
            <a:r>
              <a:rPr sz="45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children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42386" y="4273495"/>
            <a:ext cx="2980055" cy="3204845"/>
            <a:chOff x="10942386" y="4273495"/>
            <a:chExt cx="2980055" cy="3204845"/>
          </a:xfrm>
        </p:grpSpPr>
        <p:sp>
          <p:nvSpPr>
            <p:cNvPr id="17" name="object 17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20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0" y="3191863"/>
                  </a:lnTo>
                  <a:lnTo>
                    <a:pt x="2520045" y="3189599"/>
                  </a:lnTo>
                  <a:lnTo>
                    <a:pt x="2566389" y="3182946"/>
                  </a:lnTo>
                  <a:lnTo>
                    <a:pt x="2611245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7" y="2959748"/>
                  </a:lnTo>
                  <a:lnTo>
                    <a:pt x="2913784" y="2920601"/>
                  </a:lnTo>
                  <a:lnTo>
                    <a:pt x="2932360" y="2879344"/>
                  </a:lnTo>
                  <a:lnTo>
                    <a:pt x="2947169" y="2836185"/>
                  </a:lnTo>
                  <a:lnTo>
                    <a:pt x="2958004" y="2791330"/>
                  </a:lnTo>
                  <a:lnTo>
                    <a:pt x="2964657" y="2744987"/>
                  </a:lnTo>
                  <a:lnTo>
                    <a:pt x="2966920" y="2697364"/>
                  </a:lnTo>
                  <a:lnTo>
                    <a:pt x="2966920" y="494498"/>
                  </a:lnTo>
                  <a:lnTo>
                    <a:pt x="2964657" y="446875"/>
                  </a:lnTo>
                  <a:lnTo>
                    <a:pt x="2958004" y="400532"/>
                  </a:lnTo>
                  <a:lnTo>
                    <a:pt x="2947169" y="355677"/>
                  </a:lnTo>
                  <a:lnTo>
                    <a:pt x="2932360" y="312517"/>
                  </a:lnTo>
                  <a:lnTo>
                    <a:pt x="2913784" y="271260"/>
                  </a:lnTo>
                  <a:lnTo>
                    <a:pt x="2891647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5" y="19751"/>
                  </a:lnTo>
                  <a:lnTo>
                    <a:pt x="2566389" y="8916"/>
                  </a:lnTo>
                  <a:lnTo>
                    <a:pt x="2520045" y="2263"/>
                  </a:lnTo>
                  <a:lnTo>
                    <a:pt x="247242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269640" y="5158232"/>
            <a:ext cx="2325370" cy="1320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80645">
              <a:lnSpc>
                <a:spcPts val="4800"/>
              </a:lnSpc>
              <a:spcBef>
                <a:spcPts val="760"/>
              </a:spcBef>
            </a:pPr>
            <a:r>
              <a:rPr sz="45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4500" b="1" spc="-1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changes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253298" y="4273495"/>
            <a:ext cx="2980055" cy="3204845"/>
            <a:chOff x="14253298" y="4273495"/>
            <a:chExt cx="2980055" cy="3204845"/>
          </a:xfrm>
        </p:grpSpPr>
        <p:sp>
          <p:nvSpPr>
            <p:cNvPr id="21" name="object 21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36" y="0"/>
                  </a:moveTo>
                  <a:lnTo>
                    <a:pt x="494499" y="0"/>
                  </a:lnTo>
                  <a:lnTo>
                    <a:pt x="446876" y="2263"/>
                  </a:lnTo>
                  <a:lnTo>
                    <a:pt x="400534" y="8916"/>
                  </a:lnTo>
                  <a:lnTo>
                    <a:pt x="355679" y="19751"/>
                  </a:lnTo>
                  <a:lnTo>
                    <a:pt x="312520" y="34560"/>
                  </a:lnTo>
                  <a:lnTo>
                    <a:pt x="271263" y="53137"/>
                  </a:lnTo>
                  <a:lnTo>
                    <a:pt x="232116" y="75275"/>
                  </a:lnTo>
                  <a:lnTo>
                    <a:pt x="195285" y="100765"/>
                  </a:lnTo>
                  <a:lnTo>
                    <a:pt x="160979" y="129402"/>
                  </a:lnTo>
                  <a:lnTo>
                    <a:pt x="129403" y="160976"/>
                  </a:lnTo>
                  <a:lnTo>
                    <a:pt x="100767" y="195283"/>
                  </a:lnTo>
                  <a:lnTo>
                    <a:pt x="75276" y="232113"/>
                  </a:lnTo>
                  <a:lnTo>
                    <a:pt x="53138" y="271260"/>
                  </a:lnTo>
                  <a:lnTo>
                    <a:pt x="34561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1" y="2879344"/>
                  </a:lnTo>
                  <a:lnTo>
                    <a:pt x="53138" y="2920601"/>
                  </a:lnTo>
                  <a:lnTo>
                    <a:pt x="75276" y="2959748"/>
                  </a:lnTo>
                  <a:lnTo>
                    <a:pt x="100767" y="2996579"/>
                  </a:lnTo>
                  <a:lnTo>
                    <a:pt x="129403" y="3030885"/>
                  </a:lnTo>
                  <a:lnTo>
                    <a:pt x="160979" y="3062460"/>
                  </a:lnTo>
                  <a:lnTo>
                    <a:pt x="195285" y="3091096"/>
                  </a:lnTo>
                  <a:lnTo>
                    <a:pt x="232116" y="3116587"/>
                  </a:lnTo>
                  <a:lnTo>
                    <a:pt x="271263" y="3138724"/>
                  </a:lnTo>
                  <a:lnTo>
                    <a:pt x="312520" y="3157301"/>
                  </a:lnTo>
                  <a:lnTo>
                    <a:pt x="355679" y="3172111"/>
                  </a:lnTo>
                  <a:lnTo>
                    <a:pt x="400534" y="3182946"/>
                  </a:lnTo>
                  <a:lnTo>
                    <a:pt x="446876" y="3189599"/>
                  </a:lnTo>
                  <a:lnTo>
                    <a:pt x="494499" y="3191863"/>
                  </a:lnTo>
                  <a:lnTo>
                    <a:pt x="2472436" y="3191863"/>
                  </a:lnTo>
                  <a:lnTo>
                    <a:pt x="2520058" y="3189599"/>
                  </a:lnTo>
                  <a:lnTo>
                    <a:pt x="2566400" y="3182946"/>
                  </a:lnTo>
                  <a:lnTo>
                    <a:pt x="2611254" y="3172111"/>
                  </a:lnTo>
                  <a:lnTo>
                    <a:pt x="2654413" y="3157301"/>
                  </a:lnTo>
                  <a:lnTo>
                    <a:pt x="2695669" y="3138724"/>
                  </a:lnTo>
                  <a:lnTo>
                    <a:pt x="2734816" y="3116587"/>
                  </a:lnTo>
                  <a:lnTo>
                    <a:pt x="2771645" y="3091096"/>
                  </a:lnTo>
                  <a:lnTo>
                    <a:pt x="2805951" y="3062460"/>
                  </a:lnTo>
                  <a:lnTo>
                    <a:pt x="2837525" y="3030885"/>
                  </a:lnTo>
                  <a:lnTo>
                    <a:pt x="2866160" y="2996579"/>
                  </a:lnTo>
                  <a:lnTo>
                    <a:pt x="2891650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2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2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50" y="232113"/>
                  </a:lnTo>
                  <a:lnTo>
                    <a:pt x="2866160" y="195283"/>
                  </a:lnTo>
                  <a:lnTo>
                    <a:pt x="2837525" y="160976"/>
                  </a:lnTo>
                  <a:lnTo>
                    <a:pt x="2805951" y="129402"/>
                  </a:lnTo>
                  <a:lnTo>
                    <a:pt x="2771645" y="100765"/>
                  </a:lnTo>
                  <a:lnTo>
                    <a:pt x="2734816" y="75275"/>
                  </a:lnTo>
                  <a:lnTo>
                    <a:pt x="2695669" y="53137"/>
                  </a:lnTo>
                  <a:lnTo>
                    <a:pt x="2654413" y="34560"/>
                  </a:lnTo>
                  <a:lnTo>
                    <a:pt x="2611254" y="19751"/>
                  </a:lnTo>
                  <a:lnTo>
                    <a:pt x="2566400" y="8916"/>
                  </a:lnTo>
                  <a:lnTo>
                    <a:pt x="2520058" y="2263"/>
                  </a:lnTo>
                  <a:lnTo>
                    <a:pt x="24724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4675992" y="5466079"/>
            <a:ext cx="21342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Destroy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077943" y="2535370"/>
            <a:ext cx="2631440" cy="1688464"/>
            <a:chOff x="11077943" y="2535370"/>
            <a:chExt cx="2631440" cy="1688464"/>
          </a:xfrm>
        </p:grpSpPr>
        <p:sp>
          <p:nvSpPr>
            <p:cNvPr id="25" name="object 25"/>
            <p:cNvSpPr/>
            <p:nvPr/>
          </p:nvSpPr>
          <p:spPr>
            <a:xfrm>
              <a:off x="11087465" y="2544895"/>
              <a:ext cx="1603375" cy="1669414"/>
            </a:xfrm>
            <a:custGeom>
              <a:avLst/>
              <a:gdLst/>
              <a:ahLst/>
              <a:cxnLst/>
              <a:rect l="l" t="t" r="r" b="b"/>
              <a:pathLst>
                <a:path w="1603375" h="1669414">
                  <a:moveTo>
                    <a:pt x="1602931" y="1"/>
                  </a:moveTo>
                  <a:lnTo>
                    <a:pt x="1185666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3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3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7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8" y="569973"/>
                  </a:lnTo>
                  <a:lnTo>
                    <a:pt x="403273" y="614848"/>
                  </a:lnTo>
                  <a:lnTo>
                    <a:pt x="381281" y="661111"/>
                  </a:lnTo>
                  <a:lnTo>
                    <a:pt x="360248" y="708729"/>
                  </a:lnTo>
                  <a:lnTo>
                    <a:pt x="340201" y="757668"/>
                  </a:lnTo>
                  <a:lnTo>
                    <a:pt x="321167" y="807892"/>
                  </a:lnTo>
                  <a:lnTo>
                    <a:pt x="303175" y="859366"/>
                  </a:lnTo>
                  <a:lnTo>
                    <a:pt x="286250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9" y="1192535"/>
                  </a:lnTo>
                  <a:lnTo>
                    <a:pt x="647030" y="1134285"/>
                  </a:lnTo>
                  <a:lnTo>
                    <a:pt x="659414" y="1077078"/>
                  </a:lnTo>
                  <a:lnTo>
                    <a:pt x="672974" y="1020947"/>
                  </a:lnTo>
                  <a:lnTo>
                    <a:pt x="687683" y="965929"/>
                  </a:lnTo>
                  <a:lnTo>
                    <a:pt x="703513" y="912058"/>
                  </a:lnTo>
                  <a:lnTo>
                    <a:pt x="720438" y="859367"/>
                  </a:lnTo>
                  <a:lnTo>
                    <a:pt x="738431" y="807893"/>
                  </a:lnTo>
                  <a:lnTo>
                    <a:pt x="757464" y="757669"/>
                  </a:lnTo>
                  <a:lnTo>
                    <a:pt x="777511" y="708731"/>
                  </a:lnTo>
                  <a:lnTo>
                    <a:pt x="798544" y="661112"/>
                  </a:lnTo>
                  <a:lnTo>
                    <a:pt x="820537" y="614849"/>
                  </a:lnTo>
                  <a:lnTo>
                    <a:pt x="843461" y="569975"/>
                  </a:lnTo>
                  <a:lnTo>
                    <a:pt x="867291" y="526525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1" y="405066"/>
                  </a:lnTo>
                  <a:lnTo>
                    <a:pt x="971120" y="367659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80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9" y="87177"/>
                  </a:lnTo>
                  <a:lnTo>
                    <a:pt x="1314947" y="69251"/>
                  </a:lnTo>
                  <a:lnTo>
                    <a:pt x="1349577" y="53304"/>
                  </a:lnTo>
                  <a:lnTo>
                    <a:pt x="1420146" y="27485"/>
                  </a:lnTo>
                  <a:lnTo>
                    <a:pt x="1492277" y="9999"/>
                  </a:lnTo>
                  <a:lnTo>
                    <a:pt x="1565755" y="1123"/>
                  </a:lnTo>
                  <a:lnTo>
                    <a:pt x="1602931" y="1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481765" y="2544895"/>
              <a:ext cx="1217930" cy="1669414"/>
            </a:xfrm>
            <a:custGeom>
              <a:avLst/>
              <a:gdLst/>
              <a:ahLst/>
              <a:cxnLst/>
              <a:rect l="l" t="t" r="r" b="b"/>
              <a:pathLst>
                <a:path w="1217930" h="1669414">
                  <a:moveTo>
                    <a:pt x="208631" y="0"/>
                  </a:moveTo>
                  <a:lnTo>
                    <a:pt x="156101" y="2263"/>
                  </a:lnTo>
                  <a:lnTo>
                    <a:pt x="103748" y="9040"/>
                  </a:lnTo>
                  <a:lnTo>
                    <a:pt x="51678" y="20313"/>
                  </a:lnTo>
                  <a:lnTo>
                    <a:pt x="0" y="36064"/>
                  </a:lnTo>
                  <a:lnTo>
                    <a:pt x="34741" y="49260"/>
                  </a:lnTo>
                  <a:lnTo>
                    <a:pt x="68966" y="64361"/>
                  </a:lnTo>
                  <a:lnTo>
                    <a:pt x="135791" y="100120"/>
                  </a:lnTo>
                  <a:lnTo>
                    <a:pt x="168354" y="120702"/>
                  </a:lnTo>
                  <a:lnTo>
                    <a:pt x="200324" y="143034"/>
                  </a:lnTo>
                  <a:lnTo>
                    <a:pt x="231683" y="167078"/>
                  </a:lnTo>
                  <a:lnTo>
                    <a:pt x="262413" y="192796"/>
                  </a:lnTo>
                  <a:lnTo>
                    <a:pt x="292494" y="220148"/>
                  </a:lnTo>
                  <a:lnTo>
                    <a:pt x="321908" y="249096"/>
                  </a:lnTo>
                  <a:lnTo>
                    <a:pt x="350635" y="279603"/>
                  </a:lnTo>
                  <a:lnTo>
                    <a:pt x="378658" y="311628"/>
                  </a:lnTo>
                  <a:lnTo>
                    <a:pt x="405956" y="345135"/>
                  </a:lnTo>
                  <a:lnTo>
                    <a:pt x="432511" y="380084"/>
                  </a:lnTo>
                  <a:lnTo>
                    <a:pt x="458305" y="416438"/>
                  </a:lnTo>
                  <a:lnTo>
                    <a:pt x="483318" y="454156"/>
                  </a:lnTo>
                  <a:lnTo>
                    <a:pt x="507532" y="493202"/>
                  </a:lnTo>
                  <a:lnTo>
                    <a:pt x="530927" y="533537"/>
                  </a:lnTo>
                  <a:lnTo>
                    <a:pt x="553486" y="575121"/>
                  </a:lnTo>
                  <a:lnTo>
                    <a:pt x="575188" y="617918"/>
                  </a:lnTo>
                  <a:lnTo>
                    <a:pt x="596016" y="661887"/>
                  </a:lnTo>
                  <a:lnTo>
                    <a:pt x="615950" y="706991"/>
                  </a:lnTo>
                  <a:lnTo>
                    <a:pt x="634971" y="753192"/>
                  </a:lnTo>
                  <a:lnTo>
                    <a:pt x="653061" y="800450"/>
                  </a:lnTo>
                  <a:lnTo>
                    <a:pt x="670200" y="848728"/>
                  </a:lnTo>
                  <a:lnTo>
                    <a:pt x="686371" y="897987"/>
                  </a:lnTo>
                  <a:lnTo>
                    <a:pt x="701553" y="948187"/>
                  </a:lnTo>
                  <a:lnTo>
                    <a:pt x="715729" y="999292"/>
                  </a:lnTo>
                  <a:lnTo>
                    <a:pt x="728879" y="1051263"/>
                  </a:lnTo>
                  <a:lnTo>
                    <a:pt x="740984" y="1104060"/>
                  </a:lnTo>
                  <a:lnTo>
                    <a:pt x="752026" y="1157646"/>
                  </a:lnTo>
                  <a:lnTo>
                    <a:pt x="761986" y="1211982"/>
                  </a:lnTo>
                  <a:lnTo>
                    <a:pt x="770845" y="1267029"/>
                  </a:lnTo>
                  <a:lnTo>
                    <a:pt x="778583" y="1322750"/>
                  </a:lnTo>
                  <a:lnTo>
                    <a:pt x="785183" y="1379105"/>
                  </a:lnTo>
                  <a:lnTo>
                    <a:pt x="790625" y="1436057"/>
                  </a:lnTo>
                  <a:lnTo>
                    <a:pt x="794891" y="1493566"/>
                  </a:lnTo>
                  <a:lnTo>
                    <a:pt x="797961" y="1551594"/>
                  </a:lnTo>
                  <a:lnTo>
                    <a:pt x="799817" y="1610104"/>
                  </a:lnTo>
                  <a:lnTo>
                    <a:pt x="800440" y="1669055"/>
                  </a:lnTo>
                  <a:lnTo>
                    <a:pt x="1217711" y="1669055"/>
                  </a:lnTo>
                  <a:lnTo>
                    <a:pt x="1217074" y="1609191"/>
                  </a:lnTo>
                  <a:lnTo>
                    <a:pt x="1215177" y="1549858"/>
                  </a:lnTo>
                  <a:lnTo>
                    <a:pt x="1212042" y="1491090"/>
                  </a:lnTo>
                  <a:lnTo>
                    <a:pt x="1207690" y="1432923"/>
                  </a:lnTo>
                  <a:lnTo>
                    <a:pt x="1202143" y="1375392"/>
                  </a:lnTo>
                  <a:lnTo>
                    <a:pt x="1195421" y="1318532"/>
                  </a:lnTo>
                  <a:lnTo>
                    <a:pt x="1187546" y="1262379"/>
                  </a:lnTo>
                  <a:lnTo>
                    <a:pt x="1178539" y="1206968"/>
                  </a:lnTo>
                  <a:lnTo>
                    <a:pt x="1168423" y="1152335"/>
                  </a:lnTo>
                  <a:lnTo>
                    <a:pt x="1157217" y="1098514"/>
                  </a:lnTo>
                  <a:lnTo>
                    <a:pt x="1144943" y="1045541"/>
                  </a:lnTo>
                  <a:lnTo>
                    <a:pt x="1131624" y="993451"/>
                  </a:lnTo>
                  <a:lnTo>
                    <a:pt x="1117279" y="942280"/>
                  </a:lnTo>
                  <a:lnTo>
                    <a:pt x="1101931" y="892062"/>
                  </a:lnTo>
                  <a:lnTo>
                    <a:pt x="1085601" y="842834"/>
                  </a:lnTo>
                  <a:lnTo>
                    <a:pt x="1068310" y="794631"/>
                  </a:lnTo>
                  <a:lnTo>
                    <a:pt x="1050079" y="747487"/>
                  </a:lnTo>
                  <a:lnTo>
                    <a:pt x="1030930" y="701438"/>
                  </a:lnTo>
                  <a:lnTo>
                    <a:pt x="1010884" y="656519"/>
                  </a:lnTo>
                  <a:lnTo>
                    <a:pt x="989963" y="612766"/>
                  </a:lnTo>
                  <a:lnTo>
                    <a:pt x="968188" y="570214"/>
                  </a:lnTo>
                  <a:lnTo>
                    <a:pt x="945579" y="528899"/>
                  </a:lnTo>
                  <a:lnTo>
                    <a:pt x="922160" y="488855"/>
                  </a:lnTo>
                  <a:lnTo>
                    <a:pt x="897950" y="450117"/>
                  </a:lnTo>
                  <a:lnTo>
                    <a:pt x="872971" y="412722"/>
                  </a:lnTo>
                  <a:lnTo>
                    <a:pt x="847245" y="376705"/>
                  </a:lnTo>
                  <a:lnTo>
                    <a:pt x="820793" y="342100"/>
                  </a:lnTo>
                  <a:lnTo>
                    <a:pt x="793636" y="308944"/>
                  </a:lnTo>
                  <a:lnTo>
                    <a:pt x="765796" y="277271"/>
                  </a:lnTo>
                  <a:lnTo>
                    <a:pt x="737293" y="247116"/>
                  </a:lnTo>
                  <a:lnTo>
                    <a:pt x="708150" y="218516"/>
                  </a:lnTo>
                  <a:lnTo>
                    <a:pt x="678388" y="191505"/>
                  </a:lnTo>
                  <a:lnTo>
                    <a:pt x="648027" y="166118"/>
                  </a:lnTo>
                  <a:lnTo>
                    <a:pt x="617090" y="142392"/>
                  </a:lnTo>
                  <a:lnTo>
                    <a:pt x="585598" y="120361"/>
                  </a:lnTo>
                  <a:lnTo>
                    <a:pt x="521032" y="81525"/>
                  </a:lnTo>
                  <a:lnTo>
                    <a:pt x="454501" y="49894"/>
                  </a:lnTo>
                  <a:lnTo>
                    <a:pt x="386175" y="25750"/>
                  </a:lnTo>
                  <a:lnTo>
                    <a:pt x="316226" y="9376"/>
                  </a:lnTo>
                  <a:lnTo>
                    <a:pt x="244824" y="1053"/>
                  </a:lnTo>
                  <a:lnTo>
                    <a:pt x="208631" y="0"/>
                  </a:lnTo>
                  <a:close/>
                </a:path>
              </a:pathLst>
            </a:custGeom>
            <a:solidFill>
              <a:srgbClr val="7DA1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087468" y="2544895"/>
              <a:ext cx="2612390" cy="1669414"/>
            </a:xfrm>
            <a:custGeom>
              <a:avLst/>
              <a:gdLst/>
              <a:ahLst/>
              <a:cxnLst/>
              <a:rect l="l" t="t" r="r" b="b"/>
              <a:pathLst>
                <a:path w="2612390" h="1669414">
                  <a:moveTo>
                    <a:pt x="1394300" y="36063"/>
                  </a:moveTo>
                  <a:lnTo>
                    <a:pt x="1463267" y="64360"/>
                  </a:lnTo>
                  <a:lnTo>
                    <a:pt x="1530092" y="100120"/>
                  </a:lnTo>
                  <a:lnTo>
                    <a:pt x="1562655" y="120702"/>
                  </a:lnTo>
                  <a:lnTo>
                    <a:pt x="1594625" y="143034"/>
                  </a:lnTo>
                  <a:lnTo>
                    <a:pt x="1625985" y="167078"/>
                  </a:lnTo>
                  <a:lnTo>
                    <a:pt x="1656715" y="192795"/>
                  </a:lnTo>
                  <a:lnTo>
                    <a:pt x="1686796" y="220148"/>
                  </a:lnTo>
                  <a:lnTo>
                    <a:pt x="1716210" y="249096"/>
                  </a:lnTo>
                  <a:lnTo>
                    <a:pt x="1744938" y="279603"/>
                  </a:lnTo>
                  <a:lnTo>
                    <a:pt x="1772960" y="311628"/>
                  </a:lnTo>
                  <a:lnTo>
                    <a:pt x="1800258" y="345135"/>
                  </a:lnTo>
                  <a:lnTo>
                    <a:pt x="1826814" y="380084"/>
                  </a:lnTo>
                  <a:lnTo>
                    <a:pt x="1852608" y="416438"/>
                  </a:lnTo>
                  <a:lnTo>
                    <a:pt x="1877621" y="454156"/>
                  </a:lnTo>
                  <a:lnTo>
                    <a:pt x="1901835" y="493202"/>
                  </a:lnTo>
                  <a:lnTo>
                    <a:pt x="1925231" y="533537"/>
                  </a:lnTo>
                  <a:lnTo>
                    <a:pt x="1947789" y="575121"/>
                  </a:lnTo>
                  <a:lnTo>
                    <a:pt x="1969491" y="617918"/>
                  </a:lnTo>
                  <a:lnTo>
                    <a:pt x="1990319" y="661887"/>
                  </a:lnTo>
                  <a:lnTo>
                    <a:pt x="2010253" y="706991"/>
                  </a:lnTo>
                  <a:lnTo>
                    <a:pt x="2029274" y="753192"/>
                  </a:lnTo>
                  <a:lnTo>
                    <a:pt x="2047364" y="800450"/>
                  </a:lnTo>
                  <a:lnTo>
                    <a:pt x="2064504" y="848728"/>
                  </a:lnTo>
                  <a:lnTo>
                    <a:pt x="2080674" y="897986"/>
                  </a:lnTo>
                  <a:lnTo>
                    <a:pt x="2095857" y="948187"/>
                  </a:lnTo>
                  <a:lnTo>
                    <a:pt x="2110032" y="999292"/>
                  </a:lnTo>
                  <a:lnTo>
                    <a:pt x="2123182" y="1051262"/>
                  </a:lnTo>
                  <a:lnTo>
                    <a:pt x="2135288" y="1104060"/>
                  </a:lnTo>
                  <a:lnTo>
                    <a:pt x="2146330" y="1157645"/>
                  </a:lnTo>
                  <a:lnTo>
                    <a:pt x="2156290" y="1211981"/>
                  </a:lnTo>
                  <a:lnTo>
                    <a:pt x="2165148" y="1267029"/>
                  </a:lnTo>
                  <a:lnTo>
                    <a:pt x="2172887" y="1322749"/>
                  </a:lnTo>
                  <a:lnTo>
                    <a:pt x="2179487" y="1379105"/>
                  </a:lnTo>
                  <a:lnTo>
                    <a:pt x="2184929" y="1436056"/>
                  </a:lnTo>
                  <a:lnTo>
                    <a:pt x="2189195" y="1493565"/>
                  </a:lnTo>
                  <a:lnTo>
                    <a:pt x="2192265" y="1551594"/>
                  </a:lnTo>
                  <a:lnTo>
                    <a:pt x="2194121" y="1610103"/>
                  </a:lnTo>
                  <a:lnTo>
                    <a:pt x="2194744" y="1669055"/>
                  </a:lnTo>
                  <a:lnTo>
                    <a:pt x="2612008" y="1669055"/>
                  </a:lnTo>
                  <a:lnTo>
                    <a:pt x="2611371" y="1609191"/>
                  </a:lnTo>
                  <a:lnTo>
                    <a:pt x="2609474" y="1549857"/>
                  </a:lnTo>
                  <a:lnTo>
                    <a:pt x="2606339" y="1491089"/>
                  </a:lnTo>
                  <a:lnTo>
                    <a:pt x="2601987" y="1432922"/>
                  </a:lnTo>
                  <a:lnTo>
                    <a:pt x="2596439" y="1375391"/>
                  </a:lnTo>
                  <a:lnTo>
                    <a:pt x="2589717" y="1318532"/>
                  </a:lnTo>
                  <a:lnTo>
                    <a:pt x="2581842" y="1262379"/>
                  </a:lnTo>
                  <a:lnTo>
                    <a:pt x="2572836" y="1206968"/>
                  </a:lnTo>
                  <a:lnTo>
                    <a:pt x="2562719" y="1152334"/>
                  </a:lnTo>
                  <a:lnTo>
                    <a:pt x="2551513" y="1098513"/>
                  </a:lnTo>
                  <a:lnTo>
                    <a:pt x="2539240" y="1045540"/>
                  </a:lnTo>
                  <a:lnTo>
                    <a:pt x="2525920" y="993451"/>
                  </a:lnTo>
                  <a:lnTo>
                    <a:pt x="2511576" y="942280"/>
                  </a:lnTo>
                  <a:lnTo>
                    <a:pt x="2496227" y="892062"/>
                  </a:lnTo>
                  <a:lnTo>
                    <a:pt x="2479897" y="842834"/>
                  </a:lnTo>
                  <a:lnTo>
                    <a:pt x="2462606" y="794630"/>
                  </a:lnTo>
                  <a:lnTo>
                    <a:pt x="2444375" y="747486"/>
                  </a:lnTo>
                  <a:lnTo>
                    <a:pt x="2425226" y="701437"/>
                  </a:lnTo>
                  <a:lnTo>
                    <a:pt x="2405181" y="656519"/>
                  </a:lnTo>
                  <a:lnTo>
                    <a:pt x="2384259" y="612766"/>
                  </a:lnTo>
                  <a:lnTo>
                    <a:pt x="2362484" y="570214"/>
                  </a:lnTo>
                  <a:lnTo>
                    <a:pt x="2339876" y="528898"/>
                  </a:lnTo>
                  <a:lnTo>
                    <a:pt x="2316456" y="488854"/>
                  </a:lnTo>
                  <a:lnTo>
                    <a:pt x="2292246" y="450117"/>
                  </a:lnTo>
                  <a:lnTo>
                    <a:pt x="2267268" y="412722"/>
                  </a:lnTo>
                  <a:lnTo>
                    <a:pt x="2241542" y="376705"/>
                  </a:lnTo>
                  <a:lnTo>
                    <a:pt x="2215090" y="342100"/>
                  </a:lnTo>
                  <a:lnTo>
                    <a:pt x="2187933" y="308944"/>
                  </a:lnTo>
                  <a:lnTo>
                    <a:pt x="2160093" y="277271"/>
                  </a:lnTo>
                  <a:lnTo>
                    <a:pt x="2131590" y="247116"/>
                  </a:lnTo>
                  <a:lnTo>
                    <a:pt x="2102447" y="218516"/>
                  </a:lnTo>
                  <a:lnTo>
                    <a:pt x="2072685" y="191505"/>
                  </a:lnTo>
                  <a:lnTo>
                    <a:pt x="2042325" y="166118"/>
                  </a:lnTo>
                  <a:lnTo>
                    <a:pt x="2011388" y="142392"/>
                  </a:lnTo>
                  <a:lnTo>
                    <a:pt x="1979895" y="120361"/>
                  </a:lnTo>
                  <a:lnTo>
                    <a:pt x="1915330" y="81525"/>
                  </a:lnTo>
                  <a:lnTo>
                    <a:pt x="1848799" y="49894"/>
                  </a:lnTo>
                  <a:lnTo>
                    <a:pt x="1780474" y="25750"/>
                  </a:lnTo>
                  <a:lnTo>
                    <a:pt x="1710525" y="9376"/>
                  </a:lnTo>
                  <a:lnTo>
                    <a:pt x="1639124" y="1053"/>
                  </a:lnTo>
                  <a:lnTo>
                    <a:pt x="1602932" y="0"/>
                  </a:lnTo>
                  <a:lnTo>
                    <a:pt x="1185667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2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2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6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7" y="569973"/>
                  </a:lnTo>
                  <a:lnTo>
                    <a:pt x="403273" y="614847"/>
                  </a:lnTo>
                  <a:lnTo>
                    <a:pt x="381280" y="661111"/>
                  </a:lnTo>
                  <a:lnTo>
                    <a:pt x="360247" y="708729"/>
                  </a:lnTo>
                  <a:lnTo>
                    <a:pt x="340200" y="757668"/>
                  </a:lnTo>
                  <a:lnTo>
                    <a:pt x="321167" y="807891"/>
                  </a:lnTo>
                  <a:lnTo>
                    <a:pt x="303174" y="859366"/>
                  </a:lnTo>
                  <a:lnTo>
                    <a:pt x="286249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8" y="1192535"/>
                  </a:lnTo>
                  <a:lnTo>
                    <a:pt x="647029" y="1134285"/>
                  </a:lnTo>
                  <a:lnTo>
                    <a:pt x="659413" y="1077077"/>
                  </a:lnTo>
                  <a:lnTo>
                    <a:pt x="672973" y="1020947"/>
                  </a:lnTo>
                  <a:lnTo>
                    <a:pt x="687682" y="965929"/>
                  </a:lnTo>
                  <a:lnTo>
                    <a:pt x="703513" y="912057"/>
                  </a:lnTo>
                  <a:lnTo>
                    <a:pt x="720438" y="859367"/>
                  </a:lnTo>
                  <a:lnTo>
                    <a:pt x="738431" y="807892"/>
                  </a:lnTo>
                  <a:lnTo>
                    <a:pt x="757464" y="757669"/>
                  </a:lnTo>
                  <a:lnTo>
                    <a:pt x="777511" y="708730"/>
                  </a:lnTo>
                  <a:lnTo>
                    <a:pt x="798544" y="661112"/>
                  </a:lnTo>
                  <a:lnTo>
                    <a:pt x="820536" y="614848"/>
                  </a:lnTo>
                  <a:lnTo>
                    <a:pt x="843461" y="569974"/>
                  </a:lnTo>
                  <a:lnTo>
                    <a:pt x="867291" y="526524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0" y="405065"/>
                  </a:lnTo>
                  <a:lnTo>
                    <a:pt x="971120" y="367658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79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8" y="87177"/>
                  </a:lnTo>
                  <a:lnTo>
                    <a:pt x="1314946" y="69251"/>
                  </a:lnTo>
                  <a:lnTo>
                    <a:pt x="1349577" y="53304"/>
                  </a:lnTo>
                  <a:lnTo>
                    <a:pt x="1420145" y="27485"/>
                  </a:lnTo>
                  <a:lnTo>
                    <a:pt x="1492276" y="9999"/>
                  </a:lnTo>
                  <a:lnTo>
                    <a:pt x="1565754" y="1123"/>
                  </a:lnTo>
                  <a:lnTo>
                    <a:pt x="1602931" y="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04914" y="3081020"/>
            <a:ext cx="1127823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3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lifecycle</a:t>
            </a:r>
            <a:r>
              <a:rPr sz="6600" spc="-14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hook</a:t>
            </a:r>
            <a:r>
              <a:rPr sz="6600" spc="-1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66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interface </a:t>
            </a:r>
            <a:r>
              <a:rPr sz="6600" spc="-1739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implement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write </a:t>
            </a:r>
            <a:r>
              <a:rPr sz="6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code </a:t>
            </a:r>
            <a:r>
              <a:rPr sz="6600" spc="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when 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6600" spc="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component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lifecycle </a:t>
            </a:r>
            <a:r>
              <a:rPr sz="6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event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occurs.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702811"/>
            <a:ext cx="9396095" cy="34544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306705" indent="7620">
              <a:lnSpc>
                <a:spcPct val="102000"/>
              </a:lnSpc>
              <a:spcBef>
                <a:spcPts val="25"/>
              </a:spcBef>
            </a:pPr>
            <a:r>
              <a:rPr sz="36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OnInit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initialization,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retrieve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850"/>
              </a:spcBef>
            </a:pPr>
            <a:r>
              <a:rPr sz="36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OnChanges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after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20"/>
              </a:spcBef>
            </a:pPr>
            <a:r>
              <a:rPr sz="36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OnDestroy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cleanup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1015" y="3735716"/>
            <a:ext cx="4208134" cy="42081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9105" y="800100"/>
            <a:ext cx="89636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5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110" dirty="0"/>
              <a:t>Hooks</a:t>
            </a:r>
            <a:endParaRPr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535" y="754380"/>
            <a:ext cx="7174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60" dirty="0"/>
              <a:t>Hook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044611" y="1915017"/>
            <a:ext cx="12223750" cy="5365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59840" marR="5080" indent="-488950">
              <a:lnSpc>
                <a:spcPts val="3820"/>
              </a:lnSpc>
              <a:spcBef>
                <a:spcPts val="240"/>
              </a:spcBef>
            </a:pPr>
            <a:r>
              <a:rPr dirty="0">
                <a:solidFill>
                  <a:srgbClr val="0000FF"/>
                </a:solidFill>
              </a:rPr>
              <a:t>export class </a:t>
            </a:r>
            <a:r>
              <a:rPr dirty="0"/>
              <a:t>ProductListComponent </a:t>
            </a:r>
            <a:r>
              <a:rPr dirty="0">
                <a:solidFill>
                  <a:srgbClr val="0000FF"/>
                </a:solidFill>
              </a:rPr>
              <a:t>implements </a:t>
            </a:r>
            <a:r>
              <a:rPr dirty="0"/>
              <a:t>OnInit { </a:t>
            </a:r>
            <a:r>
              <a:rPr spc="-1910" dirty="0"/>
              <a:t> </a:t>
            </a:r>
            <a:r>
              <a:rPr dirty="0"/>
              <a:t>pageTitle: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'Product List'</a:t>
            </a:r>
            <a:r>
              <a:rPr dirty="0"/>
              <a:t>;</a:t>
            </a:r>
            <a:endParaRPr dirty="0"/>
          </a:p>
          <a:p>
            <a:pPr marL="1259840">
              <a:lnSpc>
                <a:spcPts val="3750"/>
              </a:lnSpc>
            </a:pPr>
            <a:r>
              <a:rPr dirty="0"/>
              <a:t>showImage:</a:t>
            </a:r>
            <a:r>
              <a:rPr spc="-30" dirty="0"/>
              <a:t> </a:t>
            </a:r>
            <a:r>
              <a:rPr dirty="0">
                <a:solidFill>
                  <a:srgbClr val="0000FF"/>
                </a:solidFill>
              </a:rPr>
              <a:t>boolean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>
                <a:solidFill>
                  <a:srgbClr val="0000FF"/>
                </a:solidFill>
              </a:rPr>
              <a:t>false</a:t>
            </a:r>
            <a:r>
              <a:rPr dirty="0"/>
              <a:t>;</a:t>
            </a:r>
            <a:endParaRPr dirty="0"/>
          </a:p>
          <a:p>
            <a:pPr marL="1259840" marR="5628640">
              <a:lnSpc>
                <a:spcPts val="3790"/>
              </a:lnSpc>
              <a:spcBef>
                <a:spcPts val="140"/>
              </a:spcBef>
            </a:pPr>
            <a:r>
              <a:rPr dirty="0"/>
              <a:t>listFilter: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'cart'</a:t>
            </a:r>
            <a:r>
              <a:rPr dirty="0"/>
              <a:t>; </a:t>
            </a:r>
            <a:r>
              <a:rPr spc="-1910" dirty="0"/>
              <a:t> </a:t>
            </a:r>
            <a:r>
              <a:rPr dirty="0"/>
              <a:t>products:</a:t>
            </a:r>
            <a:r>
              <a:rPr spc="-20" dirty="0"/>
              <a:t> </a:t>
            </a:r>
            <a:r>
              <a:rPr dirty="0">
                <a:solidFill>
                  <a:srgbClr val="404040"/>
                </a:solidFill>
              </a:rPr>
              <a:t>IProduct[]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=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[…]</a:t>
            </a:r>
            <a:r>
              <a:rPr dirty="0"/>
              <a:t>;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33561" y="5929233"/>
            <a:ext cx="7579359" cy="15144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6685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32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OnInit');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911" y="739597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08998" y="3079098"/>
            <a:ext cx="376555" cy="722630"/>
            <a:chOff x="1708998" y="3079098"/>
            <a:chExt cx="376555" cy="722630"/>
          </a:xfrm>
        </p:grpSpPr>
        <p:sp>
          <p:nvSpPr>
            <p:cNvPr id="8" name="object 8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4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2"/>
                  </a:lnTo>
                  <a:lnTo>
                    <a:pt x="37940" y="223899"/>
                  </a:lnTo>
                  <a:lnTo>
                    <a:pt x="74069" y="215602"/>
                  </a:lnTo>
                  <a:lnTo>
                    <a:pt x="108386" y="203311"/>
                  </a:lnTo>
                  <a:lnTo>
                    <a:pt x="140891" y="187026"/>
                  </a:lnTo>
                  <a:lnTo>
                    <a:pt x="140891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655321" y="6027242"/>
            <a:ext cx="564515" cy="746125"/>
            <a:chOff x="1655321" y="6027242"/>
            <a:chExt cx="564515" cy="746125"/>
          </a:xfrm>
        </p:grpSpPr>
        <p:sp>
          <p:nvSpPr>
            <p:cNvPr id="11" name="object 11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196871" y="3282"/>
                  </a:lnTo>
                  <a:lnTo>
                    <a:pt x="149510" y="13129"/>
                  </a:lnTo>
                  <a:lnTo>
                    <a:pt x="109435" y="29540"/>
                  </a:lnTo>
                  <a:lnTo>
                    <a:pt x="76646" y="52516"/>
                  </a:lnTo>
                  <a:lnTo>
                    <a:pt x="51144" y="82056"/>
                  </a:lnTo>
                  <a:lnTo>
                    <a:pt x="32928" y="118161"/>
                  </a:lnTo>
                  <a:lnTo>
                    <a:pt x="21998" y="160831"/>
                  </a:lnTo>
                  <a:lnTo>
                    <a:pt x="18355" y="210065"/>
                  </a:lnTo>
                  <a:lnTo>
                    <a:pt x="129480" y="230684"/>
                  </a:lnTo>
                  <a:lnTo>
                    <a:pt x="126875" y="211362"/>
                  </a:lnTo>
                  <a:lnTo>
                    <a:pt x="125015" y="194255"/>
                  </a:lnTo>
                  <a:lnTo>
                    <a:pt x="123898" y="179364"/>
                  </a:lnTo>
                  <a:lnTo>
                    <a:pt x="123526" y="166687"/>
                  </a:lnTo>
                  <a:lnTo>
                    <a:pt x="129324" y="129139"/>
                  </a:lnTo>
                  <a:lnTo>
                    <a:pt x="146718" y="102319"/>
                  </a:lnTo>
                  <a:lnTo>
                    <a:pt x="175709" y="86227"/>
                  </a:lnTo>
                  <a:lnTo>
                    <a:pt x="216296" y="80863"/>
                  </a:lnTo>
                  <a:lnTo>
                    <a:pt x="257751" y="87033"/>
                  </a:lnTo>
                  <a:lnTo>
                    <a:pt x="287362" y="105544"/>
                  </a:lnTo>
                  <a:lnTo>
                    <a:pt x="305128" y="136395"/>
                  </a:lnTo>
                  <a:lnTo>
                    <a:pt x="311050" y="179586"/>
                  </a:lnTo>
                  <a:lnTo>
                    <a:pt x="305137" y="221020"/>
                  </a:lnTo>
                  <a:lnTo>
                    <a:pt x="287397" y="253246"/>
                  </a:lnTo>
                  <a:lnTo>
                    <a:pt x="257829" y="276265"/>
                  </a:lnTo>
                  <a:lnTo>
                    <a:pt x="216435" y="290076"/>
                  </a:lnTo>
                  <a:lnTo>
                    <a:pt x="163214" y="294680"/>
                  </a:lnTo>
                  <a:lnTo>
                    <a:pt x="124519" y="294214"/>
                  </a:lnTo>
                  <a:lnTo>
                    <a:pt x="124519" y="393898"/>
                  </a:lnTo>
                  <a:lnTo>
                    <a:pt x="188182" y="392906"/>
                  </a:lnTo>
                  <a:lnTo>
                    <a:pt x="235093" y="397867"/>
                  </a:lnTo>
                  <a:lnTo>
                    <a:pt x="271580" y="412749"/>
                  </a:lnTo>
                  <a:lnTo>
                    <a:pt x="313279" y="472281"/>
                  </a:lnTo>
                  <a:lnTo>
                    <a:pt x="318491" y="516929"/>
                  </a:lnTo>
                  <a:lnTo>
                    <a:pt x="311763" y="570538"/>
                  </a:lnTo>
                  <a:lnTo>
                    <a:pt x="291578" y="608831"/>
                  </a:lnTo>
                  <a:lnTo>
                    <a:pt x="257937" y="631806"/>
                  </a:lnTo>
                  <a:lnTo>
                    <a:pt x="210839" y="639465"/>
                  </a:lnTo>
                  <a:lnTo>
                    <a:pt x="163382" y="633502"/>
                  </a:lnTo>
                  <a:lnTo>
                    <a:pt x="130150" y="615615"/>
                  </a:lnTo>
                  <a:lnTo>
                    <a:pt x="111145" y="585804"/>
                  </a:lnTo>
                  <a:lnTo>
                    <a:pt x="106365" y="544067"/>
                  </a:lnTo>
                  <a:lnTo>
                    <a:pt x="107774" y="526798"/>
                  </a:lnTo>
                  <a:lnTo>
                    <a:pt x="110442" y="507176"/>
                  </a:lnTo>
                  <a:lnTo>
                    <a:pt x="114370" y="485200"/>
                  </a:lnTo>
                  <a:lnTo>
                    <a:pt x="119557" y="460871"/>
                  </a:lnTo>
                  <a:lnTo>
                    <a:pt x="10130" y="466406"/>
                  </a:lnTo>
                  <a:lnTo>
                    <a:pt x="5698" y="489518"/>
                  </a:lnTo>
                  <a:lnTo>
                    <a:pt x="2532" y="510604"/>
                  </a:lnTo>
                  <a:lnTo>
                    <a:pt x="633" y="529663"/>
                  </a:lnTo>
                  <a:lnTo>
                    <a:pt x="0" y="546695"/>
                  </a:lnTo>
                  <a:lnTo>
                    <a:pt x="3968" y="587390"/>
                  </a:lnTo>
                  <a:lnTo>
                    <a:pt x="35718" y="652503"/>
                  </a:lnTo>
                  <a:lnTo>
                    <a:pt x="99218" y="695911"/>
                  </a:lnTo>
                  <a:lnTo>
                    <a:pt x="142874" y="709476"/>
                  </a:lnTo>
                  <a:lnTo>
                    <a:pt x="194468" y="717615"/>
                  </a:lnTo>
                  <a:lnTo>
                    <a:pt x="254000" y="720328"/>
                  </a:lnTo>
                  <a:lnTo>
                    <a:pt x="313763" y="717762"/>
                  </a:lnTo>
                  <a:lnTo>
                    <a:pt x="366496" y="710063"/>
                  </a:lnTo>
                  <a:lnTo>
                    <a:pt x="412198" y="697232"/>
                  </a:lnTo>
                  <a:lnTo>
                    <a:pt x="450869" y="679269"/>
                  </a:lnTo>
                  <a:lnTo>
                    <a:pt x="482509" y="656173"/>
                  </a:lnTo>
                  <a:lnTo>
                    <a:pt x="524695" y="594583"/>
                  </a:lnTo>
                  <a:lnTo>
                    <a:pt x="535242" y="556090"/>
                  </a:lnTo>
                  <a:lnTo>
                    <a:pt x="538758" y="512465"/>
                  </a:lnTo>
                  <a:lnTo>
                    <a:pt x="534182" y="468613"/>
                  </a:lnTo>
                  <a:lnTo>
                    <a:pt x="520457" y="430861"/>
                  </a:lnTo>
                  <a:lnTo>
                    <a:pt x="497581" y="399208"/>
                  </a:lnTo>
                  <a:lnTo>
                    <a:pt x="465556" y="373655"/>
                  </a:lnTo>
                  <a:lnTo>
                    <a:pt x="424380" y="354201"/>
                  </a:lnTo>
                  <a:lnTo>
                    <a:pt x="374054" y="340847"/>
                  </a:lnTo>
                  <a:lnTo>
                    <a:pt x="426382" y="324147"/>
                  </a:lnTo>
                  <a:lnTo>
                    <a:pt x="467081" y="300267"/>
                  </a:lnTo>
                  <a:lnTo>
                    <a:pt x="496152" y="269205"/>
                  </a:lnTo>
                  <a:lnTo>
                    <a:pt x="513595" y="230962"/>
                  </a:lnTo>
                  <a:lnTo>
                    <a:pt x="519409" y="185539"/>
                  </a:lnTo>
                  <a:lnTo>
                    <a:pt x="515223" y="142053"/>
                  </a:lnTo>
                  <a:lnTo>
                    <a:pt x="502666" y="104365"/>
                  </a:lnTo>
                  <a:lnTo>
                    <a:pt x="481737" y="72476"/>
                  </a:lnTo>
                  <a:lnTo>
                    <a:pt x="452437" y="46384"/>
                  </a:lnTo>
                  <a:lnTo>
                    <a:pt x="414765" y="26091"/>
                  </a:lnTo>
                  <a:lnTo>
                    <a:pt x="368721" y="11596"/>
                  </a:lnTo>
                  <a:lnTo>
                    <a:pt x="314306" y="2899"/>
                  </a:lnTo>
                  <a:lnTo>
                    <a:pt x="251519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314306" y="2899"/>
                  </a:lnTo>
                  <a:lnTo>
                    <a:pt x="368721" y="11596"/>
                  </a:lnTo>
                  <a:lnTo>
                    <a:pt x="414765" y="26091"/>
                  </a:lnTo>
                  <a:lnTo>
                    <a:pt x="452437" y="46384"/>
                  </a:lnTo>
                  <a:lnTo>
                    <a:pt x="481738" y="72476"/>
                  </a:lnTo>
                  <a:lnTo>
                    <a:pt x="502667" y="104365"/>
                  </a:lnTo>
                  <a:lnTo>
                    <a:pt x="515224" y="142053"/>
                  </a:lnTo>
                  <a:lnTo>
                    <a:pt x="519410" y="185538"/>
                  </a:lnTo>
                  <a:lnTo>
                    <a:pt x="513595" y="230962"/>
                  </a:lnTo>
                  <a:lnTo>
                    <a:pt x="496153" y="269205"/>
                  </a:lnTo>
                  <a:lnTo>
                    <a:pt x="467082" y="300266"/>
                  </a:lnTo>
                  <a:lnTo>
                    <a:pt x="426382" y="324147"/>
                  </a:lnTo>
                  <a:lnTo>
                    <a:pt x="374054" y="340847"/>
                  </a:lnTo>
                  <a:lnTo>
                    <a:pt x="424380" y="354201"/>
                  </a:lnTo>
                  <a:lnTo>
                    <a:pt x="465556" y="373655"/>
                  </a:lnTo>
                  <a:lnTo>
                    <a:pt x="497581" y="399208"/>
                  </a:lnTo>
                  <a:lnTo>
                    <a:pt x="520457" y="430860"/>
                  </a:lnTo>
                  <a:lnTo>
                    <a:pt x="534182" y="468613"/>
                  </a:lnTo>
                  <a:lnTo>
                    <a:pt x="538757" y="512464"/>
                  </a:lnTo>
                  <a:lnTo>
                    <a:pt x="535242" y="556090"/>
                  </a:lnTo>
                  <a:lnTo>
                    <a:pt x="524695" y="594583"/>
                  </a:lnTo>
                  <a:lnTo>
                    <a:pt x="482509" y="656172"/>
                  </a:lnTo>
                  <a:lnTo>
                    <a:pt x="450869" y="679268"/>
                  </a:lnTo>
                  <a:lnTo>
                    <a:pt x="412198" y="697232"/>
                  </a:lnTo>
                  <a:lnTo>
                    <a:pt x="366496" y="710063"/>
                  </a:lnTo>
                  <a:lnTo>
                    <a:pt x="313763" y="717761"/>
                  </a:lnTo>
                  <a:lnTo>
                    <a:pt x="254000" y="720328"/>
                  </a:lnTo>
                  <a:lnTo>
                    <a:pt x="194468" y="717615"/>
                  </a:lnTo>
                  <a:lnTo>
                    <a:pt x="142875" y="709476"/>
                  </a:lnTo>
                  <a:lnTo>
                    <a:pt x="99218" y="695910"/>
                  </a:lnTo>
                  <a:lnTo>
                    <a:pt x="63500" y="676919"/>
                  </a:lnTo>
                  <a:lnTo>
                    <a:pt x="15875" y="622659"/>
                  </a:lnTo>
                  <a:lnTo>
                    <a:pt x="0" y="546695"/>
                  </a:lnTo>
                  <a:lnTo>
                    <a:pt x="633" y="529663"/>
                  </a:lnTo>
                  <a:lnTo>
                    <a:pt x="5698" y="489518"/>
                  </a:lnTo>
                  <a:lnTo>
                    <a:pt x="119558" y="460871"/>
                  </a:lnTo>
                  <a:lnTo>
                    <a:pt x="114370" y="485200"/>
                  </a:lnTo>
                  <a:lnTo>
                    <a:pt x="110442" y="507176"/>
                  </a:lnTo>
                  <a:lnTo>
                    <a:pt x="107774" y="526798"/>
                  </a:lnTo>
                  <a:lnTo>
                    <a:pt x="106365" y="544067"/>
                  </a:lnTo>
                  <a:lnTo>
                    <a:pt x="111145" y="585803"/>
                  </a:lnTo>
                  <a:lnTo>
                    <a:pt x="130150" y="615615"/>
                  </a:lnTo>
                  <a:lnTo>
                    <a:pt x="163382" y="633502"/>
                  </a:lnTo>
                  <a:lnTo>
                    <a:pt x="210839" y="639464"/>
                  </a:lnTo>
                  <a:lnTo>
                    <a:pt x="257937" y="631806"/>
                  </a:lnTo>
                  <a:lnTo>
                    <a:pt x="291579" y="608831"/>
                  </a:lnTo>
                  <a:lnTo>
                    <a:pt x="311763" y="570538"/>
                  </a:lnTo>
                  <a:lnTo>
                    <a:pt x="318492" y="516929"/>
                  </a:lnTo>
                  <a:lnTo>
                    <a:pt x="313279" y="472281"/>
                  </a:lnTo>
                  <a:lnTo>
                    <a:pt x="297642" y="437554"/>
                  </a:lnTo>
                  <a:lnTo>
                    <a:pt x="271580" y="412750"/>
                  </a:lnTo>
                  <a:lnTo>
                    <a:pt x="235093" y="397867"/>
                  </a:lnTo>
                  <a:lnTo>
                    <a:pt x="188182" y="392906"/>
                  </a:lnTo>
                  <a:lnTo>
                    <a:pt x="124519" y="393898"/>
                  </a:lnTo>
                  <a:lnTo>
                    <a:pt x="124519" y="294214"/>
                  </a:lnTo>
                  <a:lnTo>
                    <a:pt x="163214" y="294679"/>
                  </a:lnTo>
                  <a:lnTo>
                    <a:pt x="216435" y="290075"/>
                  </a:lnTo>
                  <a:lnTo>
                    <a:pt x="257829" y="276264"/>
                  </a:lnTo>
                  <a:lnTo>
                    <a:pt x="305137" y="221019"/>
                  </a:lnTo>
                  <a:lnTo>
                    <a:pt x="311050" y="179585"/>
                  </a:lnTo>
                  <a:lnTo>
                    <a:pt x="305128" y="136394"/>
                  </a:lnTo>
                  <a:lnTo>
                    <a:pt x="287362" y="105543"/>
                  </a:lnTo>
                  <a:lnTo>
                    <a:pt x="257751" y="87033"/>
                  </a:lnTo>
                  <a:lnTo>
                    <a:pt x="216296" y="80863"/>
                  </a:lnTo>
                  <a:lnTo>
                    <a:pt x="175710" y="86227"/>
                  </a:lnTo>
                  <a:lnTo>
                    <a:pt x="146719" y="102319"/>
                  </a:lnTo>
                  <a:lnTo>
                    <a:pt x="129325" y="129139"/>
                  </a:lnTo>
                  <a:lnTo>
                    <a:pt x="123527" y="166687"/>
                  </a:lnTo>
                  <a:lnTo>
                    <a:pt x="123899" y="179364"/>
                  </a:lnTo>
                  <a:lnTo>
                    <a:pt x="125015" y="194255"/>
                  </a:lnTo>
                  <a:lnTo>
                    <a:pt x="126875" y="211362"/>
                  </a:lnTo>
                  <a:lnTo>
                    <a:pt x="129480" y="230683"/>
                  </a:lnTo>
                  <a:lnTo>
                    <a:pt x="18355" y="210064"/>
                  </a:lnTo>
                  <a:lnTo>
                    <a:pt x="21998" y="160830"/>
                  </a:lnTo>
                  <a:lnTo>
                    <a:pt x="32928" y="118161"/>
                  </a:lnTo>
                  <a:lnTo>
                    <a:pt x="51144" y="82056"/>
                  </a:lnTo>
                  <a:lnTo>
                    <a:pt x="76646" y="52516"/>
                  </a:lnTo>
                  <a:lnTo>
                    <a:pt x="109435" y="29540"/>
                  </a:lnTo>
                  <a:lnTo>
                    <a:pt x="149510" y="13129"/>
                  </a:lnTo>
                  <a:lnTo>
                    <a:pt x="196871" y="3282"/>
                  </a:lnTo>
                  <a:lnTo>
                    <a:pt x="251519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660083" y="1915964"/>
            <a:ext cx="556260" cy="733425"/>
            <a:chOff x="1660083" y="1915964"/>
            <a:chExt cx="556260" cy="733425"/>
          </a:xfrm>
        </p:grpSpPr>
        <p:sp>
          <p:nvSpPr>
            <p:cNvPr id="14" name="object 14"/>
            <p:cNvSpPr/>
            <p:nvPr/>
          </p:nvSpPr>
          <p:spPr>
            <a:xfrm>
              <a:off x="1672784" y="1928665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1" y="10656"/>
                  </a:lnTo>
                  <a:lnTo>
                    <a:pt x="126944" y="23977"/>
                  </a:lnTo>
                  <a:lnTo>
                    <a:pt x="91035" y="42627"/>
                  </a:lnTo>
                  <a:lnTo>
                    <a:pt x="38804" y="95911"/>
                  </a:lnTo>
                  <a:lnTo>
                    <a:pt x="22482" y="130546"/>
                  </a:lnTo>
                  <a:lnTo>
                    <a:pt x="12689" y="170509"/>
                  </a:lnTo>
                  <a:lnTo>
                    <a:pt x="9424" y="215800"/>
                  </a:lnTo>
                  <a:lnTo>
                    <a:pt x="10272" y="232315"/>
                  </a:lnTo>
                  <a:lnTo>
                    <a:pt x="12816" y="251699"/>
                  </a:lnTo>
                  <a:lnTo>
                    <a:pt x="17055" y="273952"/>
                  </a:lnTo>
                  <a:lnTo>
                    <a:pt x="22990" y="299074"/>
                  </a:lnTo>
                  <a:lnTo>
                    <a:pt x="146347" y="325437"/>
                  </a:lnTo>
                  <a:lnTo>
                    <a:pt x="138967" y="291115"/>
                  </a:lnTo>
                  <a:lnTo>
                    <a:pt x="133697" y="261732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4" y="115093"/>
                  </a:lnTo>
                  <a:lnTo>
                    <a:pt x="189476" y="89420"/>
                  </a:lnTo>
                  <a:lnTo>
                    <a:pt x="236139" y="80863"/>
                  </a:lnTo>
                  <a:lnTo>
                    <a:pt x="273905" y="87839"/>
                  </a:lnTo>
                  <a:lnTo>
                    <a:pt x="300880" y="108768"/>
                  </a:lnTo>
                  <a:lnTo>
                    <a:pt x="317065" y="143650"/>
                  </a:lnTo>
                  <a:lnTo>
                    <a:pt x="322460" y="192485"/>
                  </a:lnTo>
                  <a:lnTo>
                    <a:pt x="317540" y="223760"/>
                  </a:lnTo>
                  <a:lnTo>
                    <a:pt x="302778" y="259612"/>
                  </a:lnTo>
                  <a:lnTo>
                    <a:pt x="278176" y="300040"/>
                  </a:lnTo>
                  <a:lnTo>
                    <a:pt x="243732" y="345043"/>
                  </a:lnTo>
                  <a:lnTo>
                    <a:pt x="199448" y="394623"/>
                  </a:lnTo>
                  <a:lnTo>
                    <a:pt x="145323" y="448778"/>
                  </a:lnTo>
                  <a:lnTo>
                    <a:pt x="106376" y="486864"/>
                  </a:lnTo>
                  <a:lnTo>
                    <a:pt x="69173" y="524427"/>
                  </a:lnTo>
                  <a:lnTo>
                    <a:pt x="33714" y="561468"/>
                  </a:lnTo>
                  <a:lnTo>
                    <a:pt x="0" y="597987"/>
                  </a:lnTo>
                  <a:lnTo>
                    <a:pt x="0" y="707429"/>
                  </a:lnTo>
                  <a:lnTo>
                    <a:pt x="525362" y="707429"/>
                  </a:lnTo>
                  <a:lnTo>
                    <a:pt x="525362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5" y="522105"/>
                  </a:lnTo>
                  <a:lnTo>
                    <a:pt x="260177" y="519642"/>
                  </a:lnTo>
                  <a:lnTo>
                    <a:pt x="331886" y="459313"/>
                  </a:lnTo>
                  <a:lnTo>
                    <a:pt x="389495" y="413059"/>
                  </a:lnTo>
                  <a:lnTo>
                    <a:pt x="440371" y="367761"/>
                  </a:lnTo>
                  <a:lnTo>
                    <a:pt x="479942" y="323699"/>
                  </a:lnTo>
                  <a:lnTo>
                    <a:pt x="508207" y="280874"/>
                  </a:lnTo>
                  <a:lnTo>
                    <a:pt x="525166" y="239286"/>
                  </a:lnTo>
                  <a:lnTo>
                    <a:pt x="530819" y="198934"/>
                  </a:lnTo>
                  <a:lnTo>
                    <a:pt x="526257" y="157224"/>
                  </a:lnTo>
                  <a:lnTo>
                    <a:pt x="512572" y="119463"/>
                  </a:lnTo>
                  <a:lnTo>
                    <a:pt x="489764" y="85649"/>
                  </a:lnTo>
                  <a:lnTo>
                    <a:pt x="457832" y="55783"/>
                  </a:lnTo>
                  <a:lnTo>
                    <a:pt x="418962" y="31378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72783" y="1928664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1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2409" y="754380"/>
            <a:ext cx="9205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Transforming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75" dirty="0"/>
              <a:t>with</a:t>
            </a:r>
            <a:r>
              <a:rPr spc="-135" dirty="0"/>
              <a:t> </a:t>
            </a:r>
            <a:r>
              <a:rPr spc="-95" dirty="0"/>
              <a:t>Pipes</a:t>
            </a:r>
            <a:endParaRPr spc="-9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82461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bound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display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1263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decimal,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percent,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currency,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json,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2680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018" y="5080000"/>
            <a:ext cx="1323875" cy="17103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868" y="7483475"/>
            <a:ext cx="1248176" cy="171767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5410" y="754380"/>
            <a:ext cx="7397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5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817913" y="1885951"/>
            <a:ext cx="14652625" cy="5583555"/>
          </a:xfrm>
          <a:custGeom>
            <a:avLst/>
            <a:gdLst/>
            <a:ahLst/>
            <a:cxnLst/>
            <a:rect l="l" t="t" r="r" b="b"/>
            <a:pathLst>
              <a:path w="14652625" h="5583555">
                <a:moveTo>
                  <a:pt x="0" y="0"/>
                </a:moveTo>
                <a:lnTo>
                  <a:pt x="14652171" y="0"/>
                </a:lnTo>
                <a:lnTo>
                  <a:pt x="14652171" y="5583067"/>
                </a:lnTo>
                <a:lnTo>
                  <a:pt x="0" y="55830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09353" y="1930907"/>
            <a:ext cx="14436725" cy="542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Pipe,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@Pipe({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779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name:</a:t>
            </a:r>
            <a:r>
              <a:rPr sz="32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'convertToSpaces'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ConvertToSpacesPipe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48895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933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8895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9110" y="754380"/>
            <a:ext cx="6609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0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2" y="3156267"/>
            <a:ext cx="13701394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convertToSpaces:'-’}}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562458"/>
            <a:ext cx="5486400" cy="80962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2" y="5604385"/>
            <a:ext cx="13701394" cy="1745614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1885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8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string,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7354" y="947650"/>
            <a:ext cx="14533293" cy="93393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332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1242695" marR="210185" indent="-102489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1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357" y="341697"/>
            <a:ext cx="290322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91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446" y="78061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302928" y="0"/>
                </a:lnTo>
                <a:lnTo>
                  <a:pt x="605856" y="2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9110" y="754380"/>
            <a:ext cx="6609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0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2" y="3045589"/>
            <a:ext cx="13672185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convertToSpaces:'-'}}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887365"/>
            <a:ext cx="5486400" cy="8096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1" y="4834257"/>
            <a:ext cx="9413875" cy="492442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7695" marR="666940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9230" marR="4967605">
              <a:lnSpc>
                <a:spcPts val="3290"/>
              </a:lnSpc>
              <a:spcBef>
                <a:spcPts val="1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4480" marR="317119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ConvertToSpacesPipe</a:t>
            </a:r>
            <a:r>
              <a:rPr sz="2800" spc="-9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40" y="754380"/>
            <a:ext cx="6262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059775" y="1885950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3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776" y="4382804"/>
            <a:ext cx="11704320" cy="4524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7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295"/>
              </a:lnSpc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ct val="100000"/>
              </a:lnSpc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1561" y="1595084"/>
            <a:ext cx="1400936" cy="12280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1561" y="4986189"/>
            <a:ext cx="1400936" cy="12992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3110" y="3396158"/>
            <a:ext cx="1197822" cy="12992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40" y="754380"/>
            <a:ext cx="6262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059778" y="4382804"/>
            <a:ext cx="11704320" cy="5632450"/>
          </a:xfrm>
          <a:custGeom>
            <a:avLst/>
            <a:gdLst/>
            <a:ahLst/>
            <a:cxnLst/>
            <a:rect l="l" t="t" r="r" b="b"/>
            <a:pathLst>
              <a:path w="11704320" h="5632450">
                <a:moveTo>
                  <a:pt x="0" y="0"/>
                </a:moveTo>
                <a:lnTo>
                  <a:pt x="11703722" y="0"/>
                </a:lnTo>
                <a:lnTo>
                  <a:pt x="11703722" y="5632311"/>
                </a:lnTo>
                <a:lnTo>
                  <a:pt x="0" y="56323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13155" y="4391659"/>
            <a:ext cx="1101026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080">
              <a:lnSpc>
                <a:spcPts val="4300"/>
              </a:lnSpc>
              <a:spcBef>
                <a:spcPts val="15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54355">
              <a:lnSpc>
                <a:spcPts val="4300"/>
              </a:lnSpc>
              <a:spcBef>
                <a:spcPts val="15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spc="-1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776" y="3522569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9775" y="1885950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3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1561" y="1595084"/>
            <a:ext cx="1400936" cy="12280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1561" y="4986189"/>
            <a:ext cx="1400936" cy="12992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3110" y="3396158"/>
            <a:ext cx="1197822" cy="129921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080647" y="2460691"/>
            <a:ext cx="11683365" cy="5632450"/>
          </a:xfrm>
          <a:custGeom>
            <a:avLst/>
            <a:gdLst/>
            <a:ahLst/>
            <a:cxnLst/>
            <a:rect l="l" t="t" r="r" b="b"/>
            <a:pathLst>
              <a:path w="11683365" h="5632450">
                <a:moveTo>
                  <a:pt x="0" y="0"/>
                </a:moveTo>
                <a:lnTo>
                  <a:pt x="11682852" y="0"/>
                </a:lnTo>
                <a:lnTo>
                  <a:pt x="11682852" y="5632311"/>
                </a:lnTo>
                <a:lnTo>
                  <a:pt x="0" y="56323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34025" y="2468371"/>
            <a:ext cx="11010265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080">
              <a:lnSpc>
                <a:spcPts val="4320"/>
              </a:lnSpc>
              <a:spcBef>
                <a:spcPts val="135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4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54355">
              <a:lnSpc>
                <a:spcPts val="4320"/>
              </a:lnSpc>
              <a:spcBef>
                <a:spcPts val="13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spc="-1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646" y="1600456"/>
            <a:ext cx="11683365" cy="646430"/>
          </a:xfrm>
          <a:custGeom>
            <a:avLst/>
            <a:gdLst/>
            <a:ahLst/>
            <a:cxnLst/>
            <a:rect l="l" t="t" r="r" b="b"/>
            <a:pathLst>
              <a:path w="11683365" h="646430">
                <a:moveTo>
                  <a:pt x="11682853" y="0"/>
                </a:moveTo>
                <a:lnTo>
                  <a:pt x="0" y="0"/>
                </a:lnTo>
                <a:lnTo>
                  <a:pt x="0" y="646330"/>
                </a:lnTo>
                <a:lnTo>
                  <a:pt x="11682853" y="646330"/>
                </a:lnTo>
                <a:lnTo>
                  <a:pt x="11682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0646" y="1600456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65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647" y="9107536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6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.amount);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0647" y="8277103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.amount</a:t>
            </a:r>
            <a:r>
              <a:rPr sz="3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546" y="754380"/>
            <a:ext cx="443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Filtering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0" dirty="0"/>
              <a:t> </a:t>
            </a:r>
            <a:r>
              <a:rPr dirty="0"/>
              <a:t>List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1212" y="2844942"/>
            <a:ext cx="15773400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69340" marR="7361555" indent="-977900">
              <a:lnSpc>
                <a:spcPts val="3790"/>
              </a:lnSpc>
              <a:spcBef>
                <a:spcPts val="43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performFilter(): IProduct[]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.products.filter();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67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212" y="1883866"/>
            <a:ext cx="157734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[...];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960" y="3583940"/>
            <a:ext cx="1104963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55245">
              <a:lnSpc>
                <a:spcPct val="101000"/>
              </a:lnSpc>
              <a:spcBef>
                <a:spcPts val="25"/>
              </a:spcBef>
            </a:pPr>
            <a:r>
              <a:rPr sz="6600" spc="-120" dirty="0">
                <a:solidFill>
                  <a:srgbClr val="FFFFFF"/>
                </a:solidFill>
              </a:rPr>
              <a:t>An </a:t>
            </a:r>
            <a:r>
              <a:rPr sz="6600" spc="-30" dirty="0">
                <a:solidFill>
                  <a:srgbClr val="FFFF00"/>
                </a:solidFill>
              </a:rPr>
              <a:t>arrow </a:t>
            </a:r>
            <a:r>
              <a:rPr sz="6600" spc="190" dirty="0">
                <a:solidFill>
                  <a:srgbClr val="FFFF00"/>
                </a:solidFill>
              </a:rPr>
              <a:t>function </a:t>
            </a:r>
            <a:r>
              <a:rPr sz="6600" spc="-195" dirty="0">
                <a:solidFill>
                  <a:srgbClr val="FFFFFF"/>
                </a:solidFill>
              </a:rPr>
              <a:t>is </a:t>
            </a:r>
            <a:r>
              <a:rPr sz="6600" spc="170" dirty="0">
                <a:solidFill>
                  <a:srgbClr val="FFFFFF"/>
                </a:solidFill>
              </a:rPr>
              <a:t>compact </a:t>
            </a:r>
            <a:r>
              <a:rPr sz="6600" spc="-1745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syntax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155" dirty="0">
                <a:solidFill>
                  <a:srgbClr val="FFFFFF"/>
                </a:solidFill>
              </a:rPr>
              <a:t>for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105" dirty="0">
                <a:solidFill>
                  <a:srgbClr val="FFFFFF"/>
                </a:solidFill>
              </a:rPr>
              <a:t>defining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-200" dirty="0">
                <a:solidFill>
                  <a:srgbClr val="FFFFFF"/>
                </a:solidFill>
              </a:rPr>
              <a:t>a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85" dirty="0">
                <a:solidFill>
                  <a:srgbClr val="FFFFFF"/>
                </a:solidFill>
              </a:rPr>
              <a:t>function.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2185" y="754380"/>
            <a:ext cx="5163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Arrow</a:t>
            </a:r>
            <a:r>
              <a:rPr spc="-190" dirty="0"/>
              <a:t> </a:t>
            </a:r>
            <a:r>
              <a:rPr spc="40" dirty="0"/>
              <a:t>Functions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125749" y="5402684"/>
            <a:ext cx="158496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(product: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IProduct)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749" y="2723616"/>
            <a:ext cx="15773400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68705" marR="4672965" indent="-977900">
              <a:lnSpc>
                <a:spcPts val="3790"/>
              </a:lnSpc>
              <a:spcBef>
                <a:spcPts val="43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capitalizeName(product: IProduct): string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67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748" y="1864484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5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Classic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named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(method)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748" y="4547863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0"/>
              </a:spcBef>
            </a:pP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5749" y="7096865"/>
            <a:ext cx="15849600" cy="206248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068705" marR="6704330" indent="-977900">
              <a:lnSpc>
                <a:spcPts val="3790"/>
              </a:lnSpc>
              <a:spcBef>
                <a:spcPts val="44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(product: IProduct)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console.log(product.productName);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068705">
              <a:lnSpc>
                <a:spcPts val="3675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5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5748" y="6242046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5"/>
              </a:spcBef>
            </a:pP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Multi-statement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546" y="754380"/>
            <a:ext cx="443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Filtering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0" dirty="0"/>
              <a:t> </a:t>
            </a:r>
            <a:r>
              <a:rPr dirty="0"/>
              <a:t>List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1212" y="2844829"/>
            <a:ext cx="15773400" cy="206248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3815"/>
              </a:lnSpc>
              <a:spcBef>
                <a:spcPts val="2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performFilter():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36190" marR="1739265" indent="-1466850">
              <a:lnSpc>
                <a:spcPts val="3790"/>
              </a:lnSpc>
              <a:spcBef>
                <a:spcPts val="1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.products.filter((product: IProduct)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32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product.productName.includes(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.listFilter));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79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212" y="1883866"/>
            <a:ext cx="157734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[...];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96862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264411"/>
            <a:ext cx="567055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95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512811"/>
            <a:ext cx="6911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8366" y="3738281"/>
            <a:ext cx="7015480" cy="304736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80390" marR="315595" indent="-488950">
              <a:lnSpc>
                <a:spcPct val="100000"/>
              </a:lnSpc>
              <a:spcBef>
                <a:spcPts val="27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IProduct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productId: number;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productName: string;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80390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364" y="8262149"/>
            <a:ext cx="7015480" cy="5848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IProduct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3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4048" y="754380"/>
            <a:ext cx="8882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Improving</a:t>
            </a:r>
            <a:r>
              <a:rPr spc="-150" dirty="0"/>
              <a:t> </a:t>
            </a:r>
            <a:r>
              <a:rPr spc="45" dirty="0"/>
              <a:t>Our</a:t>
            </a:r>
            <a:r>
              <a:rPr spc="-145" dirty="0"/>
              <a:t> </a:t>
            </a:r>
            <a:r>
              <a:rPr spc="70" dirty="0"/>
              <a:t>Components</a:t>
            </a:r>
            <a:endParaRPr spc="70" dirty="0"/>
          </a:p>
        </p:txBody>
      </p:sp>
      <p:sp>
        <p:nvSpPr>
          <p:cNvPr id="8" name="object 8"/>
          <p:cNvSpPr txBox="1"/>
          <p:nvPr/>
        </p:nvSpPr>
        <p:spPr>
          <a:xfrm>
            <a:off x="3420016" y="2485643"/>
            <a:ext cx="5081905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085850">
              <a:lnSpc>
                <a:spcPct val="303000"/>
              </a:lnSpc>
            </a:pP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Encapsulating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Lifecycle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8195" y="2144713"/>
            <a:ext cx="1308247" cy="1217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497" y="6580187"/>
            <a:ext cx="883643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2003" y="3624262"/>
            <a:ext cx="1020629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3074" y="8101013"/>
            <a:ext cx="1098489" cy="12160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96862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94123"/>
            <a:ext cx="931926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Implementing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interfaces: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5258" y="6213259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16255" marR="419735" indent="-425450">
              <a:lnSpc>
                <a:spcPct val="101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9324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3121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Styles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391915"/>
            <a:ext cx="8553450" cy="256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r>
              <a:rPr sz="36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9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3600" spc="-6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stylesheet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4659" y="6191252"/>
            <a:ext cx="10738485" cy="22612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74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6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625"/>
              </a:spcBef>
            </a:pP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'./product-list.component.css'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3241040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10"/>
              </a:spcBef>
            </a:pPr>
            <a:r>
              <a:rPr sz="3600" b="1" spc="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1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Hook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Lifecycle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840740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hook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hook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Write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hook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680" y="6062946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16890" marR="419735" indent="-425450">
              <a:lnSpc>
                <a:spcPct val="101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9324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933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059683"/>
            <a:ext cx="9972675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PipeTransform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80720">
              <a:lnSpc>
                <a:spcPct val="162000"/>
              </a:lnSpc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Transform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2840" y="5522793"/>
            <a:ext cx="11348720" cy="403542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@Pipe({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name: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‘spacePipe'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 marR="823595" indent="-425450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SpacePipe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PipeTransform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64414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933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901700"/>
            <a:ext cx="1298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declarations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6247891"/>
            <a:ext cx="9422765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character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arguments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(separated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colons)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590" y="1707236"/>
            <a:ext cx="6592570" cy="406272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607695" marR="2785110" indent="-425450">
              <a:lnSpc>
                <a:spcPct val="100000"/>
              </a:lnSpc>
              <a:spcBef>
                <a:spcPts val="6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[...], </a:t>
            </a:r>
            <a:r>
              <a:rPr sz="2800" spc="-166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4480" marR="561975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SpacePipe</a:t>
            </a:r>
            <a:r>
              <a:rPr sz="2800" b="1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16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5590" y="8685192"/>
            <a:ext cx="10059670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spacePipe:'-'}}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0872" y="4739132"/>
            <a:ext cx="8506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162798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189" y="5773615"/>
            <a:ext cx="9051460" cy="37245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11390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interface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65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Encapsulating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</a:rPr>
              <a:t>Module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Overview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5468" y="754380"/>
            <a:ext cx="4437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Strong</a:t>
            </a:r>
            <a:r>
              <a:rPr spc="-210" dirty="0"/>
              <a:t> </a:t>
            </a:r>
            <a:r>
              <a:rPr spc="-45" dirty="0"/>
              <a:t>Typing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3671295" y="1770485"/>
            <a:ext cx="10945495" cy="7971790"/>
          </a:xfrm>
          <a:custGeom>
            <a:avLst/>
            <a:gdLst/>
            <a:ahLst/>
            <a:cxnLst/>
            <a:rect l="l" t="t" r="r" b="b"/>
            <a:pathLst>
              <a:path w="10945494" h="7971790">
                <a:moveTo>
                  <a:pt x="0" y="0"/>
                </a:moveTo>
                <a:lnTo>
                  <a:pt x="10945409" y="0"/>
                </a:lnTo>
                <a:lnTo>
                  <a:pt x="10945409" y="7971413"/>
                </a:lnTo>
                <a:lnTo>
                  <a:pt x="0" y="79714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50035" y="1790700"/>
            <a:ext cx="10537825" cy="7828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6125" marR="1227455" indent="-733425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showImage: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listFilter: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message: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 marR="4406265">
              <a:lnSpc>
                <a:spcPts val="7700"/>
              </a:lnSpc>
              <a:spcBef>
                <a:spcPts val="88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3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8915">
              <a:lnSpc>
                <a:spcPts val="292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!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967865" marR="5080" indent="-1222375">
              <a:lnSpc>
                <a:spcPct val="101000"/>
              </a:lnSpc>
              <a:spcBef>
                <a:spcPts val="371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onRatingClicked(message: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):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this.message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message;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39" y="3583940"/>
            <a:ext cx="10954385" cy="3049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75"/>
              </a:spcBef>
            </a:pPr>
            <a:r>
              <a:rPr sz="6600" spc="-120" dirty="0">
                <a:solidFill>
                  <a:srgbClr val="FFFFFF"/>
                </a:solidFill>
              </a:rPr>
              <a:t>An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110" dirty="0">
                <a:solidFill>
                  <a:srgbClr val="FFFF00"/>
                </a:solidFill>
              </a:rPr>
              <a:t>interface</a:t>
            </a:r>
            <a:r>
              <a:rPr sz="6600" spc="-145" dirty="0">
                <a:solidFill>
                  <a:srgbClr val="FFFF00"/>
                </a:solidFill>
              </a:rPr>
              <a:t> </a:t>
            </a:r>
            <a:r>
              <a:rPr sz="6600" spc="-195" dirty="0">
                <a:solidFill>
                  <a:srgbClr val="FFFFFF"/>
                </a:solidFill>
              </a:rPr>
              <a:t>is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-200" dirty="0">
                <a:solidFill>
                  <a:srgbClr val="FFFFFF"/>
                </a:solidFill>
              </a:rPr>
              <a:t>a</a:t>
            </a:r>
            <a:r>
              <a:rPr sz="6600" spc="-145" dirty="0">
                <a:solidFill>
                  <a:srgbClr val="FFFFFF"/>
                </a:solidFill>
              </a:rPr>
              <a:t> </a:t>
            </a:r>
            <a:r>
              <a:rPr sz="6600" spc="75" dirty="0">
                <a:solidFill>
                  <a:srgbClr val="FFFF00"/>
                </a:solidFill>
              </a:rPr>
              <a:t>specification </a:t>
            </a:r>
            <a:r>
              <a:rPr sz="6600" spc="-1739" dirty="0">
                <a:solidFill>
                  <a:srgbClr val="FFFF00"/>
                </a:solidFill>
              </a:rPr>
              <a:t> </a:t>
            </a:r>
            <a:r>
              <a:rPr sz="6600" spc="110" dirty="0">
                <a:solidFill>
                  <a:srgbClr val="FFFFFF"/>
                </a:solidFill>
              </a:rPr>
              <a:t>identifying </a:t>
            </a:r>
            <a:r>
              <a:rPr sz="6600" spc="-200" dirty="0">
                <a:solidFill>
                  <a:srgbClr val="FFFFFF"/>
                </a:solidFill>
              </a:rPr>
              <a:t>a </a:t>
            </a:r>
            <a:r>
              <a:rPr sz="6600" spc="65" dirty="0">
                <a:solidFill>
                  <a:srgbClr val="FFFFFF"/>
                </a:solidFill>
              </a:rPr>
              <a:t>related </a:t>
            </a:r>
            <a:r>
              <a:rPr sz="6600" spc="85" dirty="0">
                <a:solidFill>
                  <a:srgbClr val="FFFFFF"/>
                </a:solidFill>
              </a:rPr>
              <a:t>set </a:t>
            </a:r>
            <a:r>
              <a:rPr sz="6600" spc="180" dirty="0">
                <a:solidFill>
                  <a:srgbClr val="FFFFFF"/>
                </a:solidFill>
              </a:rPr>
              <a:t>of </a:t>
            </a:r>
            <a:r>
              <a:rPr sz="6600" spc="185" dirty="0">
                <a:solidFill>
                  <a:srgbClr val="FFFFFF"/>
                </a:solidFill>
              </a:rPr>
              <a:t> </a:t>
            </a:r>
            <a:r>
              <a:rPr sz="6600" spc="95" dirty="0">
                <a:solidFill>
                  <a:srgbClr val="FFFFFF"/>
                </a:solidFill>
              </a:rPr>
              <a:t>properties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65" dirty="0">
                <a:solidFill>
                  <a:srgbClr val="FFFFFF"/>
                </a:solidFill>
              </a:rPr>
              <a:t>and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-10" dirty="0">
                <a:solidFill>
                  <a:srgbClr val="FFFFFF"/>
                </a:solidFill>
              </a:rPr>
              <a:t>methods.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7066" y="754380"/>
            <a:ext cx="9335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/>
              <a:t>T</a:t>
            </a:r>
            <a:r>
              <a:rPr spc="-270" dirty="0"/>
              <a:t>w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375" dirty="0"/>
              <a:t>W</a:t>
            </a:r>
            <a:r>
              <a:rPr spc="-170" dirty="0"/>
              <a:t>a</a:t>
            </a:r>
            <a:r>
              <a:rPr spc="-20" dirty="0"/>
              <a:t>y</a:t>
            </a:r>
            <a:r>
              <a:rPr spc="-250" dirty="0"/>
              <a:t>s</a:t>
            </a:r>
            <a:r>
              <a:rPr spc="-130" dirty="0"/>
              <a:t> </a:t>
            </a:r>
            <a:r>
              <a:rPr spc="375" dirty="0"/>
              <a:t>t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170" dirty="0"/>
              <a:t>U</a:t>
            </a:r>
            <a:r>
              <a:rPr spc="-254" dirty="0"/>
              <a:t>s</a:t>
            </a:r>
            <a:r>
              <a:rPr spc="20" dirty="0"/>
              <a:t>e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114" dirty="0"/>
              <a:t>n</a:t>
            </a:r>
            <a:r>
              <a:rPr spc="-135" dirty="0"/>
              <a:t> </a:t>
            </a:r>
            <a:r>
              <a:rPr spc="-135" dirty="0"/>
              <a:t>I</a:t>
            </a:r>
            <a:r>
              <a:rPr spc="105" dirty="0"/>
              <a:t>n</a:t>
            </a:r>
            <a:r>
              <a:rPr spc="375" dirty="0"/>
              <a:t>t</a:t>
            </a:r>
            <a:r>
              <a:rPr spc="20" dirty="0"/>
              <a:t>e</a:t>
            </a:r>
            <a:r>
              <a:rPr spc="80" dirty="0"/>
              <a:t>r</a:t>
            </a:r>
            <a:r>
              <a:rPr spc="250" dirty="0"/>
              <a:t>f</a:t>
            </a:r>
            <a:r>
              <a:rPr spc="-170" dirty="0"/>
              <a:t>a</a:t>
            </a:r>
            <a:r>
              <a:rPr spc="235" dirty="0"/>
              <a:t>c</a:t>
            </a:r>
            <a:r>
              <a:rPr spc="20" dirty="0"/>
              <a:t>e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081101" y="6733540"/>
            <a:ext cx="1908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400" b="1" spc="-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4100" y="4712715"/>
            <a:ext cx="32181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598" y="2313581"/>
            <a:ext cx="6235700" cy="430911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608330" marR="298450" indent="-425450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IProduct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productId: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productName: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productCode: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releaseDate: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price: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description: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928" y="2313581"/>
            <a:ext cx="7226300" cy="215455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20420" marR="1289050" indent="-638175">
              <a:lnSpc>
                <a:spcPts val="3290"/>
              </a:lnSpc>
              <a:spcBef>
                <a:spcPts val="1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DoTiming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count: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653415">
              <a:lnSpc>
                <a:spcPts val="331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start(index: number): void;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stop():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8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7598" y="7558123"/>
            <a:ext cx="623570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[];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4928" y="5619130"/>
            <a:ext cx="7226300" cy="440182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ts val="3335"/>
              </a:lnSpc>
              <a:spcBef>
                <a:spcPts val="25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5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myComponent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4314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800" spc="-5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DoTiming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 marR="74485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count: number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0;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start(index: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number):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stop():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738" y="754380"/>
            <a:ext cx="118071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Declaring</a:t>
            </a:r>
            <a:r>
              <a:rPr spc="-135" dirty="0"/>
              <a:t> </a:t>
            </a:r>
            <a:r>
              <a:rPr spc="-25" dirty="0"/>
              <a:t>an</a:t>
            </a:r>
            <a:r>
              <a:rPr spc="-130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05" dirty="0"/>
              <a:t>Type</a:t>
            </a:r>
            <a:endParaRPr spc="-105" dirty="0"/>
          </a:p>
        </p:txBody>
      </p:sp>
      <p:sp>
        <p:nvSpPr>
          <p:cNvPr id="3" name="object 3"/>
          <p:cNvSpPr/>
          <p:nvPr/>
        </p:nvSpPr>
        <p:spPr>
          <a:xfrm>
            <a:off x="3973998" y="1885950"/>
            <a:ext cx="10340340" cy="5715635"/>
          </a:xfrm>
          <a:custGeom>
            <a:avLst/>
            <a:gdLst/>
            <a:ahLst/>
            <a:cxnLst/>
            <a:rect l="l" t="t" r="r" b="b"/>
            <a:pathLst>
              <a:path w="10340340" h="5715634">
                <a:moveTo>
                  <a:pt x="0" y="0"/>
                </a:moveTo>
                <a:lnTo>
                  <a:pt x="10340001" y="0"/>
                </a:lnTo>
                <a:lnTo>
                  <a:pt x="10340001" y="5715026"/>
                </a:lnTo>
                <a:lnTo>
                  <a:pt x="0" y="57150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52739" y="1857755"/>
            <a:ext cx="6626225" cy="1704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90600" marR="5080" indent="-977900">
              <a:lnSpc>
                <a:spcPct val="115000"/>
              </a:lnSpc>
              <a:spcBef>
                <a:spcPts val="1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IProduct { </a:t>
            </a:r>
            <a:r>
              <a:rPr sz="3200" spc="-19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productId: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productName:</a:t>
            </a:r>
            <a:r>
              <a:rPr sz="32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0639" y="3546347"/>
            <a:ext cx="4914900" cy="2263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15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3200" spc="-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description:</a:t>
            </a:r>
            <a:r>
              <a:rPr sz="32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0639" y="5786628"/>
            <a:ext cx="4670425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starRating:</a:t>
            </a:r>
            <a:r>
              <a:rPr sz="3200" spc="-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imageUrl:</a:t>
            </a:r>
            <a:r>
              <a:rPr sz="3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739" y="698754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1856" y="2400234"/>
            <a:ext cx="9622155" cy="5226685"/>
            <a:chOff x="6851856" y="2400234"/>
            <a:chExt cx="9622155" cy="5226685"/>
          </a:xfrm>
        </p:grpSpPr>
        <p:sp>
          <p:nvSpPr>
            <p:cNvPr id="9" name="object 9"/>
            <p:cNvSpPr/>
            <p:nvPr/>
          </p:nvSpPr>
          <p:spPr>
            <a:xfrm>
              <a:off x="13259104" y="5768966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66144" y="2414522"/>
              <a:ext cx="9593580" cy="5198110"/>
            </a:xfrm>
            <a:custGeom>
              <a:avLst/>
              <a:gdLst/>
              <a:ahLst/>
              <a:cxnLst/>
              <a:rect l="l" t="t" r="r" b="b"/>
              <a:pathLst>
                <a:path w="9593580" h="5198109">
                  <a:moveTo>
                    <a:pt x="6392960" y="3354444"/>
                  </a:moveTo>
                  <a:lnTo>
                    <a:pt x="9593360" y="3354444"/>
                  </a:lnTo>
                  <a:lnTo>
                    <a:pt x="9593360" y="5197484"/>
                  </a:lnTo>
                  <a:lnTo>
                    <a:pt x="6392960" y="5197484"/>
                  </a:lnTo>
                  <a:lnTo>
                    <a:pt x="6392960" y="3354444"/>
                  </a:lnTo>
                  <a:close/>
                </a:path>
                <a:path w="9593580" h="5198109">
                  <a:moveTo>
                    <a:pt x="6126270" y="3354444"/>
                  </a:moveTo>
                  <a:lnTo>
                    <a:pt x="6126270" y="5197484"/>
                  </a:lnTo>
                </a:path>
                <a:path w="9593580" h="5198109">
                  <a:moveTo>
                    <a:pt x="6126270" y="3700013"/>
                  </a:moveTo>
                  <a:lnTo>
                    <a:pt x="5859549" y="3700013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610730" y="6104635"/>
            <a:ext cx="249682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89593" y="2490261"/>
            <a:ext cx="6484620" cy="3053080"/>
            <a:chOff x="9989593" y="2490261"/>
            <a:chExt cx="6484620" cy="3053080"/>
          </a:xfrm>
        </p:grpSpPr>
        <p:sp>
          <p:nvSpPr>
            <p:cNvPr id="13" name="object 13"/>
            <p:cNvSpPr/>
            <p:nvPr/>
          </p:nvSpPr>
          <p:spPr>
            <a:xfrm>
              <a:off x="13259105" y="3685734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400" y="184304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03880" y="2504549"/>
              <a:ext cx="6456045" cy="3024505"/>
            </a:xfrm>
            <a:custGeom>
              <a:avLst/>
              <a:gdLst/>
              <a:ahLst/>
              <a:cxnLst/>
              <a:rect l="l" t="t" r="r" b="b"/>
              <a:pathLst>
                <a:path w="6456044" h="3024504">
                  <a:moveTo>
                    <a:pt x="3255224" y="1181185"/>
                  </a:moveTo>
                  <a:lnTo>
                    <a:pt x="6455624" y="1181185"/>
                  </a:lnTo>
                  <a:lnTo>
                    <a:pt x="6455624" y="3024225"/>
                  </a:lnTo>
                  <a:lnTo>
                    <a:pt x="3255224" y="3024225"/>
                  </a:lnTo>
                  <a:lnTo>
                    <a:pt x="3255224" y="1181185"/>
                  </a:lnTo>
                  <a:close/>
                </a:path>
                <a:path w="6456044" h="3024504">
                  <a:moveTo>
                    <a:pt x="2988534" y="1181185"/>
                  </a:moveTo>
                  <a:lnTo>
                    <a:pt x="2988534" y="3024225"/>
                  </a:lnTo>
                </a:path>
                <a:path w="6456044" h="3024504">
                  <a:moveTo>
                    <a:pt x="2988534" y="1526754"/>
                  </a:moveTo>
                  <a:lnTo>
                    <a:pt x="2721813" y="152675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860322" y="4031996"/>
            <a:ext cx="1997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55907" y="1588217"/>
            <a:ext cx="11017885" cy="1871980"/>
            <a:chOff x="5455907" y="1588217"/>
            <a:chExt cx="11017885" cy="1871980"/>
          </a:xfrm>
        </p:grpSpPr>
        <p:sp>
          <p:nvSpPr>
            <p:cNvPr id="17" name="object 17"/>
            <p:cNvSpPr/>
            <p:nvPr/>
          </p:nvSpPr>
          <p:spPr>
            <a:xfrm>
              <a:off x="13259104" y="1602505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70194" y="1602505"/>
              <a:ext cx="10989310" cy="1843405"/>
            </a:xfrm>
            <a:custGeom>
              <a:avLst/>
              <a:gdLst/>
              <a:ahLst/>
              <a:cxnLst/>
              <a:rect l="l" t="t" r="r" b="b"/>
              <a:pathLst>
                <a:path w="10989310" h="1843404">
                  <a:moveTo>
                    <a:pt x="7788910" y="0"/>
                  </a:moveTo>
                  <a:lnTo>
                    <a:pt x="10989310" y="0"/>
                  </a:lnTo>
                  <a:lnTo>
                    <a:pt x="10989310" y="1843040"/>
                  </a:lnTo>
                  <a:lnTo>
                    <a:pt x="7788910" y="1843040"/>
                  </a:lnTo>
                  <a:lnTo>
                    <a:pt x="7788910" y="0"/>
                  </a:lnTo>
                  <a:close/>
                </a:path>
                <a:path w="10989310" h="1843404">
                  <a:moveTo>
                    <a:pt x="7522220" y="0"/>
                  </a:moveTo>
                  <a:lnTo>
                    <a:pt x="7522220" y="1843040"/>
                  </a:lnTo>
                </a:path>
                <a:path w="10989310" h="1843404">
                  <a:moveTo>
                    <a:pt x="7522220" y="345569"/>
                  </a:moveTo>
                  <a:lnTo>
                    <a:pt x="7255499" y="345569"/>
                  </a:lnTo>
                  <a:lnTo>
                    <a:pt x="0" y="64958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927785" y="1938019"/>
            <a:ext cx="1863089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7463</Words>
  <Application>WPS Presentation</Application>
  <PresentationFormat>On-screen Show (4:3)</PresentationFormat>
  <Paragraphs>475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Microsoft Sans Serif</vt:lpstr>
      <vt:lpstr>Courier New</vt:lpstr>
      <vt:lpstr>Arial</vt:lpstr>
      <vt:lpstr>Tahoma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More on Components</vt:lpstr>
      <vt:lpstr>PowerPoint 演示文稿</vt:lpstr>
      <vt:lpstr>Improving Our Components</vt:lpstr>
      <vt:lpstr>Module Overview</vt:lpstr>
      <vt:lpstr>Application Architecture</vt:lpstr>
      <vt:lpstr>Strong Typing</vt:lpstr>
      <vt:lpstr>An interface is a specification  identifying a related set of  properties and methods.</vt:lpstr>
      <vt:lpstr>Two Ways to Use an Interface</vt:lpstr>
      <vt:lpstr>Declaring an Interface as a Data Type</vt:lpstr>
      <vt:lpstr>Using an Interface as a Data Type</vt:lpstr>
      <vt:lpstr>Handling Unique Component Styles</vt:lpstr>
      <vt:lpstr>Encapsulating Component Styles</vt:lpstr>
      <vt:lpstr>Component Lifecycle</vt:lpstr>
      <vt:lpstr>PowerPoint 演示文稿</vt:lpstr>
      <vt:lpstr>Component Lifecycle Hooks</vt:lpstr>
      <vt:lpstr>Using a Lifecycle Hook</vt:lpstr>
      <vt:lpstr>Transforming Data with Pipes</vt:lpstr>
      <vt:lpstr>Building a Custom Pipe</vt:lpstr>
      <vt:lpstr>Using a Custom Pipe</vt:lpstr>
      <vt:lpstr>BrowserModule</vt:lpstr>
      <vt:lpstr>Using a Custom Pipe</vt:lpstr>
      <vt:lpstr>Getters and Setters</vt:lpstr>
      <vt:lpstr>Getters and Setters</vt:lpstr>
      <vt:lpstr>Getters and Setters</vt:lpstr>
      <vt:lpstr>Filtering a List</vt:lpstr>
      <vt:lpstr>An arrow function is compact  syntax for defining a function.</vt:lpstr>
      <vt:lpstr>Arrow Functions</vt:lpstr>
      <vt:lpstr>Filtering a List</vt:lpstr>
      <vt:lpstr>Interface  Checklist:  Interface as a  Type</vt:lpstr>
      <vt:lpstr>Interface  Checklist:  Interface as a  Feature Set</vt:lpstr>
      <vt:lpstr>Styles  Checklist:  Encapsulating  Styles</vt:lpstr>
      <vt:lpstr>Lifecycle Hook  Checklist:  Using  Lifecycle  Hooks</vt:lpstr>
      <vt:lpstr>Pipe  Checklist:  Building a  Custom Pipe</vt:lpstr>
      <vt:lpstr>Pipe  Checklist:  Using a  Custom Pipe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Components</dc:title>
  <dc:creator/>
  <cp:lastModifiedBy>steve</cp:lastModifiedBy>
  <cp:revision>5</cp:revision>
  <dcterms:created xsi:type="dcterms:W3CDTF">2021-08-01T13:44:00Z</dcterms:created>
  <dcterms:modified xsi:type="dcterms:W3CDTF">2021-12-30T06:35:17Z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2021-03-23T03:30:00Z</vt:filetime>
  </property>
  <property fmtid="{D5CDD505-2E9C-101B-9397-08002B2CF9AE}" pid="3" name="LastSaved">
    <vt:filetime>2021-08-02T03:30:00Z</vt:filetime>
  </property>
  <property fmtid="{D5CDD505-2E9C-101B-9397-08002B2CF9AE}" pid="4" name="KSOProductBuildVer">
    <vt:lpwstr>1033-11.2.0.10426</vt:lpwstr>
  </property>
  <property fmtid="{D5CDD505-2E9C-101B-9397-08002B2CF9AE}" pid="5" name="ICV">
    <vt:lpwstr>03CDD33F59014B82B92CD0B53676A3FA</vt:lpwstr>
  </property>
</Properties>
</file>