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843280" y="645160"/>
          <a:ext cx="10504805" cy="556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96550" imgH="5562600" progId="Paint.Picture">
                  <p:embed/>
                </p:oleObj>
              </mc:Choice>
              <mc:Fallback>
                <p:oleObj r:id="rId2" imgW="10496550" imgH="55626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280" y="645160"/>
                        <a:ext cx="10504805" cy="556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40790" y="723900"/>
          <a:ext cx="10043160" cy="541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44225" imgH="5895975" progId="Paint.Picture">
                  <p:embed/>
                </p:oleObj>
              </mc:Choice>
              <mc:Fallback>
                <p:oleObj r:id="rId2" imgW="10944225" imgH="58959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0790" y="723900"/>
                        <a:ext cx="10043160" cy="541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40" y="778510"/>
            <a:ext cx="9230995" cy="6054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85" y="772795"/>
            <a:ext cx="8776970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585" y="365125"/>
            <a:ext cx="994219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658495"/>
            <a:ext cx="11514455" cy="5726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4939665"/>
            <a:ext cx="421957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745" y="1056005"/>
            <a:ext cx="92862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Paintbrush Picture</vt:lpstr>
      <vt:lpstr>Handling Exceptions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Admin</cp:lastModifiedBy>
  <cp:revision>8</cp:revision>
  <dcterms:created xsi:type="dcterms:W3CDTF">2021-08-10T06:42:00Z</dcterms:created>
  <dcterms:modified xsi:type="dcterms:W3CDTF">2023-08-08T17:11:09Z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608CB8E000FC4B2FA0F94365544CB6D7</vt:lpwstr>
  </property>
  <property fmtid="{D5CDD505-2E9C-101B-9397-08002B2CF9AE}" pid="3" name="KSOProductBuildVer">
    <vt:lpwstr>1033-11.2.0.10463</vt:lpwstr>
  </property>
</Properties>
</file>