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8059" y="3479800"/>
            <a:ext cx="6659880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4395" y="647700"/>
            <a:ext cx="942721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1671320"/>
            <a:ext cx="14401800" cy="566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maven-v4_0_0.xs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maven-v4_0_0.xs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3395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>
                <a:solidFill>
                  <a:srgbClr val="171717"/>
                </a:solidFill>
              </a:rPr>
              <a:t>Structure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7543" y="4125674"/>
            <a:ext cx="2492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192658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solidFill>
                  <a:srgbClr val="000000"/>
                </a:solidFill>
              </a:rPr>
              <a:t>Build </a:t>
            </a:r>
            <a:r>
              <a:rPr sz="3200" spc="65" dirty="0">
                <a:solidFill>
                  <a:srgbClr val="000000"/>
                </a:solidFill>
              </a:rPr>
              <a:t> </a:t>
            </a:r>
            <a:r>
              <a:rPr sz="3200" spc="-160" dirty="0">
                <a:solidFill>
                  <a:srgbClr val="000000"/>
                </a:solidFill>
              </a:rPr>
              <a:t>S</a:t>
            </a:r>
            <a:r>
              <a:rPr sz="3200" spc="10" dirty="0">
                <a:solidFill>
                  <a:srgbClr val="000000"/>
                </a:solidFill>
              </a:rPr>
              <a:t>tructu</a:t>
            </a:r>
            <a:r>
              <a:rPr sz="3200" spc="-50" dirty="0">
                <a:solidFill>
                  <a:srgbClr val="000000"/>
                </a:solidFill>
              </a:rPr>
              <a:t>r</a:t>
            </a:r>
            <a:r>
              <a:rPr sz="3200" spc="25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2692400"/>
            <a:ext cx="720470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2170430" indent="228600">
              <a:lnSpc>
                <a:spcPts val="6200"/>
              </a:lnSpc>
              <a:spcBef>
                <a:spcPts val="6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~/.m2/repository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Stores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artifact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info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&lt;g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oupId&gt;/&lt;arti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-110" dirty="0">
                <a:latin typeface="Verdana" panose="020B0604030504040204"/>
                <a:cs typeface="Verdana" panose="020B0604030504040204"/>
              </a:rPr>
              <a:t>actId&gt;/&lt;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ersion&gt; 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b="18053"/>
          <a:stretch>
            <a:fillRect/>
          </a:stretch>
        </p:blipFill>
        <p:spPr>
          <a:xfrm>
            <a:off x="1287780" y="2531110"/>
            <a:ext cx="3529965" cy="33443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7900" y="1905000"/>
            <a:ext cx="28346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src/main/java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solidFill>
                  <a:srgbClr val="000000"/>
                </a:solidFill>
              </a:rPr>
              <a:t>target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347662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Pom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sections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80745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Goals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eposi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ory  </a:t>
            </a:r>
            <a:r>
              <a:rPr sz="3200" dirty="0">
                <a:latin typeface="Verdana" panose="020B0604030504040204"/>
                <a:cs typeface="Verdana" panose="020B0604030504040204"/>
              </a:rPr>
              <a:t>Defaults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5028" y="412567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37820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000000"/>
                </a:solidFill>
              </a:rPr>
              <a:t>Folder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Structure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60" dirty="0">
                <a:solidFill>
                  <a:srgbClr val="000000"/>
                </a:solidFill>
              </a:rPr>
              <a:t>POM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File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Basics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568261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Commands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Goals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761615">
              <a:lnSpc>
                <a:spcPts val="6200"/>
              </a:lnSpc>
              <a:spcBef>
                <a:spcPts val="4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Dependencies 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28346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src/main/java</a:t>
            </a:r>
            <a:endParaRPr sz="3200"/>
          </a:p>
          <a:p>
            <a:pPr marL="12700" marR="1040765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solidFill>
                  <a:srgbClr val="000000"/>
                </a:solidFill>
              </a:rPr>
              <a:t>target 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840" y="3163889"/>
            <a:ext cx="5094308" cy="2690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130" y="4125674"/>
            <a:ext cx="4118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main/j</a:t>
            </a:r>
            <a:r>
              <a:rPr sz="48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086100"/>
            <a:ext cx="42208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Java</a:t>
            </a:r>
            <a:r>
              <a:rPr sz="3200" spc="-204" dirty="0">
                <a:solidFill>
                  <a:srgbClr val="000000"/>
                </a:solidFill>
              </a:rPr>
              <a:t> </a:t>
            </a:r>
            <a:r>
              <a:rPr sz="3200" spc="105" dirty="0">
                <a:solidFill>
                  <a:srgbClr val="000000"/>
                </a:solidFill>
              </a:rPr>
              <a:t>Code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0" dirty="0">
                <a:solidFill>
                  <a:srgbClr val="000000"/>
                </a:solidFill>
              </a:rPr>
              <a:t>Package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Declaration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Other </a:t>
            </a:r>
            <a:r>
              <a:rPr sz="3200" spc="30" dirty="0">
                <a:solidFill>
                  <a:srgbClr val="000000"/>
                </a:solidFill>
              </a:rPr>
              <a:t>Languages </a:t>
            </a:r>
            <a:r>
              <a:rPr sz="3200" spc="3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Testing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Compilation</a:t>
            </a:r>
            <a:r>
              <a:rPr spc="-195" dirty="0"/>
              <a:t> </a:t>
            </a:r>
            <a:r>
              <a:rPr spc="30" dirty="0"/>
              <a:t>Directory</a:t>
            </a:r>
          </a:p>
          <a:p>
            <a:pPr marL="2123440">
              <a:lnSpc>
                <a:spcPct val="100000"/>
              </a:lnSpc>
              <a:spcBef>
                <a:spcPts val="2360"/>
              </a:spcBef>
            </a:pPr>
            <a:r>
              <a:rPr spc="-75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0" y="5054600"/>
            <a:ext cx="371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9" y="3564525"/>
            <a:ext cx="4299942" cy="20357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900" y="647700"/>
            <a:ext cx="261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pom.xml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980" y="1524000"/>
            <a:ext cx="12463780" cy="576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0460" marR="5080" indent="-1128395">
              <a:lnSpc>
                <a:spcPct val="110000"/>
              </a:lnSpc>
              <a:spcBef>
                <a:spcPts val="100"/>
              </a:spcBef>
              <a:tabLst>
                <a:tab pos="1932305" algn="l"/>
              </a:tabLst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	</a:t>
            </a:r>
            <a:r>
              <a:rPr sz="28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"http://maven.apache.org/POM/4.0.0" </a:t>
            </a:r>
            <a:r>
              <a:rPr sz="28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"http://www.w3.org/2001/XMLSchema-instance" </a:t>
            </a:r>
            <a:r>
              <a:rPr sz="2800" spc="-167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34264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http://maven.apache.org/maven-v4_0_0.xsd"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com.mycompany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1.0-SNAPSHOT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4.0.0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&lt;packaging&gt;jar&lt;/packaging&gt;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</a:t>
            </a: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67" y="4125674"/>
            <a:ext cx="428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4692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Naming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Convention</a:t>
            </a:r>
            <a:endParaRPr sz="320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25" dirty="0">
                <a:solidFill>
                  <a:srgbClr val="000000"/>
                </a:solidFill>
              </a:rPr>
              <a:t>groupId,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artifactId,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version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Dependencies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section</a:t>
            </a:r>
            <a:endParaRPr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pom.xml</a:t>
            </a:r>
            <a:r>
              <a:rPr spc="-260" dirty="0"/>
              <a:t> </a:t>
            </a:r>
            <a:r>
              <a:rPr dirty="0"/>
              <a:t>with</a:t>
            </a:r>
            <a:r>
              <a:rPr spc="-260" dirty="0"/>
              <a:t> </a:t>
            </a:r>
            <a:r>
              <a:rPr spc="-25" dirty="0"/>
              <a:t>new</a:t>
            </a:r>
            <a:r>
              <a:rPr spc="-260" dirty="0"/>
              <a:t> </a:t>
            </a:r>
            <a:r>
              <a:rPr spc="3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569719"/>
            <a:ext cx="10763885" cy="739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362585" indent="-1090295">
              <a:lnSpc>
                <a:spcPct val="109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	</a:t>
            </a:r>
            <a:r>
              <a:rPr sz="23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23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"http://maven.apache.org/POM/4.0.0" </a:t>
            </a:r>
            <a:r>
              <a:rPr sz="23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"http://www.w3.org/2001/XMLSchema-instance" </a:t>
            </a:r>
            <a:r>
              <a:rPr sz="2300" spc="-137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"http://maven.apache.org/POM/4.0.0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3387725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http://maven.apache.org/maven-v4_0_0.xsd"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com.mycompany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1.0-SNAPSHOT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4.0.0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dependencies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org.apache.commons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commons-lang3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dirty="0">
                <a:latin typeface="Courier New" panose="02070309020205020404"/>
                <a:cs typeface="Courier New" panose="02070309020205020404"/>
              </a:rPr>
              <a:t>3.8.1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dependencies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1242" y="4125674"/>
            <a:ext cx="169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175768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clean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solidFill>
                  <a:srgbClr val="000000"/>
                </a:solidFill>
              </a:rPr>
              <a:t>compile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pac</a:t>
            </a:r>
            <a:r>
              <a:rPr sz="3200" spc="20" dirty="0">
                <a:solidFill>
                  <a:srgbClr val="000000"/>
                </a:solidFill>
              </a:rPr>
              <a:t>k</a:t>
            </a:r>
            <a:r>
              <a:rPr sz="3200" spc="35" dirty="0">
                <a:solidFill>
                  <a:srgbClr val="000000"/>
                </a:solidFill>
              </a:rPr>
              <a:t>age  </a:t>
            </a:r>
            <a:r>
              <a:rPr sz="3200" spc="-5" dirty="0">
                <a:solidFill>
                  <a:srgbClr val="000000"/>
                </a:solidFill>
              </a:rPr>
              <a:t>install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70" dirty="0">
                <a:solidFill>
                  <a:srgbClr val="000000"/>
                </a:solidFill>
              </a:rPr>
              <a:t>deploy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346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Courier New</vt:lpstr>
      <vt:lpstr>Verdana</vt:lpstr>
      <vt:lpstr>Office Theme</vt:lpstr>
      <vt:lpstr>Structure</vt:lpstr>
      <vt:lpstr>Folder Structure POM File Basics</vt:lpstr>
      <vt:lpstr>src/main/java target  pom.xml</vt:lpstr>
      <vt:lpstr>Java Code Package Declaration  Other Languages  Testing</vt:lpstr>
      <vt:lpstr>Compilation Directory Tests</vt:lpstr>
      <vt:lpstr>pom.xml</vt:lpstr>
      <vt:lpstr>Naming Convention groupId, artifactId, version  Dependencies section</vt:lpstr>
      <vt:lpstr>pom.xml with new dependency</vt:lpstr>
      <vt:lpstr>clean compile  package  install  deploy</vt:lpstr>
      <vt:lpstr>Maven Build  Structure</vt:lpstr>
      <vt:lpstr>PowerPoint Presentation</vt:lpstr>
      <vt:lpstr>src/main/java 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/>
  <cp:lastModifiedBy>Admin</cp:lastModifiedBy>
  <cp:revision>3</cp:revision>
  <dcterms:created xsi:type="dcterms:W3CDTF">2021-12-13T17:15:57Z</dcterms:created>
  <dcterms:modified xsi:type="dcterms:W3CDTF">2023-08-16T04:57:58Z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9E9614078D9243D59978A7CA23038F7D</vt:lpwstr>
  </property>
  <property fmtid="{D5CDD505-2E9C-101B-9397-08002B2CF9AE}" pid="3" name="KSOProductBuildVer">
    <vt:lpwstr>1033-11.2.0.10382</vt:lpwstr>
  </property>
</Properties>
</file>