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1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5350" y="647700"/>
            <a:ext cx="43053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54394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15" dirty="0">
                <a:solidFill>
                  <a:srgbClr val="171717"/>
                </a:solidFill>
              </a:rPr>
              <a:t>ID</a:t>
            </a:r>
            <a:r>
              <a:rPr sz="6000" spc="-170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455" dirty="0">
                <a:solidFill>
                  <a:srgbClr val="171717"/>
                </a:solidFill>
              </a:rPr>
              <a:t>In</a:t>
            </a:r>
            <a:r>
              <a:rPr sz="6000" spc="-470" dirty="0">
                <a:solidFill>
                  <a:srgbClr val="171717"/>
                </a:solidFill>
              </a:rPr>
              <a:t>t</a:t>
            </a:r>
            <a:r>
              <a:rPr sz="6000" spc="-45" dirty="0">
                <a:solidFill>
                  <a:srgbClr val="171717"/>
                </a:solidFill>
              </a:rPr>
              <a:t>eg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31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tion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7900" y="3086100"/>
            <a:ext cx="489775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IDE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installation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114" dirty="0">
                <a:latin typeface="Verdana" panose="020B0604030504040204"/>
                <a:cs typeface="Verdana" panose="020B0604030504040204"/>
              </a:rPr>
              <a:t>Adding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dependencies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Resolution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IDE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5800" y="647700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6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IDEs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Importing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1143000">
              <a:lnSpc>
                <a:spcPct val="100000"/>
              </a:lnSpc>
            </a:pPr>
            <a:r>
              <a:rPr sz="3200" spc="16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POM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viewer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80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marL="1437640" marR="1062355" indent="-368300">
              <a:lnSpc>
                <a:spcPts val="3800"/>
              </a:lnSpc>
              <a:spcBef>
                <a:spcPts val="5"/>
              </a:spcBef>
            </a:pPr>
            <a:r>
              <a:rPr sz="3200" spc="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Dependen</a:t>
            </a:r>
            <a:r>
              <a:rPr sz="3200" spc="2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3200" spc="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52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marL="934720" marR="917575" indent="673100">
              <a:lnSpc>
                <a:spcPts val="3800"/>
              </a:lnSpc>
              <a:spcBef>
                <a:spcPts val="5"/>
              </a:spcBef>
            </a:pPr>
            <a:r>
              <a:rPr sz="3200" spc="114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Adding </a:t>
            </a:r>
            <a:r>
              <a:rPr sz="3200" spc="1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dependencies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9249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R="1905" algn="ctr">
              <a:lnSpc>
                <a:spcPct val="100000"/>
              </a:lnSpc>
            </a:pPr>
            <a:r>
              <a:rPr sz="3200" spc="5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6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POM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2741" y="4125674"/>
            <a:ext cx="3267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8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tall</a:t>
            </a:r>
            <a:r>
              <a:rPr sz="4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1725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000000"/>
                </a:solidFill>
              </a:rPr>
              <a:t>R</a:t>
            </a:r>
            <a:r>
              <a:rPr sz="3200" spc="35" dirty="0">
                <a:solidFill>
                  <a:srgbClr val="000000"/>
                </a:solidFill>
              </a:rPr>
              <a:t>egi</a:t>
            </a:r>
            <a:r>
              <a:rPr sz="3200" dirty="0">
                <a:solidFill>
                  <a:srgbClr val="000000"/>
                </a:solidFill>
              </a:rPr>
              <a:t>s</a:t>
            </a:r>
            <a:r>
              <a:rPr sz="3200" spc="5" dirty="0">
                <a:solidFill>
                  <a:srgbClr val="000000"/>
                </a:solidFill>
              </a:rPr>
              <a:t>try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226300" y="3479800"/>
            <a:ext cx="5084445" cy="2895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/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installation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12700" marR="1927860">
              <a:lnSpc>
                <a:spcPts val="6200"/>
              </a:lnSpc>
              <a:spcBef>
                <a:spcPts val="600"/>
              </a:spcBef>
            </a:pPr>
            <a:r>
              <a:rPr sz="3200" spc="55" dirty="0">
                <a:latin typeface="Verdana" panose="020B0604030504040204"/>
                <a:cs typeface="Verdana" panose="020B0604030504040204"/>
              </a:rPr>
              <a:t>Bundled</a:t>
            </a:r>
            <a:r>
              <a:rPr sz="3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Maven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-95" dirty="0">
                <a:latin typeface="Verdana" panose="020B0604030504040204"/>
                <a:cs typeface="Verdana" panose="020B0604030504040204"/>
              </a:rPr>
              <a:t>Eclipse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lang="en-US" sz="3200" u="sng" spc="-1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https://www.eclipse.org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9253" y="4125674"/>
            <a:ext cx="2980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370014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000000"/>
                </a:solidFill>
              </a:rPr>
              <a:t>Maven</a:t>
            </a:r>
            <a:r>
              <a:rPr sz="3200" spc="-215" dirty="0">
                <a:solidFill>
                  <a:srgbClr val="000000"/>
                </a:solidFill>
              </a:rPr>
              <a:t> </a:t>
            </a:r>
            <a:r>
              <a:rPr sz="3200" spc="15" dirty="0">
                <a:solidFill>
                  <a:srgbClr val="000000"/>
                </a:solidFill>
              </a:rPr>
              <a:t>integration</a:t>
            </a:r>
            <a:endParaRPr sz="3200"/>
          </a:p>
          <a:p>
            <a:pPr marL="12700" marR="930275">
              <a:lnSpc>
                <a:spcPts val="6200"/>
              </a:lnSpc>
              <a:spcBef>
                <a:spcPts val="400"/>
              </a:spcBef>
            </a:pPr>
            <a:r>
              <a:rPr sz="3200" spc="10" dirty="0">
                <a:solidFill>
                  <a:srgbClr val="000000"/>
                </a:solidFill>
              </a:rPr>
              <a:t>Default</a:t>
            </a:r>
            <a:r>
              <a:rPr sz="3200" spc="-22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Goals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Classpath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2727" y="6110554"/>
            <a:ext cx="5934837" cy="19525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562" y="4125674"/>
            <a:ext cx="33293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520509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</a:rPr>
              <a:t>pom.xml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10" dirty="0">
                <a:solidFill>
                  <a:srgbClr val="000000"/>
                </a:solidFill>
              </a:rPr>
              <a:t>Convert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to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Maven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Project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Classpath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8800" y="3784600"/>
            <a:ext cx="402209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Default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View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High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level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elements </a:t>
            </a:r>
            <a:r>
              <a:rPr sz="3200" spc="-11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Changes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source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73800" y="609600"/>
            <a:ext cx="37103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rgbClr val="000000"/>
                </a:solidFill>
              </a:rPr>
              <a:t>POM</a:t>
            </a:r>
            <a:r>
              <a:rPr spc="-330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Viewer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4" y="3903496"/>
            <a:ext cx="5535777" cy="18618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367" y="4125674"/>
            <a:ext cx="4281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Dependencies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537210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00000"/>
                </a:solidFill>
              </a:rPr>
              <a:t>Manipulate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dependencies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5" dirty="0">
                <a:solidFill>
                  <a:srgbClr val="000000"/>
                </a:solidFill>
              </a:rPr>
              <a:t>Dependency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Management </a:t>
            </a:r>
            <a:r>
              <a:rPr sz="3200" spc="-1115" dirty="0">
                <a:solidFill>
                  <a:srgbClr val="000000"/>
                </a:solidFill>
              </a:rPr>
              <a:t> </a:t>
            </a:r>
            <a:r>
              <a:rPr sz="3200" spc="185" dirty="0">
                <a:solidFill>
                  <a:srgbClr val="000000"/>
                </a:solidFill>
              </a:rPr>
              <a:t>Add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210" dirty="0">
                <a:solidFill>
                  <a:srgbClr val="000000"/>
                </a:solidFill>
              </a:rPr>
              <a:t>/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Search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screen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0" y="647700"/>
            <a:ext cx="6858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Dependency</a:t>
            </a:r>
            <a:r>
              <a:rPr spc="-290" dirty="0"/>
              <a:t> </a:t>
            </a:r>
            <a:r>
              <a:rPr spc="-80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209800"/>
            <a:ext cx="1133284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Arial MT"/>
                <a:cs typeface="Arial MT"/>
              </a:rPr>
              <a:t>Displays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70" dirty="0">
                <a:latin typeface="Arial MT"/>
                <a:cs typeface="Arial MT"/>
              </a:rPr>
              <a:t>dependency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tree,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including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transitive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and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overridden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spc="30" dirty="0">
                <a:latin typeface="Arial MT"/>
                <a:cs typeface="Arial MT"/>
              </a:rPr>
              <a:t>Scope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also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displayed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7822" y="3919902"/>
            <a:ext cx="9449700" cy="48715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Effective</a:t>
            </a:r>
            <a:r>
              <a:rPr spc="-305" dirty="0"/>
              <a:t> </a:t>
            </a:r>
            <a:r>
              <a:rPr spc="240" dirty="0"/>
              <a:t>POM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209800"/>
            <a:ext cx="7929880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Arial MT"/>
                <a:cs typeface="Arial MT"/>
              </a:rPr>
              <a:t>Complete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45" dirty="0">
                <a:latin typeface="Arial MT"/>
                <a:cs typeface="Arial MT"/>
              </a:rPr>
              <a:t>POM,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including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inherited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settings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spc="75" dirty="0">
                <a:latin typeface="Arial MT"/>
                <a:cs typeface="Arial MT"/>
              </a:rPr>
              <a:t>Debugging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tool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2817495"/>
            <a:ext cx="10477500" cy="5686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Times New Roman</vt:lpstr>
      <vt:lpstr>Verdana</vt:lpstr>
      <vt:lpstr>Office Theme</vt:lpstr>
      <vt:lpstr>IDE Integration</vt:lpstr>
      <vt:lpstr>Outline</vt:lpstr>
      <vt:lpstr>Registry</vt:lpstr>
      <vt:lpstr>Maven integration Default Goals  Classpath</vt:lpstr>
      <vt:lpstr>pom.xml Convert to Maven Project  Classpath</vt:lpstr>
      <vt:lpstr>POM Viewer</vt:lpstr>
      <vt:lpstr>Manipulate dependencies Dependency Management  Add / Search screen</vt:lpstr>
      <vt:lpstr>Dependency Hierarchy</vt:lpstr>
      <vt:lpstr>Effective POM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Integration</dc:title>
  <dc:creator/>
  <cp:lastModifiedBy>Admin</cp:lastModifiedBy>
  <cp:revision>3</cp:revision>
  <dcterms:created xsi:type="dcterms:W3CDTF">2021-12-16T03:25:00Z</dcterms:created>
  <dcterms:modified xsi:type="dcterms:W3CDTF">2023-08-16T08:19:02Z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E7940D354D9D483B8C55EC3B4D5BEE20</vt:lpwstr>
  </property>
  <property fmtid="{D5CDD505-2E9C-101B-9397-08002B2CF9AE}" pid="3" name="KSOProductBuildVer">
    <vt:lpwstr>1033-11.2.0.10382</vt:lpwstr>
  </property>
</Properties>
</file>