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2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32379" y="3864305"/>
            <a:ext cx="996950" cy="1294130"/>
          </a:xfrm>
          <a:custGeom>
            <a:avLst/>
            <a:gdLst/>
            <a:ahLst/>
            <a:cxnLst/>
            <a:rect l="l" t="t" r="r" b="b"/>
            <a:pathLst>
              <a:path w="996950" h="1294129">
                <a:moveTo>
                  <a:pt x="996696" y="875271"/>
                </a:moveTo>
                <a:lnTo>
                  <a:pt x="897648" y="875271"/>
                </a:lnTo>
                <a:lnTo>
                  <a:pt x="897648" y="799160"/>
                </a:lnTo>
                <a:lnTo>
                  <a:pt x="897648" y="796620"/>
                </a:lnTo>
                <a:lnTo>
                  <a:pt x="806450" y="796620"/>
                </a:lnTo>
                <a:lnTo>
                  <a:pt x="806450" y="707821"/>
                </a:lnTo>
                <a:lnTo>
                  <a:pt x="806450" y="705281"/>
                </a:lnTo>
                <a:lnTo>
                  <a:pt x="714946" y="705281"/>
                </a:lnTo>
                <a:lnTo>
                  <a:pt x="714946" y="616496"/>
                </a:lnTo>
                <a:lnTo>
                  <a:pt x="714946" y="615226"/>
                </a:lnTo>
                <a:lnTo>
                  <a:pt x="623735" y="615226"/>
                </a:lnTo>
                <a:lnTo>
                  <a:pt x="623735" y="526427"/>
                </a:lnTo>
                <a:lnTo>
                  <a:pt x="623735" y="523887"/>
                </a:lnTo>
                <a:lnTo>
                  <a:pt x="532536" y="523887"/>
                </a:lnTo>
                <a:lnTo>
                  <a:pt x="532536" y="435089"/>
                </a:lnTo>
                <a:lnTo>
                  <a:pt x="532536" y="432562"/>
                </a:lnTo>
                <a:lnTo>
                  <a:pt x="441325" y="432562"/>
                </a:lnTo>
                <a:lnTo>
                  <a:pt x="441325" y="343763"/>
                </a:lnTo>
                <a:lnTo>
                  <a:pt x="441325" y="341223"/>
                </a:lnTo>
                <a:lnTo>
                  <a:pt x="350113" y="341223"/>
                </a:lnTo>
                <a:lnTo>
                  <a:pt x="350113" y="252425"/>
                </a:lnTo>
                <a:lnTo>
                  <a:pt x="350113" y="251155"/>
                </a:lnTo>
                <a:lnTo>
                  <a:pt x="258914" y="251155"/>
                </a:lnTo>
                <a:lnTo>
                  <a:pt x="258914" y="161099"/>
                </a:lnTo>
                <a:lnTo>
                  <a:pt x="258914" y="159829"/>
                </a:lnTo>
                <a:lnTo>
                  <a:pt x="167703" y="159829"/>
                </a:lnTo>
                <a:lnTo>
                  <a:pt x="167703" y="68491"/>
                </a:lnTo>
                <a:lnTo>
                  <a:pt x="76504" y="68491"/>
                </a:lnTo>
                <a:lnTo>
                  <a:pt x="76504" y="0"/>
                </a:lnTo>
                <a:lnTo>
                  <a:pt x="0" y="0"/>
                </a:lnTo>
                <a:lnTo>
                  <a:pt x="0" y="68491"/>
                </a:lnTo>
                <a:lnTo>
                  <a:pt x="0" y="159829"/>
                </a:lnTo>
                <a:lnTo>
                  <a:pt x="0" y="1293876"/>
                </a:lnTo>
                <a:lnTo>
                  <a:pt x="248615" y="1293876"/>
                </a:lnTo>
                <a:lnTo>
                  <a:pt x="248615" y="1292606"/>
                </a:lnTo>
                <a:lnTo>
                  <a:pt x="248615" y="1291336"/>
                </a:lnTo>
                <a:lnTo>
                  <a:pt x="248615" y="1282458"/>
                </a:lnTo>
                <a:lnTo>
                  <a:pt x="248615" y="1203807"/>
                </a:lnTo>
                <a:lnTo>
                  <a:pt x="329819" y="1203807"/>
                </a:lnTo>
                <a:lnTo>
                  <a:pt x="329819" y="1201280"/>
                </a:lnTo>
                <a:lnTo>
                  <a:pt x="329819" y="1120089"/>
                </a:lnTo>
                <a:lnTo>
                  <a:pt x="398665" y="1120089"/>
                </a:lnTo>
                <a:lnTo>
                  <a:pt x="398665" y="1201280"/>
                </a:lnTo>
                <a:lnTo>
                  <a:pt x="398665" y="1203807"/>
                </a:lnTo>
                <a:lnTo>
                  <a:pt x="398665" y="1282458"/>
                </a:lnTo>
                <a:lnTo>
                  <a:pt x="398665" y="1291336"/>
                </a:lnTo>
                <a:lnTo>
                  <a:pt x="479869" y="1291336"/>
                </a:lnTo>
                <a:lnTo>
                  <a:pt x="479869" y="1292606"/>
                </a:lnTo>
                <a:lnTo>
                  <a:pt x="573138" y="1292606"/>
                </a:lnTo>
                <a:lnTo>
                  <a:pt x="573138" y="1291336"/>
                </a:lnTo>
                <a:lnTo>
                  <a:pt x="573138" y="1282458"/>
                </a:lnTo>
                <a:lnTo>
                  <a:pt x="491934" y="1282458"/>
                </a:lnTo>
                <a:lnTo>
                  <a:pt x="491934" y="1203807"/>
                </a:lnTo>
                <a:lnTo>
                  <a:pt x="491934" y="1201280"/>
                </a:lnTo>
                <a:lnTo>
                  <a:pt x="491934" y="1120089"/>
                </a:lnTo>
                <a:lnTo>
                  <a:pt x="419849" y="1120089"/>
                </a:lnTo>
                <a:lnTo>
                  <a:pt x="419849" y="1109941"/>
                </a:lnTo>
                <a:lnTo>
                  <a:pt x="419849" y="1088377"/>
                </a:lnTo>
                <a:lnTo>
                  <a:pt x="419849" y="1082040"/>
                </a:lnTo>
                <a:lnTo>
                  <a:pt x="419849" y="967867"/>
                </a:lnTo>
                <a:lnTo>
                  <a:pt x="419849" y="952652"/>
                </a:lnTo>
                <a:lnTo>
                  <a:pt x="328637" y="952652"/>
                </a:lnTo>
                <a:lnTo>
                  <a:pt x="328637" y="967867"/>
                </a:lnTo>
                <a:lnTo>
                  <a:pt x="328637" y="1082040"/>
                </a:lnTo>
                <a:lnTo>
                  <a:pt x="328637" y="1088377"/>
                </a:lnTo>
                <a:lnTo>
                  <a:pt x="328637" y="1109941"/>
                </a:lnTo>
                <a:lnTo>
                  <a:pt x="236550" y="1109941"/>
                </a:lnTo>
                <a:lnTo>
                  <a:pt x="236550" y="1120089"/>
                </a:lnTo>
                <a:lnTo>
                  <a:pt x="236550" y="1201280"/>
                </a:lnTo>
                <a:lnTo>
                  <a:pt x="155346" y="1201280"/>
                </a:lnTo>
                <a:lnTo>
                  <a:pt x="155346" y="1203807"/>
                </a:lnTo>
                <a:lnTo>
                  <a:pt x="155346" y="1282458"/>
                </a:lnTo>
                <a:lnTo>
                  <a:pt x="155346" y="1291336"/>
                </a:lnTo>
                <a:lnTo>
                  <a:pt x="155346" y="1292606"/>
                </a:lnTo>
                <a:lnTo>
                  <a:pt x="76504" y="1292606"/>
                </a:lnTo>
                <a:lnTo>
                  <a:pt x="76504" y="161099"/>
                </a:lnTo>
                <a:lnTo>
                  <a:pt x="165354" y="161099"/>
                </a:lnTo>
                <a:lnTo>
                  <a:pt x="165354" y="251155"/>
                </a:lnTo>
                <a:lnTo>
                  <a:pt x="165354" y="252425"/>
                </a:lnTo>
                <a:lnTo>
                  <a:pt x="256565" y="252425"/>
                </a:lnTo>
                <a:lnTo>
                  <a:pt x="256565" y="341223"/>
                </a:lnTo>
                <a:lnTo>
                  <a:pt x="256565" y="343763"/>
                </a:lnTo>
                <a:lnTo>
                  <a:pt x="348056" y="343763"/>
                </a:lnTo>
                <a:lnTo>
                  <a:pt x="348056" y="432562"/>
                </a:lnTo>
                <a:lnTo>
                  <a:pt x="348056" y="435089"/>
                </a:lnTo>
                <a:lnTo>
                  <a:pt x="439267" y="435089"/>
                </a:lnTo>
                <a:lnTo>
                  <a:pt x="439267" y="523887"/>
                </a:lnTo>
                <a:lnTo>
                  <a:pt x="439267" y="526427"/>
                </a:lnTo>
                <a:lnTo>
                  <a:pt x="530466" y="526427"/>
                </a:lnTo>
                <a:lnTo>
                  <a:pt x="530466" y="615226"/>
                </a:lnTo>
                <a:lnTo>
                  <a:pt x="530466" y="616496"/>
                </a:lnTo>
                <a:lnTo>
                  <a:pt x="621677" y="616496"/>
                </a:lnTo>
                <a:lnTo>
                  <a:pt x="621677" y="705281"/>
                </a:lnTo>
                <a:lnTo>
                  <a:pt x="621677" y="707821"/>
                </a:lnTo>
                <a:lnTo>
                  <a:pt x="712889" y="707821"/>
                </a:lnTo>
                <a:lnTo>
                  <a:pt x="712889" y="796620"/>
                </a:lnTo>
                <a:lnTo>
                  <a:pt x="712889" y="799160"/>
                </a:lnTo>
                <a:lnTo>
                  <a:pt x="804087" y="799160"/>
                </a:lnTo>
                <a:lnTo>
                  <a:pt x="804087" y="875271"/>
                </a:lnTo>
                <a:lnTo>
                  <a:pt x="559015" y="875271"/>
                </a:lnTo>
                <a:lnTo>
                  <a:pt x="559015" y="952652"/>
                </a:lnTo>
                <a:lnTo>
                  <a:pt x="559015" y="967867"/>
                </a:lnTo>
                <a:lnTo>
                  <a:pt x="559015" y="1082040"/>
                </a:lnTo>
                <a:lnTo>
                  <a:pt x="559015" y="1088377"/>
                </a:lnTo>
                <a:lnTo>
                  <a:pt x="641985" y="1088377"/>
                </a:lnTo>
                <a:lnTo>
                  <a:pt x="641985" y="1292606"/>
                </a:lnTo>
                <a:lnTo>
                  <a:pt x="735241" y="1292606"/>
                </a:lnTo>
                <a:lnTo>
                  <a:pt x="735241" y="1082040"/>
                </a:lnTo>
                <a:lnTo>
                  <a:pt x="654342" y="1082040"/>
                </a:lnTo>
                <a:lnTo>
                  <a:pt x="654342" y="967867"/>
                </a:lnTo>
                <a:lnTo>
                  <a:pt x="996696" y="967867"/>
                </a:lnTo>
                <a:lnTo>
                  <a:pt x="996696" y="952652"/>
                </a:lnTo>
                <a:lnTo>
                  <a:pt x="996696" y="87527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32379" y="5156911"/>
            <a:ext cx="897890" cy="415290"/>
          </a:xfrm>
          <a:custGeom>
            <a:avLst/>
            <a:gdLst/>
            <a:ahLst/>
            <a:cxnLst/>
            <a:rect l="l" t="t" r="r" b="b"/>
            <a:pathLst>
              <a:path w="897890" h="415289">
                <a:moveTo>
                  <a:pt x="248615" y="0"/>
                </a:moveTo>
                <a:lnTo>
                  <a:pt x="0" y="0"/>
                </a:lnTo>
                <a:lnTo>
                  <a:pt x="0" y="1270"/>
                </a:lnTo>
                <a:lnTo>
                  <a:pt x="0" y="8877"/>
                </a:lnTo>
                <a:lnTo>
                  <a:pt x="0" y="92608"/>
                </a:lnTo>
                <a:lnTo>
                  <a:pt x="0" y="150952"/>
                </a:lnTo>
                <a:lnTo>
                  <a:pt x="0" y="159829"/>
                </a:lnTo>
                <a:lnTo>
                  <a:pt x="0" y="167449"/>
                </a:lnTo>
                <a:lnTo>
                  <a:pt x="76504" y="167449"/>
                </a:lnTo>
                <a:lnTo>
                  <a:pt x="76504" y="159829"/>
                </a:lnTo>
                <a:lnTo>
                  <a:pt x="76504" y="150952"/>
                </a:lnTo>
                <a:lnTo>
                  <a:pt x="76504" y="92608"/>
                </a:lnTo>
                <a:lnTo>
                  <a:pt x="167703" y="92608"/>
                </a:lnTo>
                <a:lnTo>
                  <a:pt x="167703" y="8877"/>
                </a:lnTo>
                <a:lnTo>
                  <a:pt x="167703" y="1270"/>
                </a:lnTo>
                <a:lnTo>
                  <a:pt x="248615" y="1270"/>
                </a:lnTo>
                <a:lnTo>
                  <a:pt x="248615" y="0"/>
                </a:lnTo>
                <a:close/>
              </a:path>
              <a:path w="897890" h="415289">
                <a:moveTo>
                  <a:pt x="816444" y="0"/>
                </a:moveTo>
                <a:lnTo>
                  <a:pt x="641985" y="0"/>
                </a:lnTo>
                <a:lnTo>
                  <a:pt x="641985" y="1270"/>
                </a:lnTo>
                <a:lnTo>
                  <a:pt x="641985" y="8877"/>
                </a:lnTo>
                <a:lnTo>
                  <a:pt x="723176" y="8877"/>
                </a:lnTo>
                <a:lnTo>
                  <a:pt x="723176" y="92608"/>
                </a:lnTo>
                <a:lnTo>
                  <a:pt x="723176" y="150952"/>
                </a:lnTo>
                <a:lnTo>
                  <a:pt x="723176" y="159829"/>
                </a:lnTo>
                <a:lnTo>
                  <a:pt x="723176" y="167449"/>
                </a:lnTo>
                <a:lnTo>
                  <a:pt x="723176" y="169989"/>
                </a:lnTo>
                <a:lnTo>
                  <a:pt x="816444" y="169989"/>
                </a:lnTo>
                <a:lnTo>
                  <a:pt x="816444" y="1270"/>
                </a:lnTo>
                <a:lnTo>
                  <a:pt x="816444" y="0"/>
                </a:lnTo>
                <a:close/>
              </a:path>
              <a:path w="897890" h="415289">
                <a:moveTo>
                  <a:pt x="897648" y="171246"/>
                </a:moveTo>
                <a:lnTo>
                  <a:pt x="804087" y="171246"/>
                </a:lnTo>
                <a:lnTo>
                  <a:pt x="804087" y="322199"/>
                </a:lnTo>
                <a:lnTo>
                  <a:pt x="654342" y="322199"/>
                </a:lnTo>
                <a:lnTo>
                  <a:pt x="654342" y="150952"/>
                </a:lnTo>
                <a:lnTo>
                  <a:pt x="573138" y="150952"/>
                </a:lnTo>
                <a:lnTo>
                  <a:pt x="573138" y="92608"/>
                </a:lnTo>
                <a:lnTo>
                  <a:pt x="573138" y="8877"/>
                </a:lnTo>
                <a:lnTo>
                  <a:pt x="573138" y="1270"/>
                </a:lnTo>
                <a:lnTo>
                  <a:pt x="573138" y="0"/>
                </a:lnTo>
                <a:lnTo>
                  <a:pt x="479869" y="0"/>
                </a:lnTo>
                <a:lnTo>
                  <a:pt x="479869" y="159829"/>
                </a:lnTo>
                <a:lnTo>
                  <a:pt x="560781" y="159829"/>
                </a:lnTo>
                <a:lnTo>
                  <a:pt x="560781" y="167449"/>
                </a:lnTo>
                <a:lnTo>
                  <a:pt x="560781" y="169989"/>
                </a:lnTo>
                <a:lnTo>
                  <a:pt x="560781" y="171246"/>
                </a:lnTo>
                <a:lnTo>
                  <a:pt x="560781" y="322199"/>
                </a:lnTo>
                <a:lnTo>
                  <a:pt x="643750" y="322199"/>
                </a:lnTo>
                <a:lnTo>
                  <a:pt x="643750" y="328549"/>
                </a:lnTo>
                <a:lnTo>
                  <a:pt x="643750" y="414807"/>
                </a:lnTo>
                <a:lnTo>
                  <a:pt x="814679" y="414807"/>
                </a:lnTo>
                <a:lnTo>
                  <a:pt x="814679" y="328549"/>
                </a:lnTo>
                <a:lnTo>
                  <a:pt x="897648" y="328549"/>
                </a:lnTo>
                <a:lnTo>
                  <a:pt x="897648" y="322199"/>
                </a:lnTo>
                <a:lnTo>
                  <a:pt x="897648" y="171246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438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78460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12192000" y="0"/>
                </a:moveTo>
                <a:lnTo>
                  <a:pt x="0" y="0"/>
                </a:lnTo>
                <a:lnTo>
                  <a:pt x="0" y="3784092"/>
                </a:lnTo>
                <a:lnTo>
                  <a:pt x="12192000" y="378409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343" y="2133031"/>
            <a:ext cx="2711313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3602" y="2849002"/>
            <a:ext cx="7724795" cy="141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3213" y="1003532"/>
            <a:ext cx="5305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>
                <a:solidFill>
                  <a:srgbClr val="F26722"/>
                </a:solidFill>
              </a:rPr>
              <a:t>F</a:t>
            </a:r>
            <a:r>
              <a:rPr sz="4400" spc="-95" dirty="0">
                <a:solidFill>
                  <a:srgbClr val="F26722"/>
                </a:solidFill>
              </a:rPr>
              <a:t>in</a:t>
            </a:r>
            <a:r>
              <a:rPr sz="4400" spc="-55" dirty="0">
                <a:solidFill>
                  <a:srgbClr val="F26722"/>
                </a:solidFill>
              </a:rPr>
              <a:t>din</a:t>
            </a:r>
            <a:r>
              <a:rPr sz="4400" spc="250" dirty="0">
                <a:solidFill>
                  <a:srgbClr val="F26722"/>
                </a:solidFill>
              </a:rPr>
              <a:t>g</a:t>
            </a:r>
            <a:r>
              <a:rPr sz="4400" spc="-430" dirty="0">
                <a:solidFill>
                  <a:srgbClr val="F26722"/>
                </a:solidFill>
              </a:rPr>
              <a:t> </a:t>
            </a:r>
            <a:r>
              <a:rPr sz="4400" spc="-240" dirty="0">
                <a:solidFill>
                  <a:srgbClr val="F26722"/>
                </a:solidFill>
              </a:rPr>
              <a:t>P</a:t>
            </a:r>
            <a:r>
              <a:rPr sz="4400" spc="-265" dirty="0">
                <a:solidFill>
                  <a:srgbClr val="F26722"/>
                </a:solidFill>
              </a:rPr>
              <a:t>a</a:t>
            </a:r>
            <a:r>
              <a:rPr sz="4400" spc="-95" dirty="0">
                <a:solidFill>
                  <a:srgbClr val="F26722"/>
                </a:solidFill>
              </a:rPr>
              <a:t>r</a:t>
            </a:r>
            <a:r>
              <a:rPr sz="4400" spc="-300" dirty="0">
                <a:solidFill>
                  <a:srgbClr val="F26722"/>
                </a:solidFill>
              </a:rPr>
              <a:t>t</a:t>
            </a:r>
            <a:r>
              <a:rPr sz="4400" spc="-40" dirty="0">
                <a:solidFill>
                  <a:srgbClr val="F26722"/>
                </a:solidFill>
              </a:rPr>
              <a:t>s</a:t>
            </a:r>
            <a:r>
              <a:rPr sz="4400" spc="-385" dirty="0">
                <a:solidFill>
                  <a:srgbClr val="F26722"/>
                </a:solidFill>
              </a:rPr>
              <a:t> 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345" dirty="0">
                <a:solidFill>
                  <a:srgbClr val="F26722"/>
                </a:solidFill>
              </a:rPr>
              <a:t>f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90" dirty="0">
                <a:solidFill>
                  <a:srgbClr val="F26722"/>
                </a:solidFill>
              </a:rPr>
              <a:t>a</a:t>
            </a:r>
            <a:r>
              <a:rPr sz="4400" spc="-380" dirty="0">
                <a:solidFill>
                  <a:srgbClr val="F26722"/>
                </a:solidFill>
              </a:rPr>
              <a:t> </a:t>
            </a:r>
            <a:r>
              <a:rPr sz="4400" spc="-240" dirty="0">
                <a:solidFill>
                  <a:srgbClr val="F26722"/>
                </a:solidFill>
              </a:rPr>
              <a:t>P</a:t>
            </a:r>
            <a:r>
              <a:rPr sz="4400" spc="-45" dirty="0">
                <a:solidFill>
                  <a:srgbClr val="F26722"/>
                </a:solidFill>
              </a:rPr>
              <a:t>age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</a:p>
          <a:p>
            <a:pPr marL="351155" algn="ctr">
              <a:lnSpc>
                <a:spcPts val="3655"/>
              </a:lnSpc>
            </a:pP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29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30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3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</a:p>
          <a:p>
            <a:pPr marL="379095">
              <a:lnSpc>
                <a:spcPts val="3655"/>
              </a:lnSpc>
            </a:pPr>
            <a:r>
              <a:rPr sz="3200" i="1" spc="-80" dirty="0">
                <a:latin typeface="Trebuchet MS" panose="020B0603020202020204"/>
                <a:cs typeface="Trebuchet MS" panose="020B0603020202020204"/>
              </a:rPr>
              <a:t>do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</a:p>
          <a:p>
            <a:pPr marL="436880">
              <a:lnSpc>
                <a:spcPts val="3655"/>
              </a:lnSpc>
            </a:pP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200" i="1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</a:p>
          <a:p>
            <a:pPr marL="351155" algn="ctr">
              <a:lnSpc>
                <a:spcPts val="3655"/>
              </a:lnSpc>
            </a:pPr>
            <a:r>
              <a:rPr sz="3200" i="1" spc="-175" dirty="0">
                <a:latin typeface="Trebuchet MS" panose="020B0603020202020204"/>
                <a:cs typeface="Trebuchet MS" panose="020B0603020202020204"/>
              </a:rPr>
              <a:t>parents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</a:p>
          <a:p>
            <a:pPr marL="351155" algn="ctr">
              <a:lnSpc>
                <a:spcPts val="3655"/>
              </a:lnSpc>
            </a:pPr>
            <a:r>
              <a:rPr sz="3200" i="1" spc="-190" dirty="0">
                <a:latin typeface="Trebuchet MS" panose="020B0603020202020204"/>
                <a:cs typeface="Trebuchet MS" panose="020B0603020202020204"/>
              </a:rPr>
              <a:t>children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6243"/>
          <a:stretch>
            <a:fillRect/>
          </a:stretch>
        </p:blipFill>
        <p:spPr>
          <a:xfrm>
            <a:off x="18415" y="8890"/>
            <a:ext cx="12173585" cy="67900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8468"/>
          <a:stretch>
            <a:fillRect/>
          </a:stretch>
        </p:blipFill>
        <p:spPr>
          <a:xfrm>
            <a:off x="18415" y="0"/>
            <a:ext cx="12173585" cy="67329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996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solidFill>
                  <a:srgbClr val="58595B"/>
                </a:solidFill>
              </a:rPr>
              <a:t>U</a:t>
            </a:r>
            <a:r>
              <a:rPr sz="4400" spc="-45" dirty="0">
                <a:solidFill>
                  <a:srgbClr val="58595B"/>
                </a:solidFill>
              </a:rPr>
              <a:t>s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5" dirty="0">
                <a:solidFill>
                  <a:srgbClr val="58595B"/>
                </a:solidFill>
              </a:rPr>
              <a:t>CSS3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75" dirty="0">
                <a:solidFill>
                  <a:srgbClr val="58595B"/>
                </a:solidFill>
              </a:rPr>
              <a:t>S</a:t>
            </a:r>
            <a:r>
              <a:rPr sz="4400" spc="-229" dirty="0">
                <a:solidFill>
                  <a:srgbClr val="58595B"/>
                </a:solidFill>
              </a:rPr>
              <a:t>el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20" dirty="0">
                <a:solidFill>
                  <a:srgbClr val="58595B"/>
                </a:solidFill>
              </a:rPr>
              <a:t>t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155" dirty="0">
                <a:solidFill>
                  <a:srgbClr val="58595B"/>
                </a:solidFill>
              </a:rPr>
              <a:t>rs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6457"/>
          <a:stretch>
            <a:fillRect/>
          </a:stretch>
        </p:blipFill>
        <p:spPr>
          <a:xfrm>
            <a:off x="18415" y="8890"/>
            <a:ext cx="12173585" cy="67614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6031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>
                <a:solidFill>
                  <a:srgbClr val="58595B"/>
                </a:solidFill>
              </a:rPr>
              <a:t>F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30" dirty="0">
                <a:solidFill>
                  <a:srgbClr val="58595B"/>
                </a:solidFill>
              </a:rPr>
              <a:t>d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E</a:t>
            </a:r>
            <a:r>
              <a:rPr sz="4400" spc="-260" dirty="0">
                <a:solidFill>
                  <a:srgbClr val="58595B"/>
                </a:solidFill>
              </a:rPr>
              <a:t>l</a:t>
            </a:r>
            <a:r>
              <a:rPr sz="4400" spc="-85" dirty="0">
                <a:solidFill>
                  <a:srgbClr val="58595B"/>
                </a:solidFill>
              </a:rPr>
              <a:t>eme</a:t>
            </a:r>
            <a:r>
              <a:rPr sz="4400" spc="-100" dirty="0">
                <a:solidFill>
                  <a:srgbClr val="58595B"/>
                </a:solidFill>
              </a:rPr>
              <a:t>n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15" dirty="0">
                <a:solidFill>
                  <a:srgbClr val="58595B"/>
                </a:solidFill>
              </a:rPr>
              <a:t>b</a:t>
            </a:r>
            <a:r>
              <a:rPr sz="4400" spc="-100" dirty="0">
                <a:solidFill>
                  <a:srgbClr val="58595B"/>
                </a:solidFill>
              </a:rPr>
              <a:t>y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R</a:t>
            </a:r>
            <a:r>
              <a:rPr sz="4400" spc="-229" dirty="0">
                <a:solidFill>
                  <a:srgbClr val="58595B"/>
                </a:solidFill>
              </a:rPr>
              <a:t>el</a:t>
            </a:r>
            <a:r>
              <a:rPr sz="4400" spc="-204" dirty="0">
                <a:solidFill>
                  <a:srgbClr val="58595B"/>
                </a:solidFill>
              </a:rPr>
              <a:t>a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60" dirty="0">
                <a:solidFill>
                  <a:srgbClr val="58595B"/>
                </a:solidFill>
              </a:rPr>
              <a:t>i</a:t>
            </a:r>
            <a:r>
              <a:rPr sz="4400" spc="-120" dirty="0">
                <a:solidFill>
                  <a:srgbClr val="58595B"/>
                </a:solidFill>
              </a:rPr>
              <a:t>o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6457"/>
          <a:stretch>
            <a:fillRect/>
          </a:stretch>
        </p:blipFill>
        <p:spPr>
          <a:xfrm>
            <a:off x="18415" y="8890"/>
            <a:ext cx="12173585" cy="68510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641685"/>
            <a:ext cx="56915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50" dirty="0">
                <a:solidFill>
                  <a:srgbClr val="58595B"/>
                </a:solidFill>
              </a:rPr>
              <a:t>A</a:t>
            </a:r>
            <a:r>
              <a:rPr sz="4400" spc="-30" dirty="0">
                <a:solidFill>
                  <a:srgbClr val="58595B"/>
                </a:solidFill>
              </a:rPr>
              <a:t>ddin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15" dirty="0">
                <a:solidFill>
                  <a:srgbClr val="58595B"/>
                </a:solidFill>
              </a:rPr>
              <a:t> </a:t>
            </a:r>
            <a:r>
              <a:rPr sz="4400" spc="75" dirty="0">
                <a:solidFill>
                  <a:srgbClr val="58595B"/>
                </a:solidFill>
              </a:rPr>
              <a:t>S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90" dirty="0">
                <a:solidFill>
                  <a:srgbClr val="58595B"/>
                </a:solidFill>
              </a:rPr>
              <a:t>me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40" dirty="0">
                <a:solidFill>
                  <a:srgbClr val="58595B"/>
                </a:solidFill>
              </a:rPr>
              <a:t>S</a:t>
            </a:r>
            <a:r>
              <a:rPr sz="4400" spc="-265" dirty="0">
                <a:solidFill>
                  <a:srgbClr val="58595B"/>
                </a:solidFill>
              </a:rPr>
              <a:t>t</a:t>
            </a:r>
            <a:r>
              <a:rPr sz="4400" spc="-180" dirty="0">
                <a:solidFill>
                  <a:srgbClr val="58595B"/>
                </a:solidFill>
              </a:rPr>
              <a:t>yl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75" dirty="0">
                <a:solidFill>
                  <a:srgbClr val="58595B"/>
                </a:solidFill>
              </a:rPr>
              <a:t>an</a:t>
            </a:r>
            <a:r>
              <a:rPr sz="4400" spc="20" dirty="0">
                <a:solidFill>
                  <a:srgbClr val="58595B"/>
                </a:solidFill>
              </a:rPr>
              <a:t>d  </a:t>
            </a:r>
            <a:r>
              <a:rPr sz="4400" spc="-190" dirty="0">
                <a:solidFill>
                  <a:srgbClr val="58595B"/>
                </a:solidFill>
              </a:rPr>
              <a:t>E</a:t>
            </a:r>
            <a:r>
              <a:rPr sz="4400" spc="-350" dirty="0">
                <a:solidFill>
                  <a:srgbClr val="58595B"/>
                </a:solidFill>
              </a:rPr>
              <a:t>f</a:t>
            </a:r>
            <a:r>
              <a:rPr sz="4400" spc="-409" dirty="0">
                <a:solidFill>
                  <a:srgbClr val="58595B"/>
                </a:solidFill>
              </a:rPr>
              <a:t>f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-200" dirty="0">
                <a:solidFill>
                  <a:srgbClr val="58595B"/>
                </a:solidFill>
              </a:rPr>
              <a:t>wi</a:t>
            </a:r>
            <a:r>
              <a:rPr sz="4400" spc="-165" dirty="0">
                <a:solidFill>
                  <a:srgbClr val="58595B"/>
                </a:solidFill>
              </a:rPr>
              <a:t>t</a:t>
            </a:r>
            <a:r>
              <a:rPr sz="4400" spc="40" dirty="0">
                <a:solidFill>
                  <a:srgbClr val="58595B"/>
                </a:solidFill>
              </a:rPr>
              <a:t>h</a:t>
            </a:r>
            <a:r>
              <a:rPr sz="4400" spc="-400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a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55" dirty="0">
                <a:solidFill>
                  <a:srgbClr val="58595B"/>
                </a:solidFill>
              </a:rPr>
              <a:t>L</a:t>
            </a:r>
            <a:r>
              <a:rPr sz="4400" spc="-215" dirty="0">
                <a:solidFill>
                  <a:srgbClr val="58595B"/>
                </a:solidFill>
              </a:rPr>
              <a:t>i</a:t>
            </a:r>
            <a:r>
              <a:rPr sz="4400" spc="-310" dirty="0">
                <a:solidFill>
                  <a:srgbClr val="58595B"/>
                </a:solidFill>
              </a:rPr>
              <a:t>t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260" dirty="0">
                <a:solidFill>
                  <a:srgbClr val="58595B"/>
                </a:solidFill>
              </a:rPr>
              <a:t>l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70" dirty="0">
                <a:solidFill>
                  <a:srgbClr val="58595B"/>
                </a:solidFill>
              </a:rPr>
              <a:t>Cl</a:t>
            </a:r>
            <a:r>
              <a:rPr sz="4400" spc="-130" dirty="0">
                <a:solidFill>
                  <a:srgbClr val="58595B"/>
                </a:solidFill>
              </a:rPr>
              <a:t>a</a:t>
            </a:r>
            <a:r>
              <a:rPr sz="4400" spc="-105" dirty="0">
                <a:solidFill>
                  <a:srgbClr val="58595B"/>
                </a:solidFill>
              </a:rPr>
              <a:t>s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16040"/>
            <a:chOff x="0" y="0"/>
            <a:chExt cx="12192000" cy="641604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rcRect b="6444"/>
            <a:stretch>
              <a:fillRect/>
            </a:stretch>
          </p:blipFill>
          <p:spPr>
            <a:xfrm>
              <a:off x="0" y="0"/>
              <a:ext cx="12192000" cy="64160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00883" y="934211"/>
              <a:ext cx="794385" cy="353695"/>
            </a:xfrm>
            <a:custGeom>
              <a:avLst/>
              <a:gdLst/>
              <a:ahLst/>
              <a:cxnLst/>
              <a:rect l="l" t="t" r="r" b="b"/>
              <a:pathLst>
                <a:path w="794385" h="353694">
                  <a:moveTo>
                    <a:pt x="0" y="0"/>
                  </a:moveTo>
                  <a:lnTo>
                    <a:pt x="794004" y="0"/>
                  </a:lnTo>
                  <a:lnTo>
                    <a:pt x="794004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162" y="468125"/>
            <a:ext cx="4721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F26722"/>
                </a:solidFill>
              </a:rPr>
              <a:t>H</a:t>
            </a:r>
            <a:r>
              <a:rPr sz="4400" spc="-375" dirty="0">
                <a:solidFill>
                  <a:srgbClr val="F26722"/>
                </a:solidFill>
              </a:rPr>
              <a:t>T</a:t>
            </a:r>
            <a:r>
              <a:rPr sz="4400" spc="130" dirty="0">
                <a:solidFill>
                  <a:srgbClr val="F26722"/>
                </a:solidFill>
              </a:rPr>
              <a:t>ML</a:t>
            </a:r>
            <a:r>
              <a:rPr sz="4400" spc="-380" dirty="0">
                <a:solidFill>
                  <a:srgbClr val="F26722"/>
                </a:solidFill>
              </a:rPr>
              <a:t> </a:t>
            </a:r>
            <a:r>
              <a:rPr sz="4400" spc="-135" dirty="0">
                <a:solidFill>
                  <a:srgbClr val="F26722"/>
                </a:solidFill>
              </a:rPr>
              <a:t>is</a:t>
            </a:r>
            <a:r>
              <a:rPr sz="4400" spc="-405" dirty="0">
                <a:solidFill>
                  <a:srgbClr val="F26722"/>
                </a:solidFill>
              </a:rPr>
              <a:t> </a:t>
            </a:r>
            <a:r>
              <a:rPr sz="4400" spc="30" dirty="0">
                <a:solidFill>
                  <a:srgbClr val="F26722"/>
                </a:solidFill>
              </a:rPr>
              <a:t>H</a:t>
            </a:r>
            <a:r>
              <a:rPr sz="4400" spc="-235" dirty="0">
                <a:solidFill>
                  <a:srgbClr val="F26722"/>
                </a:solidFill>
              </a:rPr>
              <a:t>ie</a:t>
            </a:r>
            <a:r>
              <a:rPr sz="4400" spc="-245" dirty="0">
                <a:solidFill>
                  <a:srgbClr val="F26722"/>
                </a:solidFill>
              </a:rPr>
              <a:t>r</a:t>
            </a:r>
            <a:r>
              <a:rPr sz="4400" spc="-265" dirty="0">
                <a:solidFill>
                  <a:srgbClr val="F26722"/>
                </a:solidFill>
              </a:rPr>
              <a:t>a</a:t>
            </a:r>
            <a:r>
              <a:rPr sz="4400" spc="-250" dirty="0">
                <a:solidFill>
                  <a:srgbClr val="F26722"/>
                </a:solidFill>
              </a:rPr>
              <a:t>r</a:t>
            </a:r>
            <a:r>
              <a:rPr sz="4400" spc="-220" dirty="0">
                <a:solidFill>
                  <a:srgbClr val="F26722"/>
                </a:solidFill>
              </a:rPr>
              <a:t>c</a:t>
            </a:r>
            <a:r>
              <a:rPr sz="4400" spc="40" dirty="0">
                <a:solidFill>
                  <a:srgbClr val="F26722"/>
                </a:solidFill>
              </a:rPr>
              <a:t>h</a:t>
            </a:r>
            <a:r>
              <a:rPr sz="4400" spc="-160" dirty="0">
                <a:solidFill>
                  <a:srgbClr val="F26722"/>
                </a:solidFill>
              </a:rPr>
              <a:t>i</a:t>
            </a:r>
            <a:r>
              <a:rPr sz="4400" spc="-280" dirty="0">
                <a:solidFill>
                  <a:srgbClr val="F26722"/>
                </a:solidFill>
              </a:rPr>
              <a:t>c</a:t>
            </a:r>
            <a:r>
              <a:rPr sz="4400" spc="-225" dirty="0">
                <a:solidFill>
                  <a:srgbClr val="F26722"/>
                </a:solidFill>
              </a:rPr>
              <a:t>al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630167" y="1363980"/>
            <a:ext cx="4932045" cy="5156200"/>
            <a:chOff x="3630167" y="1363980"/>
            <a:chExt cx="4932045" cy="5156200"/>
          </a:xfrm>
        </p:grpSpPr>
        <p:sp>
          <p:nvSpPr>
            <p:cNvPr id="4" name="object 4"/>
            <p:cNvSpPr/>
            <p:nvPr/>
          </p:nvSpPr>
          <p:spPr>
            <a:xfrm>
              <a:off x="6096761" y="1838706"/>
              <a:ext cx="0" cy="4206875"/>
            </a:xfrm>
            <a:custGeom>
              <a:avLst/>
              <a:gdLst/>
              <a:ahLst/>
              <a:cxnLst/>
              <a:rect l="l" t="t" r="r" b="b"/>
              <a:pathLst>
                <a:path h="4206875">
                  <a:moveTo>
                    <a:pt x="0" y="0"/>
                  </a:moveTo>
                  <a:lnTo>
                    <a:pt x="0" y="4206582"/>
                  </a:lnTo>
                </a:path>
              </a:pathLst>
            </a:custGeom>
            <a:ln w="25908">
              <a:solidFill>
                <a:srgbClr val="9A9B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0168" y="1363979"/>
              <a:ext cx="4932045" cy="5156200"/>
            </a:xfrm>
            <a:custGeom>
              <a:avLst/>
              <a:gdLst/>
              <a:ahLst/>
              <a:cxnLst/>
              <a:rect l="l" t="t" r="r" b="b"/>
              <a:pathLst>
                <a:path w="4932045" h="5156200">
                  <a:moveTo>
                    <a:pt x="3247644" y="4680204"/>
                  </a:moveTo>
                  <a:lnTo>
                    <a:pt x="1684020" y="4680204"/>
                  </a:lnTo>
                  <a:lnTo>
                    <a:pt x="1684020" y="5155692"/>
                  </a:lnTo>
                  <a:lnTo>
                    <a:pt x="3247644" y="5155692"/>
                  </a:lnTo>
                  <a:lnTo>
                    <a:pt x="3247644" y="4680204"/>
                  </a:lnTo>
                  <a:close/>
                </a:path>
                <a:path w="4932045" h="5156200">
                  <a:moveTo>
                    <a:pt x="3247644" y="4011168"/>
                  </a:moveTo>
                  <a:lnTo>
                    <a:pt x="1684020" y="4011168"/>
                  </a:lnTo>
                  <a:lnTo>
                    <a:pt x="1684020" y="4486656"/>
                  </a:lnTo>
                  <a:lnTo>
                    <a:pt x="3247644" y="4486656"/>
                  </a:lnTo>
                  <a:lnTo>
                    <a:pt x="3247644" y="4011168"/>
                  </a:lnTo>
                  <a:close/>
                </a:path>
                <a:path w="4932045" h="5156200">
                  <a:moveTo>
                    <a:pt x="3247644" y="3343656"/>
                  </a:moveTo>
                  <a:lnTo>
                    <a:pt x="1684020" y="3343656"/>
                  </a:lnTo>
                  <a:lnTo>
                    <a:pt x="1684020" y="3817620"/>
                  </a:lnTo>
                  <a:lnTo>
                    <a:pt x="3247644" y="3817620"/>
                  </a:lnTo>
                  <a:lnTo>
                    <a:pt x="3247644" y="3343656"/>
                  </a:lnTo>
                  <a:close/>
                </a:path>
                <a:path w="4932045" h="5156200">
                  <a:moveTo>
                    <a:pt x="3247644" y="1336548"/>
                  </a:moveTo>
                  <a:lnTo>
                    <a:pt x="1684020" y="1336548"/>
                  </a:lnTo>
                  <a:lnTo>
                    <a:pt x="1684020" y="1812036"/>
                  </a:lnTo>
                  <a:lnTo>
                    <a:pt x="3247644" y="1812036"/>
                  </a:lnTo>
                  <a:lnTo>
                    <a:pt x="3247644" y="1336548"/>
                  </a:lnTo>
                  <a:close/>
                </a:path>
                <a:path w="4932045" h="5156200">
                  <a:moveTo>
                    <a:pt x="3247644" y="667512"/>
                  </a:moveTo>
                  <a:lnTo>
                    <a:pt x="1684020" y="667512"/>
                  </a:lnTo>
                  <a:lnTo>
                    <a:pt x="1684020" y="1143000"/>
                  </a:lnTo>
                  <a:lnTo>
                    <a:pt x="3247644" y="1143000"/>
                  </a:lnTo>
                  <a:lnTo>
                    <a:pt x="3247644" y="667512"/>
                  </a:lnTo>
                  <a:close/>
                </a:path>
                <a:path w="4932045" h="5156200">
                  <a:moveTo>
                    <a:pt x="3247644" y="0"/>
                  </a:moveTo>
                  <a:lnTo>
                    <a:pt x="1684020" y="0"/>
                  </a:lnTo>
                  <a:lnTo>
                    <a:pt x="1684020" y="473964"/>
                  </a:lnTo>
                  <a:lnTo>
                    <a:pt x="3247644" y="473964"/>
                  </a:lnTo>
                  <a:lnTo>
                    <a:pt x="3247644" y="0"/>
                  </a:lnTo>
                  <a:close/>
                </a:path>
                <a:path w="4932045" h="5156200">
                  <a:moveTo>
                    <a:pt x="3666744" y="2674620"/>
                  </a:moveTo>
                  <a:lnTo>
                    <a:pt x="1264920" y="2674620"/>
                  </a:lnTo>
                  <a:lnTo>
                    <a:pt x="1264920" y="3148584"/>
                  </a:lnTo>
                  <a:lnTo>
                    <a:pt x="3666744" y="3148584"/>
                  </a:lnTo>
                  <a:lnTo>
                    <a:pt x="3666744" y="2674620"/>
                  </a:lnTo>
                  <a:close/>
                </a:path>
                <a:path w="4932045" h="5156200">
                  <a:moveTo>
                    <a:pt x="4931664" y="2005584"/>
                  </a:moveTo>
                  <a:lnTo>
                    <a:pt x="0" y="2005584"/>
                  </a:lnTo>
                  <a:lnTo>
                    <a:pt x="0" y="2481072"/>
                  </a:lnTo>
                  <a:lnTo>
                    <a:pt x="4931664" y="2481072"/>
                  </a:lnTo>
                  <a:lnTo>
                    <a:pt x="4931664" y="2005584"/>
                  </a:lnTo>
                  <a:close/>
                </a:path>
              </a:pathLst>
            </a:custGeom>
            <a:solidFill>
              <a:srgbClr val="9A9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27512" y="1388333"/>
            <a:ext cx="4737735" cy="507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html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2031365" marR="2026285" algn="ctr">
              <a:lnSpc>
                <a:spcPct val="183000"/>
              </a:lnSpc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bo</a:t>
            </a:r>
            <a:r>
              <a:rPr sz="2400" spc="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  div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 marR="5080" algn="ctr">
              <a:lnSpc>
                <a:spcPct val="183000"/>
              </a:lnSpc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#demo-content-main-container </a:t>
            </a:r>
            <a:r>
              <a:rPr sz="2400" spc="-130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#house-detail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2115185" marR="2111375" algn="ctr">
              <a:lnSpc>
                <a:spcPct val="183000"/>
              </a:lnSpc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div  a </a:t>
            </a:r>
            <a:r>
              <a:rPr sz="24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img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0712" y="2133031"/>
            <a:ext cx="258191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</a:p>
          <a:p>
            <a:pPr marL="12700">
              <a:lnSpc>
                <a:spcPts val="3655"/>
              </a:lnSpc>
            </a:pP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40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t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6243"/>
          <a:stretch>
            <a:fillRect/>
          </a:stretch>
        </p:blipFill>
        <p:spPr>
          <a:xfrm>
            <a:off x="18415" y="8890"/>
            <a:ext cx="12173585" cy="68046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1249" y="2592848"/>
            <a:ext cx="3429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58595B"/>
                </a:solidFill>
              </a:rPr>
              <a:t>CSS3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75" dirty="0">
                <a:solidFill>
                  <a:srgbClr val="58595B"/>
                </a:solidFill>
              </a:rPr>
              <a:t>S</a:t>
            </a:r>
            <a:r>
              <a:rPr sz="4400" spc="-229" dirty="0">
                <a:solidFill>
                  <a:srgbClr val="58595B"/>
                </a:solidFill>
              </a:rPr>
              <a:t>el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20" dirty="0">
                <a:solidFill>
                  <a:srgbClr val="58595B"/>
                </a:solidFill>
              </a:rPr>
              <a:t>t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155" dirty="0">
                <a:solidFill>
                  <a:srgbClr val="58595B"/>
                </a:solidFill>
              </a:rPr>
              <a:t>rs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784600"/>
            <a:chOff x="0" y="0"/>
            <a:chExt cx="12192000" cy="3784600"/>
          </a:xfrm>
        </p:grpSpPr>
        <p:sp>
          <p:nvSpPr>
            <p:cNvPr id="3" name="object 3"/>
            <p:cNvSpPr/>
            <p:nvPr/>
          </p:nvSpPr>
          <p:spPr>
            <a:xfrm>
              <a:off x="1861566" y="1956054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10">
                  <a:moveTo>
                    <a:pt x="267462" y="0"/>
                  </a:moveTo>
                  <a:lnTo>
                    <a:pt x="267462" y="102488"/>
                  </a:lnTo>
                  <a:lnTo>
                    <a:pt x="0" y="102488"/>
                  </a:lnTo>
                  <a:lnTo>
                    <a:pt x="0" y="307466"/>
                  </a:lnTo>
                  <a:lnTo>
                    <a:pt x="267462" y="307466"/>
                  </a:lnTo>
                  <a:lnTo>
                    <a:pt x="267462" y="409955"/>
                  </a:lnTo>
                  <a:lnTo>
                    <a:pt x="472440" y="204977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1566" y="1956054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10">
                  <a:moveTo>
                    <a:pt x="0" y="102488"/>
                  </a:moveTo>
                  <a:lnTo>
                    <a:pt x="267462" y="102488"/>
                  </a:lnTo>
                  <a:lnTo>
                    <a:pt x="267462" y="0"/>
                  </a:lnTo>
                  <a:lnTo>
                    <a:pt x="472440" y="204977"/>
                  </a:lnTo>
                  <a:lnTo>
                    <a:pt x="267462" y="409955"/>
                  </a:lnTo>
                  <a:lnTo>
                    <a:pt x="267462" y="307466"/>
                  </a:lnTo>
                  <a:lnTo>
                    <a:pt x="0" y="307466"/>
                  </a:lnTo>
                  <a:lnTo>
                    <a:pt x="0" y="102488"/>
                  </a:lnTo>
                  <a:close/>
                </a:path>
              </a:pathLst>
            </a:custGeom>
            <a:ln w="25908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5044" y="4887467"/>
            <a:ext cx="5344667" cy="1970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8432" y="82804"/>
            <a:ext cx="10458450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#ffc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"content-container"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"title"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Introduction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"/a-tale-of-two-cities"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best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times...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840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spc="-1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lue</a:t>
            </a:r>
            <a:r>
              <a:rPr sz="2400" spc="-6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3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1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400" spc="-795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6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2400" spc="-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38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rebuchet MS" panose="020B0603020202020204"/>
              <a:cs typeface="Trebuchet MS" panose="020B0603020202020204"/>
            </a:endParaRPr>
          </a:p>
          <a:p>
            <a:pPr marL="5231130">
              <a:lnSpc>
                <a:spcPct val="100000"/>
              </a:lnSpc>
            </a:pPr>
            <a:r>
              <a:rPr sz="2800" spc="-5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2800" spc="-5" dirty="0">
                <a:solidFill>
                  <a:srgbClr val="ED662E"/>
                </a:solidFill>
                <a:latin typeface="Consolas" panose="020B0609020204030204"/>
                <a:cs typeface="Consolas" panose="020B0609020204030204"/>
              </a:rPr>
              <a:t>'#content-container'</a:t>
            </a:r>
            <a:r>
              <a:rPr sz="2800" spc="-5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784600"/>
            <a:chOff x="0" y="0"/>
            <a:chExt cx="12192000" cy="3784600"/>
          </a:xfrm>
        </p:grpSpPr>
        <p:sp>
          <p:nvSpPr>
            <p:cNvPr id="3" name="object 3"/>
            <p:cNvSpPr/>
            <p:nvPr/>
          </p:nvSpPr>
          <p:spPr>
            <a:xfrm>
              <a:off x="2218182" y="2250185"/>
              <a:ext cx="474345" cy="410209"/>
            </a:xfrm>
            <a:custGeom>
              <a:avLst/>
              <a:gdLst/>
              <a:ahLst/>
              <a:cxnLst/>
              <a:rect l="l" t="t" r="r" b="b"/>
              <a:pathLst>
                <a:path w="474344" h="410210">
                  <a:moveTo>
                    <a:pt x="268986" y="0"/>
                  </a:moveTo>
                  <a:lnTo>
                    <a:pt x="268986" y="102488"/>
                  </a:lnTo>
                  <a:lnTo>
                    <a:pt x="0" y="102488"/>
                  </a:lnTo>
                  <a:lnTo>
                    <a:pt x="0" y="307466"/>
                  </a:lnTo>
                  <a:lnTo>
                    <a:pt x="268986" y="307466"/>
                  </a:lnTo>
                  <a:lnTo>
                    <a:pt x="268986" y="409955"/>
                  </a:lnTo>
                  <a:lnTo>
                    <a:pt x="473964" y="204977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18182" y="2250185"/>
              <a:ext cx="474345" cy="410209"/>
            </a:xfrm>
            <a:custGeom>
              <a:avLst/>
              <a:gdLst/>
              <a:ahLst/>
              <a:cxnLst/>
              <a:rect l="l" t="t" r="r" b="b"/>
              <a:pathLst>
                <a:path w="474344" h="410210">
                  <a:moveTo>
                    <a:pt x="0" y="102488"/>
                  </a:moveTo>
                  <a:lnTo>
                    <a:pt x="268986" y="102488"/>
                  </a:lnTo>
                  <a:lnTo>
                    <a:pt x="268986" y="0"/>
                  </a:lnTo>
                  <a:lnTo>
                    <a:pt x="473964" y="204977"/>
                  </a:lnTo>
                  <a:lnTo>
                    <a:pt x="268986" y="409955"/>
                  </a:lnTo>
                  <a:lnTo>
                    <a:pt x="268986" y="307466"/>
                  </a:lnTo>
                  <a:lnTo>
                    <a:pt x="0" y="307466"/>
                  </a:lnTo>
                  <a:lnTo>
                    <a:pt x="0" y="102488"/>
                  </a:lnTo>
                  <a:close/>
                </a:path>
              </a:pathLst>
            </a:custGeom>
            <a:ln w="25907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5044" y="4887467"/>
            <a:ext cx="5344667" cy="1970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8432" y="82804"/>
            <a:ext cx="10458450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#ffc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"content-container"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"title"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Introduction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"/a-tale-of-two-cities"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best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times...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840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spc="-1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lue</a:t>
            </a:r>
            <a:r>
              <a:rPr sz="2400" spc="-6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3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1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400" spc="-780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4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114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ed</a:t>
            </a:r>
            <a:r>
              <a:rPr sz="2400" spc="-1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-1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13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ult</a:t>
            </a:r>
            <a:r>
              <a:rPr sz="2400" spc="-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400" spc="-16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-4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sep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ed</a:t>
            </a:r>
            <a:r>
              <a:rPr sz="2400" spc="-18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lue</a:t>
            </a:r>
            <a:r>
              <a:rPr sz="2400" spc="-9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38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rebuchet MS" panose="020B0603020202020204"/>
              <a:cs typeface="Trebuchet MS" panose="020B0603020202020204"/>
            </a:endParaRPr>
          </a:p>
          <a:p>
            <a:pPr marL="5231130">
              <a:lnSpc>
                <a:spcPct val="100000"/>
              </a:lnSpc>
            </a:pP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2800" spc="-10" dirty="0">
                <a:solidFill>
                  <a:srgbClr val="ED662E"/>
                </a:solidFill>
                <a:latin typeface="Consolas" panose="020B0609020204030204"/>
                <a:cs typeface="Consolas" panose="020B0609020204030204"/>
              </a:rPr>
              <a:t>'.title'</a:t>
            </a: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784600"/>
            <a:chOff x="0" y="0"/>
            <a:chExt cx="12192000" cy="3784600"/>
          </a:xfrm>
        </p:grpSpPr>
        <p:sp>
          <p:nvSpPr>
            <p:cNvPr id="3" name="object 3"/>
            <p:cNvSpPr/>
            <p:nvPr/>
          </p:nvSpPr>
          <p:spPr>
            <a:xfrm>
              <a:off x="1724405" y="874013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09">
                  <a:moveTo>
                    <a:pt x="267462" y="0"/>
                  </a:moveTo>
                  <a:lnTo>
                    <a:pt x="267462" y="102488"/>
                  </a:lnTo>
                  <a:lnTo>
                    <a:pt x="0" y="102488"/>
                  </a:lnTo>
                  <a:lnTo>
                    <a:pt x="0" y="307466"/>
                  </a:lnTo>
                  <a:lnTo>
                    <a:pt x="267462" y="307466"/>
                  </a:lnTo>
                  <a:lnTo>
                    <a:pt x="267462" y="409955"/>
                  </a:lnTo>
                  <a:lnTo>
                    <a:pt x="472440" y="204977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4405" y="874013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09">
                  <a:moveTo>
                    <a:pt x="0" y="102488"/>
                  </a:moveTo>
                  <a:lnTo>
                    <a:pt x="267462" y="102488"/>
                  </a:lnTo>
                  <a:lnTo>
                    <a:pt x="267462" y="0"/>
                  </a:lnTo>
                  <a:lnTo>
                    <a:pt x="472440" y="204977"/>
                  </a:lnTo>
                  <a:lnTo>
                    <a:pt x="267462" y="409955"/>
                  </a:lnTo>
                  <a:lnTo>
                    <a:pt x="267462" y="307466"/>
                  </a:lnTo>
                  <a:lnTo>
                    <a:pt x="0" y="307466"/>
                  </a:lnTo>
                  <a:lnTo>
                    <a:pt x="0" y="102488"/>
                  </a:lnTo>
                  <a:close/>
                </a:path>
              </a:pathLst>
            </a:custGeom>
            <a:ln w="25908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5044" y="4887467"/>
            <a:ext cx="5344667" cy="1970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8432" y="82804"/>
            <a:ext cx="10458450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#ffc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"content-container"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"title"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Introduction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"/a-tale-of-two-cities"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best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times...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840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i="1" spc="-1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Pseudo</a:t>
            </a:r>
            <a:r>
              <a:rPr sz="2400" i="1" spc="-3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classes</a:t>
            </a:r>
            <a:r>
              <a:rPr sz="2400" i="1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reflect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r>
              <a:rPr sz="2400" spc="-19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-2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2400" spc="-1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3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element.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rebuchet MS" panose="020B0603020202020204"/>
              <a:cs typeface="Trebuchet MS" panose="020B0603020202020204"/>
            </a:endParaRPr>
          </a:p>
          <a:p>
            <a:pPr marL="5231130">
              <a:lnSpc>
                <a:spcPct val="100000"/>
              </a:lnSpc>
            </a:pP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2800" spc="-10" dirty="0">
                <a:solidFill>
                  <a:srgbClr val="ED662E"/>
                </a:solidFill>
                <a:latin typeface="Consolas" panose="020B0609020204030204"/>
                <a:cs typeface="Consolas" panose="020B0609020204030204"/>
              </a:rPr>
              <a:t>'div:first-child'</a:t>
            </a: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</a:p>
          <a:p>
            <a:pPr marL="452120">
              <a:lnSpc>
                <a:spcPts val="3655"/>
              </a:lnSpc>
            </a:pP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ss3</a:t>
            </a:r>
            <a:r>
              <a:rPr sz="3200" i="1" spc="-4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5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rs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66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333</Words>
  <Application>Microsoft Office PowerPoint</Application>
  <PresentationFormat>Widescreen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Consolas</vt:lpstr>
      <vt:lpstr>Trebuchet MS</vt:lpstr>
      <vt:lpstr>Office Theme</vt:lpstr>
      <vt:lpstr>Finding Parts of a Page</vt:lpstr>
      <vt:lpstr>PowerPoint Presentation</vt:lpstr>
      <vt:lpstr>HTML is Hierarchical</vt:lpstr>
      <vt:lpstr>Demo inspect element</vt:lpstr>
      <vt:lpstr>CSS3 Selectors</vt:lpstr>
      <vt:lpstr>PowerPoint Presentation</vt:lpstr>
      <vt:lpstr>PowerPoint Presentation</vt:lpstr>
      <vt:lpstr>PowerPoint Presentation</vt:lpstr>
      <vt:lpstr>Demo css3 selectors</vt:lpstr>
      <vt:lpstr>Demo html literals</vt:lpstr>
      <vt:lpstr>Demo dom elements</vt:lpstr>
      <vt:lpstr>Demo find elements</vt:lpstr>
      <vt:lpstr>Demo parents</vt:lpstr>
      <vt:lpstr>Demo children</vt:lpstr>
      <vt:lpstr>Summary</vt:lpstr>
      <vt:lpstr>Use of CSS3 Selectors</vt:lpstr>
      <vt:lpstr>Find Elements by Relation</vt:lpstr>
      <vt:lpstr>Adding Some Style and  Effects with a Little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Parts of a Page</dc:title>
  <dc:creator>Craig Shoemaker</dc:creator>
  <cp:lastModifiedBy>Admin</cp:lastModifiedBy>
  <cp:revision>5</cp:revision>
  <dcterms:created xsi:type="dcterms:W3CDTF">2021-12-16T18:46:20Z</dcterms:created>
  <dcterms:modified xsi:type="dcterms:W3CDTF">2023-08-16T10:35:55Z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2015-05-14T05:30:00Z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2021-12-16T05:30:00Z</vt:filetime>
  </property>
  <property fmtid="{D5CDD505-2E9C-101B-9397-08002B2CF9AE}" pid="5" name="ICV">
    <vt:lpwstr>36AE6C4CCF8945B08756ADE0D546250F</vt:lpwstr>
  </property>
  <property fmtid="{D5CDD505-2E9C-101B-9397-08002B2CF9AE}" pid="6" name="KSOProductBuildVer">
    <vt:lpwstr>1033-11.2.0.10382</vt:lpwstr>
  </property>
</Properties>
</file>