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675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8635" y="3904707"/>
            <a:ext cx="10814728" cy="1140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8635" y="3904707"/>
            <a:ext cx="10814728" cy="1140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51687" y="1909572"/>
            <a:ext cx="5256530" cy="4112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51091" y="1909572"/>
            <a:ext cx="5260975" cy="4112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5344" y="1081341"/>
            <a:ext cx="2211070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4663" y="2252501"/>
            <a:ext cx="6744970" cy="267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3" y="1427134"/>
            <a:ext cx="10294620" cy="12947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080">
              <a:lnSpc>
                <a:spcPts val="4590"/>
              </a:lnSpc>
              <a:spcBef>
                <a:spcPts val="925"/>
              </a:spcBef>
            </a:pPr>
            <a:r>
              <a:rPr sz="4500" spc="-32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500" spc="-58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500" spc="-2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500" spc="-6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500" spc="-15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18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500" spc="-14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13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nt</a:t>
            </a:r>
            <a:r>
              <a:rPr sz="4500" spc="-17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500" spc="-6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500" spc="5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500" spc="-49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-7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spc="-16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500" spc="-4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45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17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500" spc="-30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500" spc="6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500" spc="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du</a:t>
            </a:r>
            <a:r>
              <a:rPr sz="4500" spc="-9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500" spc="-18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5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500" spc="-47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204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/  </a:t>
            </a:r>
            <a:r>
              <a:rPr sz="4500" spc="2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500" spc="6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500" spc="-21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500" spc="-19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spc="-18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500" spc="-21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500" spc="-18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5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500" spc="-48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12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500" spc="-23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500" spc="-7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spc="-15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spc="-17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4500" spc="-7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500" spc="-48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1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500" spc="-21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spc="-16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500" spc="-6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500" spc="5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500" spc="-48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10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500" spc="-21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500" spc="-15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500" spc="4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spc="-49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24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4500" spc="-46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7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500" spc="6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500" spc="-7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spc="-16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500" spc="-4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500" spc="-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4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2613398"/>
            <a:ext cx="1042543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Runnable</a:t>
            </a:r>
            <a:r>
              <a:rPr sz="2400" spc="-25" dirty="0"/>
              <a:t> </a:t>
            </a:r>
            <a:r>
              <a:rPr sz="2400" spc="-5" dirty="0">
                <a:solidFill>
                  <a:srgbClr val="2A9FBC"/>
                </a:solidFill>
              </a:rPr>
              <a:t>task</a:t>
            </a:r>
            <a:r>
              <a:rPr sz="2400" spc="-10" dirty="0">
                <a:solidFill>
                  <a:srgbClr val="2A9FBC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= </a:t>
            </a:r>
            <a:r>
              <a:rPr sz="2400" spc="-5" dirty="0">
                <a:solidFill>
                  <a:srgbClr val="FFFFFF"/>
                </a:solidFill>
              </a:rPr>
              <a:t>()</a:t>
            </a:r>
            <a:r>
              <a:rPr sz="2400" spc="-1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-&gt;</a:t>
            </a:r>
            <a:r>
              <a:rPr sz="2400" spc="-10" dirty="0">
                <a:solidFill>
                  <a:srgbClr val="FFFFFF"/>
                </a:solidFill>
              </a:rPr>
              <a:t> </a:t>
            </a:r>
            <a:r>
              <a:rPr sz="2400" spc="15" dirty="0"/>
              <a:t>System</a:t>
            </a:r>
            <a:r>
              <a:rPr sz="2400" spc="15" dirty="0">
                <a:solidFill>
                  <a:srgbClr val="FFFFFF"/>
                </a:solidFill>
              </a:rPr>
              <a:t>.</a:t>
            </a:r>
            <a:r>
              <a:rPr sz="2400" i="1" spc="15" dirty="0">
                <a:solidFill>
                  <a:srgbClr val="2A9FBC"/>
                </a:solidFill>
                <a:latin typeface="Trebuchet MS" panose="020B0603020202020204"/>
                <a:cs typeface="Trebuchet MS" panose="020B0603020202020204"/>
              </a:rPr>
              <a:t>out</a:t>
            </a:r>
            <a:r>
              <a:rPr sz="2400" spc="15" dirty="0">
                <a:solidFill>
                  <a:srgbClr val="FFFFFF"/>
                </a:solidFill>
              </a:rPr>
              <a:t>.</a:t>
            </a:r>
            <a:r>
              <a:rPr sz="2400" spc="15" dirty="0">
                <a:solidFill>
                  <a:srgbClr val="A62E5C"/>
                </a:solidFill>
              </a:rPr>
              <a:t>println</a:t>
            </a:r>
            <a:r>
              <a:rPr sz="2400" spc="15" dirty="0">
                <a:solidFill>
                  <a:srgbClr val="FFFFFF"/>
                </a:solidFill>
              </a:rPr>
              <a:t>(</a:t>
            </a:r>
            <a:r>
              <a:rPr sz="2400" spc="15" dirty="0">
                <a:solidFill>
                  <a:srgbClr val="9BC850"/>
                </a:solidFill>
              </a:rPr>
              <a:t>“Hello</a:t>
            </a:r>
            <a:r>
              <a:rPr sz="2400" spc="-20" dirty="0">
                <a:solidFill>
                  <a:srgbClr val="9BC850"/>
                </a:solidFill>
              </a:rPr>
              <a:t> </a:t>
            </a:r>
            <a:r>
              <a:rPr sz="2400" spc="-5" dirty="0">
                <a:solidFill>
                  <a:srgbClr val="9BC850"/>
                </a:solidFill>
              </a:rPr>
              <a:t>world!”</a:t>
            </a:r>
            <a:r>
              <a:rPr sz="2400" spc="-5" dirty="0">
                <a:solidFill>
                  <a:srgbClr val="FFFFFF"/>
                </a:solidFill>
              </a:rPr>
              <a:t>);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/>
              <a:t>Thread</a:t>
            </a:r>
            <a:r>
              <a:rPr sz="2400" spc="-35" dirty="0"/>
              <a:t> </a:t>
            </a:r>
            <a:r>
              <a:rPr sz="2400" spc="-5" dirty="0">
                <a:solidFill>
                  <a:srgbClr val="2A9FBC"/>
                </a:solidFill>
              </a:rPr>
              <a:t>thread</a:t>
            </a:r>
            <a:r>
              <a:rPr sz="2400" spc="-45" dirty="0">
                <a:solidFill>
                  <a:srgbClr val="2A9FBC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=</a:t>
            </a:r>
            <a:r>
              <a:rPr sz="2400" spc="-2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675BA7"/>
                </a:solidFill>
              </a:rPr>
              <a:t>new</a:t>
            </a:r>
            <a:r>
              <a:rPr sz="2400" spc="-30" dirty="0">
                <a:solidFill>
                  <a:srgbClr val="675BA7"/>
                </a:solidFill>
              </a:rPr>
              <a:t> </a:t>
            </a:r>
            <a:r>
              <a:rPr sz="2400" spc="-5" dirty="0"/>
              <a:t>Thread</a:t>
            </a:r>
            <a:r>
              <a:rPr sz="2400" spc="-5" dirty="0">
                <a:solidFill>
                  <a:srgbClr val="FFFFFF"/>
                </a:solidFill>
              </a:rPr>
              <a:t>(</a:t>
            </a:r>
            <a:r>
              <a:rPr sz="2400" spc="-5" dirty="0">
                <a:solidFill>
                  <a:srgbClr val="2A9FBC"/>
                </a:solidFill>
              </a:rPr>
              <a:t>task</a:t>
            </a:r>
            <a:r>
              <a:rPr sz="2400" spc="-5" dirty="0">
                <a:solidFill>
                  <a:srgbClr val="FFFFFF"/>
                </a:solidFill>
              </a:rPr>
              <a:t>);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45773" y="3904707"/>
            <a:ext cx="9284970" cy="173482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55245">
              <a:lnSpc>
                <a:spcPct val="100000"/>
              </a:lnSpc>
              <a:spcBef>
                <a:spcPts val="1045"/>
              </a:spcBef>
            </a:pPr>
            <a:r>
              <a:rPr sz="3600" spc="3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executes</a:t>
            </a:r>
            <a:r>
              <a:rPr sz="36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469900" indent="-457200">
              <a:lnSpc>
                <a:spcPct val="100000"/>
              </a:lnSpc>
              <a:spcBef>
                <a:spcPts val="630"/>
              </a:spcBef>
              <a:buAutoNum type="arabicParenR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Runnable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469900" indent="-457200">
              <a:lnSpc>
                <a:spcPct val="100000"/>
              </a:lnSpc>
              <a:spcBef>
                <a:spcPts val="1800"/>
              </a:spcBef>
              <a:buAutoNum type="arabicParenR"/>
              <a:tabLst>
                <a:tab pos="469900" algn="l"/>
              </a:tabLst>
            </a:pP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parameter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2019038"/>
            <a:ext cx="1042543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Runnable</a:t>
            </a:r>
            <a:r>
              <a:rPr sz="2400" spc="-25" dirty="0"/>
              <a:t> </a:t>
            </a:r>
            <a:r>
              <a:rPr sz="2400" spc="-5" dirty="0">
                <a:solidFill>
                  <a:srgbClr val="2A9FBC"/>
                </a:solidFill>
              </a:rPr>
              <a:t>task</a:t>
            </a:r>
            <a:r>
              <a:rPr sz="2400" spc="-10" dirty="0">
                <a:solidFill>
                  <a:srgbClr val="2A9FBC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= </a:t>
            </a:r>
            <a:r>
              <a:rPr sz="2400" spc="-5" dirty="0">
                <a:solidFill>
                  <a:srgbClr val="FFFFFF"/>
                </a:solidFill>
              </a:rPr>
              <a:t>()</a:t>
            </a:r>
            <a:r>
              <a:rPr sz="2400" spc="-1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-&gt;</a:t>
            </a:r>
            <a:r>
              <a:rPr sz="2400" spc="-10" dirty="0">
                <a:solidFill>
                  <a:srgbClr val="FFFFFF"/>
                </a:solidFill>
              </a:rPr>
              <a:t> </a:t>
            </a:r>
            <a:r>
              <a:rPr sz="2400" spc="15" dirty="0"/>
              <a:t>System</a:t>
            </a:r>
            <a:r>
              <a:rPr sz="2400" spc="15" dirty="0">
                <a:solidFill>
                  <a:srgbClr val="FFFFFF"/>
                </a:solidFill>
              </a:rPr>
              <a:t>.</a:t>
            </a:r>
            <a:r>
              <a:rPr sz="2400" i="1" spc="15" dirty="0">
                <a:solidFill>
                  <a:srgbClr val="2A9FBC"/>
                </a:solidFill>
                <a:latin typeface="Trebuchet MS" panose="020B0603020202020204"/>
                <a:cs typeface="Trebuchet MS" panose="020B0603020202020204"/>
              </a:rPr>
              <a:t>out</a:t>
            </a:r>
            <a:r>
              <a:rPr sz="2400" spc="15" dirty="0">
                <a:solidFill>
                  <a:srgbClr val="FFFFFF"/>
                </a:solidFill>
              </a:rPr>
              <a:t>.</a:t>
            </a:r>
            <a:r>
              <a:rPr sz="2400" spc="15" dirty="0">
                <a:solidFill>
                  <a:srgbClr val="A62E5C"/>
                </a:solidFill>
              </a:rPr>
              <a:t>println</a:t>
            </a:r>
            <a:r>
              <a:rPr sz="2400" spc="15" dirty="0">
                <a:solidFill>
                  <a:srgbClr val="FFFFFF"/>
                </a:solidFill>
              </a:rPr>
              <a:t>(</a:t>
            </a:r>
            <a:r>
              <a:rPr sz="2400" spc="15" dirty="0">
                <a:solidFill>
                  <a:srgbClr val="9BC850"/>
                </a:solidFill>
              </a:rPr>
              <a:t>“Hello</a:t>
            </a:r>
            <a:r>
              <a:rPr sz="2400" spc="-20" dirty="0">
                <a:solidFill>
                  <a:srgbClr val="9BC850"/>
                </a:solidFill>
              </a:rPr>
              <a:t> </a:t>
            </a:r>
            <a:r>
              <a:rPr sz="2400" spc="-5" dirty="0">
                <a:solidFill>
                  <a:srgbClr val="9BC850"/>
                </a:solidFill>
              </a:rPr>
              <a:t>world!”</a:t>
            </a:r>
            <a:r>
              <a:rPr sz="2400" spc="-5" dirty="0">
                <a:solidFill>
                  <a:srgbClr val="FFFFFF"/>
                </a:solidFill>
              </a:rPr>
              <a:t>);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/>
              <a:t>Thread</a:t>
            </a:r>
            <a:r>
              <a:rPr sz="2400" spc="-35" dirty="0"/>
              <a:t> </a:t>
            </a:r>
            <a:r>
              <a:rPr sz="2400" spc="-5" dirty="0">
                <a:solidFill>
                  <a:srgbClr val="2A9FBC"/>
                </a:solidFill>
              </a:rPr>
              <a:t>thread</a:t>
            </a:r>
            <a:r>
              <a:rPr sz="2400" spc="-45" dirty="0">
                <a:solidFill>
                  <a:srgbClr val="2A9FBC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=</a:t>
            </a:r>
            <a:r>
              <a:rPr sz="2400" spc="-2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675BA7"/>
                </a:solidFill>
              </a:rPr>
              <a:t>new</a:t>
            </a:r>
            <a:r>
              <a:rPr sz="2400" spc="-30" dirty="0">
                <a:solidFill>
                  <a:srgbClr val="675BA7"/>
                </a:solidFill>
              </a:rPr>
              <a:t> </a:t>
            </a:r>
            <a:r>
              <a:rPr sz="2400" spc="-5" dirty="0"/>
              <a:t>Thread</a:t>
            </a:r>
            <a:r>
              <a:rPr sz="2400" spc="-5" dirty="0">
                <a:solidFill>
                  <a:srgbClr val="FFFFFF"/>
                </a:solidFill>
              </a:rPr>
              <a:t>(</a:t>
            </a:r>
            <a:r>
              <a:rPr sz="2400" spc="-5" dirty="0">
                <a:solidFill>
                  <a:srgbClr val="2A9FBC"/>
                </a:solidFill>
              </a:rPr>
              <a:t>task</a:t>
            </a:r>
            <a:r>
              <a:rPr sz="2400" spc="-5" dirty="0">
                <a:solidFill>
                  <a:srgbClr val="FFFFFF"/>
                </a:solidFill>
              </a:rPr>
              <a:t>);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45773" y="3207758"/>
            <a:ext cx="9284970" cy="302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thread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start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55245">
              <a:lnSpc>
                <a:spcPct val="100000"/>
              </a:lnSpc>
            </a:pPr>
            <a:r>
              <a:rPr sz="3600" spc="3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executes</a:t>
            </a:r>
            <a:r>
              <a:rPr sz="36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469900" indent="-457200">
              <a:lnSpc>
                <a:spcPct val="100000"/>
              </a:lnSpc>
              <a:spcBef>
                <a:spcPts val="630"/>
              </a:spcBef>
              <a:buAutoNum type="arabicParenR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Runnable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469900" indent="-457200">
              <a:lnSpc>
                <a:spcPct val="100000"/>
              </a:lnSpc>
              <a:spcBef>
                <a:spcPts val="1800"/>
              </a:spcBef>
              <a:buAutoNum type="arabicParenR"/>
              <a:tabLst>
                <a:tab pos="469900" algn="l"/>
              </a:tabLst>
            </a:pP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parameter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469900" indent="-457200">
              <a:lnSpc>
                <a:spcPct val="100000"/>
              </a:lnSpc>
              <a:spcBef>
                <a:spcPts val="1800"/>
              </a:spcBef>
              <a:buAutoNum type="arabicParenR"/>
              <a:tabLst>
                <a:tab pos="469900" algn="l"/>
              </a:tabLst>
            </a:pP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Launch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1424678"/>
            <a:ext cx="10425430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Runnable</a:t>
            </a:r>
            <a:r>
              <a:rPr sz="2400" spc="-25" dirty="0"/>
              <a:t> </a:t>
            </a:r>
            <a:r>
              <a:rPr sz="2400" spc="-5" dirty="0">
                <a:solidFill>
                  <a:srgbClr val="2A9FBC"/>
                </a:solidFill>
              </a:rPr>
              <a:t>task</a:t>
            </a:r>
            <a:r>
              <a:rPr sz="2400" spc="-10" dirty="0">
                <a:solidFill>
                  <a:srgbClr val="2A9FBC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= </a:t>
            </a:r>
            <a:r>
              <a:rPr sz="2400" spc="-5" dirty="0">
                <a:solidFill>
                  <a:srgbClr val="FFFFFF"/>
                </a:solidFill>
              </a:rPr>
              <a:t>()</a:t>
            </a:r>
            <a:r>
              <a:rPr sz="2400" spc="-1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-&gt;</a:t>
            </a:r>
            <a:r>
              <a:rPr sz="2400" spc="-10" dirty="0">
                <a:solidFill>
                  <a:srgbClr val="FFFFFF"/>
                </a:solidFill>
              </a:rPr>
              <a:t> </a:t>
            </a:r>
            <a:r>
              <a:rPr sz="2400" spc="15" dirty="0"/>
              <a:t>System</a:t>
            </a:r>
            <a:r>
              <a:rPr sz="2400" spc="15" dirty="0">
                <a:solidFill>
                  <a:srgbClr val="FFFFFF"/>
                </a:solidFill>
              </a:rPr>
              <a:t>.</a:t>
            </a:r>
            <a:r>
              <a:rPr sz="2400" i="1" spc="15" dirty="0">
                <a:solidFill>
                  <a:srgbClr val="2A9FBC"/>
                </a:solidFill>
                <a:latin typeface="Trebuchet MS" panose="020B0603020202020204"/>
                <a:cs typeface="Trebuchet MS" panose="020B0603020202020204"/>
              </a:rPr>
              <a:t>out</a:t>
            </a:r>
            <a:r>
              <a:rPr sz="2400" spc="15" dirty="0">
                <a:solidFill>
                  <a:srgbClr val="FFFFFF"/>
                </a:solidFill>
              </a:rPr>
              <a:t>.</a:t>
            </a:r>
            <a:r>
              <a:rPr sz="2400" spc="15" dirty="0">
                <a:solidFill>
                  <a:srgbClr val="A62E5C"/>
                </a:solidFill>
              </a:rPr>
              <a:t>println</a:t>
            </a:r>
            <a:r>
              <a:rPr sz="2400" spc="15" dirty="0">
                <a:solidFill>
                  <a:srgbClr val="FFFFFF"/>
                </a:solidFill>
              </a:rPr>
              <a:t>(</a:t>
            </a:r>
            <a:r>
              <a:rPr sz="2400" spc="15" dirty="0">
                <a:solidFill>
                  <a:srgbClr val="9BC850"/>
                </a:solidFill>
              </a:rPr>
              <a:t>“Hello</a:t>
            </a:r>
            <a:r>
              <a:rPr sz="2400" spc="-20" dirty="0">
                <a:solidFill>
                  <a:srgbClr val="9BC850"/>
                </a:solidFill>
              </a:rPr>
              <a:t> </a:t>
            </a:r>
            <a:r>
              <a:rPr sz="2400" spc="-5" dirty="0">
                <a:solidFill>
                  <a:srgbClr val="9BC850"/>
                </a:solidFill>
              </a:rPr>
              <a:t>world!”</a:t>
            </a:r>
            <a:r>
              <a:rPr sz="2400" spc="-5" dirty="0">
                <a:solidFill>
                  <a:srgbClr val="FFFFFF"/>
                </a:solidFill>
              </a:rPr>
              <a:t>);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 marR="4375150">
              <a:lnSpc>
                <a:spcPct val="163000"/>
              </a:lnSpc>
            </a:pPr>
            <a:r>
              <a:rPr sz="2400" spc="-5" dirty="0"/>
              <a:t>Thread </a:t>
            </a:r>
            <a:r>
              <a:rPr sz="2400" spc="-5" dirty="0">
                <a:solidFill>
                  <a:srgbClr val="2A9FBC"/>
                </a:solidFill>
              </a:rPr>
              <a:t>thread </a:t>
            </a:r>
            <a:r>
              <a:rPr sz="2400" dirty="0">
                <a:solidFill>
                  <a:srgbClr val="FFFFFF"/>
                </a:solidFill>
              </a:rPr>
              <a:t>= </a:t>
            </a:r>
            <a:r>
              <a:rPr sz="2400" spc="-5" dirty="0">
                <a:solidFill>
                  <a:srgbClr val="675BA7"/>
                </a:solidFill>
              </a:rPr>
              <a:t>new </a:t>
            </a:r>
            <a:r>
              <a:rPr sz="2400" spc="-5" dirty="0"/>
              <a:t>Thread</a:t>
            </a:r>
            <a:r>
              <a:rPr sz="2400" spc="-5" dirty="0">
                <a:solidFill>
                  <a:srgbClr val="FFFFFF"/>
                </a:solidFill>
              </a:rPr>
              <a:t>(</a:t>
            </a:r>
            <a:r>
              <a:rPr sz="2400" spc="-5" dirty="0">
                <a:solidFill>
                  <a:srgbClr val="2A9FBC"/>
                </a:solidFill>
              </a:rPr>
              <a:t>task</a:t>
            </a:r>
            <a:r>
              <a:rPr sz="2400" spc="-5" dirty="0">
                <a:solidFill>
                  <a:srgbClr val="FFFFFF"/>
                </a:solidFill>
              </a:rPr>
              <a:t>); </a:t>
            </a:r>
            <a:r>
              <a:rPr sz="2400" spc="-143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2A9FBC"/>
                </a:solidFill>
              </a:rPr>
              <a:t>thread</a:t>
            </a:r>
            <a:r>
              <a:rPr sz="2400" spc="-5" dirty="0">
                <a:solidFill>
                  <a:srgbClr val="FFFFFF"/>
                </a:solidFill>
              </a:rPr>
              <a:t>.</a:t>
            </a:r>
            <a:r>
              <a:rPr sz="2400" spc="-5" dirty="0">
                <a:solidFill>
                  <a:srgbClr val="A62E5C"/>
                </a:solidFill>
              </a:rPr>
              <a:t>start</a:t>
            </a:r>
            <a:r>
              <a:rPr sz="2400" spc="-5" dirty="0">
                <a:solidFill>
                  <a:srgbClr val="FFFFFF"/>
                </a:solidFill>
              </a:rPr>
              <a:t>();</a:t>
            </a:r>
            <a:endParaRPr sz="24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2A9FBC"/>
                </a:solidFill>
              </a:rPr>
              <a:t>thread</a:t>
            </a:r>
            <a:r>
              <a:rPr sz="2400" spc="-5" dirty="0">
                <a:solidFill>
                  <a:srgbClr val="FFFFFF"/>
                </a:solidFill>
              </a:rPr>
              <a:t>.</a:t>
            </a:r>
            <a:r>
              <a:rPr sz="2400" spc="-5" dirty="0">
                <a:solidFill>
                  <a:srgbClr val="A62E5C"/>
                </a:solidFill>
              </a:rPr>
              <a:t>run</a:t>
            </a:r>
            <a:r>
              <a:rPr sz="2400" spc="-5" dirty="0">
                <a:solidFill>
                  <a:srgbClr val="FFFFFF"/>
                </a:solidFill>
              </a:rPr>
              <a:t>();</a:t>
            </a:r>
            <a:r>
              <a:rPr sz="2400" spc="-6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9BC850"/>
                </a:solidFill>
              </a:rPr>
              <a:t>//</a:t>
            </a:r>
            <a:r>
              <a:rPr sz="2400" spc="-40" dirty="0">
                <a:solidFill>
                  <a:srgbClr val="9BC850"/>
                </a:solidFill>
              </a:rPr>
              <a:t> </a:t>
            </a:r>
            <a:r>
              <a:rPr sz="2400" spc="-5" dirty="0">
                <a:solidFill>
                  <a:srgbClr val="9BC850"/>
                </a:solidFill>
              </a:rPr>
              <a:t>NO</a:t>
            </a:r>
            <a:r>
              <a:rPr sz="2400" spc="-30" dirty="0">
                <a:solidFill>
                  <a:srgbClr val="9BC850"/>
                </a:solidFill>
              </a:rPr>
              <a:t> </a:t>
            </a:r>
            <a:r>
              <a:rPr sz="2400" spc="-5" dirty="0">
                <a:solidFill>
                  <a:srgbClr val="9BC850"/>
                </a:solidFill>
              </a:rPr>
              <a:t>!!!!!!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45773" y="3904707"/>
            <a:ext cx="9070975" cy="11404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55245">
              <a:lnSpc>
                <a:spcPct val="100000"/>
              </a:lnSpc>
              <a:spcBef>
                <a:spcPts val="1045"/>
              </a:spcBef>
            </a:pPr>
            <a:r>
              <a:rPr sz="3600" spc="3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common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mistake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Do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call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run()</a:t>
            </a:r>
            <a:r>
              <a:rPr sz="24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instead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start()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method!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9130" y="3429761"/>
            <a:ext cx="2413635" cy="0"/>
          </a:xfrm>
          <a:custGeom>
            <a:avLst/>
            <a:gdLst/>
            <a:ahLst/>
            <a:cxnLst/>
            <a:rect l="l" t="t" r="r" b="b"/>
            <a:pathLst>
              <a:path w="2413635">
                <a:moveTo>
                  <a:pt x="0" y="0"/>
                </a:moveTo>
                <a:lnTo>
                  <a:pt x="241319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1424678"/>
            <a:ext cx="10425430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Runnable</a:t>
            </a:r>
            <a:r>
              <a:rPr sz="2400" spc="-25" dirty="0"/>
              <a:t> </a:t>
            </a:r>
            <a:r>
              <a:rPr sz="2400" spc="-5" dirty="0">
                <a:solidFill>
                  <a:srgbClr val="2A9FBC"/>
                </a:solidFill>
              </a:rPr>
              <a:t>task</a:t>
            </a:r>
            <a:r>
              <a:rPr sz="2400" spc="-10" dirty="0">
                <a:solidFill>
                  <a:srgbClr val="2A9FBC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= </a:t>
            </a:r>
            <a:r>
              <a:rPr sz="2400" spc="-5" dirty="0">
                <a:solidFill>
                  <a:srgbClr val="FFFFFF"/>
                </a:solidFill>
              </a:rPr>
              <a:t>()</a:t>
            </a:r>
            <a:r>
              <a:rPr sz="2400" spc="-1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-&gt;</a:t>
            </a:r>
            <a:r>
              <a:rPr sz="2400" spc="-10" dirty="0">
                <a:solidFill>
                  <a:srgbClr val="FFFFFF"/>
                </a:solidFill>
              </a:rPr>
              <a:t> </a:t>
            </a:r>
            <a:r>
              <a:rPr sz="2400" spc="15" dirty="0"/>
              <a:t>System</a:t>
            </a:r>
            <a:r>
              <a:rPr sz="2400" spc="15" dirty="0">
                <a:solidFill>
                  <a:srgbClr val="FFFFFF"/>
                </a:solidFill>
              </a:rPr>
              <a:t>.</a:t>
            </a:r>
            <a:r>
              <a:rPr sz="2400" i="1" spc="15" dirty="0">
                <a:solidFill>
                  <a:srgbClr val="2A9FBC"/>
                </a:solidFill>
                <a:latin typeface="Trebuchet MS" panose="020B0603020202020204"/>
                <a:cs typeface="Trebuchet MS" panose="020B0603020202020204"/>
              </a:rPr>
              <a:t>out</a:t>
            </a:r>
            <a:r>
              <a:rPr sz="2400" spc="15" dirty="0">
                <a:solidFill>
                  <a:srgbClr val="FFFFFF"/>
                </a:solidFill>
              </a:rPr>
              <a:t>.</a:t>
            </a:r>
            <a:r>
              <a:rPr sz="2400" spc="15" dirty="0">
                <a:solidFill>
                  <a:srgbClr val="A62E5C"/>
                </a:solidFill>
              </a:rPr>
              <a:t>println</a:t>
            </a:r>
            <a:r>
              <a:rPr sz="2400" spc="15" dirty="0">
                <a:solidFill>
                  <a:srgbClr val="FFFFFF"/>
                </a:solidFill>
              </a:rPr>
              <a:t>(</a:t>
            </a:r>
            <a:r>
              <a:rPr sz="2400" spc="15" dirty="0">
                <a:solidFill>
                  <a:srgbClr val="9BC850"/>
                </a:solidFill>
              </a:rPr>
              <a:t>“Hello</a:t>
            </a:r>
            <a:r>
              <a:rPr sz="2400" spc="-20" dirty="0">
                <a:solidFill>
                  <a:srgbClr val="9BC850"/>
                </a:solidFill>
              </a:rPr>
              <a:t> </a:t>
            </a:r>
            <a:r>
              <a:rPr sz="2400" spc="-5" dirty="0">
                <a:solidFill>
                  <a:srgbClr val="9BC850"/>
                </a:solidFill>
              </a:rPr>
              <a:t>world!”</a:t>
            </a:r>
            <a:r>
              <a:rPr sz="2400" spc="-5" dirty="0">
                <a:solidFill>
                  <a:srgbClr val="FFFFFF"/>
                </a:solidFill>
              </a:rPr>
              <a:t>);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 marR="4375150">
              <a:lnSpc>
                <a:spcPct val="163000"/>
              </a:lnSpc>
            </a:pPr>
            <a:r>
              <a:rPr sz="2400" spc="-5" dirty="0"/>
              <a:t>Thread </a:t>
            </a:r>
            <a:r>
              <a:rPr sz="2400" spc="-5" dirty="0">
                <a:solidFill>
                  <a:srgbClr val="2A9FBC"/>
                </a:solidFill>
              </a:rPr>
              <a:t>thread </a:t>
            </a:r>
            <a:r>
              <a:rPr sz="2400" dirty="0">
                <a:solidFill>
                  <a:srgbClr val="FFFFFF"/>
                </a:solidFill>
              </a:rPr>
              <a:t>= </a:t>
            </a:r>
            <a:r>
              <a:rPr sz="2400" spc="-5" dirty="0">
                <a:solidFill>
                  <a:srgbClr val="675BA7"/>
                </a:solidFill>
              </a:rPr>
              <a:t>new </a:t>
            </a:r>
            <a:r>
              <a:rPr sz="2400" spc="-5" dirty="0"/>
              <a:t>Thread</a:t>
            </a:r>
            <a:r>
              <a:rPr sz="2400" spc="-5" dirty="0">
                <a:solidFill>
                  <a:srgbClr val="FFFFFF"/>
                </a:solidFill>
              </a:rPr>
              <a:t>(</a:t>
            </a:r>
            <a:r>
              <a:rPr sz="2400" spc="-5" dirty="0">
                <a:solidFill>
                  <a:srgbClr val="2A9FBC"/>
                </a:solidFill>
              </a:rPr>
              <a:t>task</a:t>
            </a:r>
            <a:r>
              <a:rPr sz="2400" spc="-5" dirty="0">
                <a:solidFill>
                  <a:srgbClr val="FFFFFF"/>
                </a:solidFill>
              </a:rPr>
              <a:t>); </a:t>
            </a:r>
            <a:r>
              <a:rPr sz="2400" spc="-143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2A9FBC"/>
                </a:solidFill>
              </a:rPr>
              <a:t>thread</a:t>
            </a:r>
            <a:r>
              <a:rPr sz="2400" spc="-5" dirty="0">
                <a:solidFill>
                  <a:srgbClr val="FFFFFF"/>
                </a:solidFill>
              </a:rPr>
              <a:t>.</a:t>
            </a:r>
            <a:r>
              <a:rPr sz="2400" spc="-5" dirty="0">
                <a:solidFill>
                  <a:srgbClr val="A62E5C"/>
                </a:solidFill>
              </a:rPr>
              <a:t>start</a:t>
            </a:r>
            <a:r>
              <a:rPr sz="2400" spc="-5" dirty="0">
                <a:solidFill>
                  <a:srgbClr val="FFFFFF"/>
                </a:solidFill>
              </a:rPr>
              <a:t>();</a:t>
            </a:r>
            <a:endParaRPr sz="24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2A9FBC"/>
                </a:solidFill>
              </a:rPr>
              <a:t>thread</a:t>
            </a:r>
            <a:r>
              <a:rPr sz="2400" spc="-5" dirty="0">
                <a:solidFill>
                  <a:srgbClr val="FFFFFF"/>
                </a:solidFill>
              </a:rPr>
              <a:t>.</a:t>
            </a:r>
            <a:r>
              <a:rPr sz="2400" spc="-5" dirty="0">
                <a:solidFill>
                  <a:srgbClr val="A62E5C"/>
                </a:solidFill>
              </a:rPr>
              <a:t>run</a:t>
            </a:r>
            <a:r>
              <a:rPr sz="2400" spc="-5" dirty="0">
                <a:solidFill>
                  <a:srgbClr val="FFFFFF"/>
                </a:solidFill>
              </a:rPr>
              <a:t>();</a:t>
            </a:r>
            <a:r>
              <a:rPr sz="2400" spc="-6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9BC850"/>
                </a:solidFill>
              </a:rPr>
              <a:t>//</a:t>
            </a:r>
            <a:r>
              <a:rPr sz="2400" spc="-40" dirty="0">
                <a:solidFill>
                  <a:srgbClr val="9BC850"/>
                </a:solidFill>
              </a:rPr>
              <a:t> </a:t>
            </a:r>
            <a:r>
              <a:rPr sz="2400" spc="-5" dirty="0">
                <a:solidFill>
                  <a:srgbClr val="9BC850"/>
                </a:solidFill>
              </a:rPr>
              <a:t>NO</a:t>
            </a:r>
            <a:r>
              <a:rPr sz="2400" spc="-30" dirty="0">
                <a:solidFill>
                  <a:srgbClr val="9BC850"/>
                </a:solidFill>
              </a:rPr>
              <a:t> </a:t>
            </a:r>
            <a:r>
              <a:rPr sz="2400" spc="-5" dirty="0">
                <a:solidFill>
                  <a:srgbClr val="9BC850"/>
                </a:solidFill>
              </a:rPr>
              <a:t>!!!!!!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45773" y="3904707"/>
            <a:ext cx="9070975" cy="232918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55245">
              <a:lnSpc>
                <a:spcPct val="100000"/>
              </a:lnSpc>
              <a:spcBef>
                <a:spcPts val="1045"/>
              </a:spcBef>
            </a:pPr>
            <a:r>
              <a:rPr sz="3600" spc="3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common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mistake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Do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call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run()</a:t>
            </a:r>
            <a:r>
              <a:rPr sz="24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instead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start()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method!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25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229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sk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d…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…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but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thread!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9130" y="3429761"/>
            <a:ext cx="2413635" cy="0"/>
          </a:xfrm>
          <a:custGeom>
            <a:avLst/>
            <a:gdLst/>
            <a:ahLst/>
            <a:cxnLst/>
            <a:rect l="l" t="t" r="r" b="b"/>
            <a:pathLst>
              <a:path w="2413635">
                <a:moveTo>
                  <a:pt x="0" y="0"/>
                </a:moveTo>
                <a:lnTo>
                  <a:pt x="241319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2019038"/>
            <a:ext cx="1023493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Runnable</a:t>
            </a:r>
            <a:r>
              <a:rPr sz="2400" spc="-45" dirty="0"/>
              <a:t> </a:t>
            </a:r>
            <a:r>
              <a:rPr sz="2400" spc="-5" dirty="0">
                <a:solidFill>
                  <a:srgbClr val="2A9FBC"/>
                </a:solidFill>
              </a:rPr>
              <a:t>task</a:t>
            </a:r>
            <a:r>
              <a:rPr sz="2400" spc="-30" dirty="0">
                <a:solidFill>
                  <a:srgbClr val="2A9FBC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=</a:t>
            </a:r>
            <a:r>
              <a:rPr sz="2400" spc="-2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()</a:t>
            </a:r>
            <a:r>
              <a:rPr sz="2400" spc="-3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-&gt;</a:t>
            </a:r>
            <a:r>
              <a:rPr sz="2400" spc="-3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{</a:t>
            </a:r>
            <a:endParaRPr sz="2400"/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spc="55" dirty="0"/>
              <a:t>System</a:t>
            </a:r>
            <a:r>
              <a:rPr sz="2400" spc="55" dirty="0">
                <a:solidFill>
                  <a:srgbClr val="FFFFFF"/>
                </a:solidFill>
              </a:rPr>
              <a:t>.</a:t>
            </a:r>
            <a:r>
              <a:rPr sz="2400" i="1" spc="55" dirty="0">
                <a:solidFill>
                  <a:srgbClr val="2A9FBC"/>
                </a:solidFill>
                <a:latin typeface="Trebuchet MS" panose="020B0603020202020204"/>
                <a:cs typeface="Trebuchet MS" panose="020B0603020202020204"/>
              </a:rPr>
              <a:t>out</a:t>
            </a:r>
            <a:r>
              <a:rPr sz="2400" spc="55" dirty="0">
                <a:solidFill>
                  <a:srgbClr val="FFFFFF"/>
                </a:solidFill>
              </a:rPr>
              <a:t>.</a:t>
            </a:r>
            <a:r>
              <a:rPr sz="2400" spc="55" dirty="0">
                <a:solidFill>
                  <a:srgbClr val="A62E5C"/>
                </a:solidFill>
              </a:rPr>
              <a:t>println</a:t>
            </a:r>
            <a:r>
              <a:rPr sz="2400" spc="55" dirty="0">
                <a:solidFill>
                  <a:srgbClr val="FFFFFF"/>
                </a:solidFill>
              </a:rPr>
              <a:t>(</a:t>
            </a:r>
            <a:r>
              <a:rPr sz="2400" spc="55" dirty="0"/>
              <a:t>Thread</a:t>
            </a:r>
            <a:r>
              <a:rPr sz="2400" spc="55" dirty="0">
                <a:solidFill>
                  <a:srgbClr val="FFFFFF"/>
                </a:solidFill>
              </a:rPr>
              <a:t>.</a:t>
            </a:r>
            <a:r>
              <a:rPr sz="2400" i="1" spc="55" dirty="0">
                <a:solidFill>
                  <a:srgbClr val="A62E5C"/>
                </a:solidFill>
                <a:latin typeface="Trebuchet MS" panose="020B0603020202020204"/>
                <a:cs typeface="Trebuchet MS" panose="020B0603020202020204"/>
              </a:rPr>
              <a:t>currentThread</a:t>
            </a:r>
            <a:r>
              <a:rPr sz="2400" spc="55" dirty="0">
                <a:solidFill>
                  <a:srgbClr val="FFFFFF"/>
                </a:solidFill>
              </a:rPr>
              <a:t>().</a:t>
            </a:r>
            <a:r>
              <a:rPr sz="2400" spc="55" dirty="0">
                <a:solidFill>
                  <a:srgbClr val="A62E5C"/>
                </a:solidFill>
              </a:rPr>
              <a:t>getName</a:t>
            </a:r>
            <a:r>
              <a:rPr sz="2400" spc="55" dirty="0">
                <a:solidFill>
                  <a:srgbClr val="FFFFFF"/>
                </a:solidFill>
              </a:rPr>
              <a:t>());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773" y="3207758"/>
            <a:ext cx="9934575" cy="2202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55245">
              <a:lnSpc>
                <a:spcPct val="100000"/>
              </a:lnSpc>
            </a:pP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Knowing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600" spc="-1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which</a:t>
            </a:r>
            <a:r>
              <a:rPr sz="3600" spc="-1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3600" spc="-1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executed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610"/>
              </a:spcBef>
            </a:pP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4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Thread.</a:t>
            </a:r>
            <a:r>
              <a:rPr sz="2400" i="1" spc="114" dirty="0">
                <a:solidFill>
                  <a:srgbClr val="3E3E3E"/>
                </a:solidFill>
                <a:latin typeface="Trebuchet MS" panose="020B0603020202020204"/>
                <a:cs typeface="Trebuchet MS" panose="020B0603020202020204"/>
              </a:rPr>
              <a:t>currentThread</a:t>
            </a:r>
            <a:r>
              <a:rPr sz="2400" spc="114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5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returns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current </a:t>
            </a:r>
            <a:r>
              <a:rPr sz="2400" spc="-8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744" y="2092811"/>
            <a:ext cx="64179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2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800" spc="-4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5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15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48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15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1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-49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4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8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800" spc="-36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114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ea</a:t>
            </a:r>
            <a:r>
              <a:rPr sz="4800" spc="-1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-5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?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4663" y="1476783"/>
            <a:ext cx="3980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latin typeface="Verdana" panose="020B0604030504040204"/>
                <a:cs typeface="Verdana" panose="020B0604030504040204"/>
              </a:rPr>
              <a:t>More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latin typeface="Verdana" panose="020B0604030504040204"/>
                <a:cs typeface="Verdana" panose="020B0604030504040204"/>
              </a:rPr>
              <a:t>tricky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latin typeface="Verdana" panose="020B0604030504040204"/>
                <a:cs typeface="Verdana" panose="020B0604030504040204"/>
              </a:rPr>
              <a:t>than</a:t>
            </a:r>
            <a:r>
              <a:rPr sz="24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latin typeface="Verdana" panose="020B0604030504040204"/>
                <a:cs typeface="Verdana" panose="020B0604030504040204"/>
              </a:rPr>
              <a:t>it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latin typeface="Verdana" panose="020B0604030504040204"/>
                <a:cs typeface="Verdana" panose="020B0604030504040204"/>
              </a:rPr>
              <a:t>seems!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4663" y="2071144"/>
            <a:ext cx="5739130" cy="32702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2870"/>
              </a:lnSpc>
              <a:spcBef>
                <a:spcPts val="205"/>
              </a:spcBef>
              <a:tabLst>
                <a:tab pos="1203960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There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called	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stop()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15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should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003300">
              <a:lnSpc>
                <a:spcPct val="100000"/>
              </a:lnSpc>
              <a:spcBef>
                <a:spcPts val="1800"/>
              </a:spcBef>
            </a:pPr>
            <a:r>
              <a:rPr sz="2400" spc="-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229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 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compatibility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reasons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2875"/>
              </a:lnSpc>
              <a:spcBef>
                <a:spcPts val="18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right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pattern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2875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interrupt(</a:t>
            </a:r>
            <a:r>
              <a:rPr sz="24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7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tho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1326" y="2842287"/>
            <a:ext cx="24898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Stopping</a:t>
            </a:r>
            <a:r>
              <a:rPr sz="3600" spc="-2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12700" algn="r">
              <a:lnSpc>
                <a:spcPct val="100000"/>
              </a:lnSpc>
            </a:pPr>
            <a:r>
              <a:rPr sz="36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2613398"/>
            <a:ext cx="294894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Thread</a:t>
            </a:r>
            <a:r>
              <a:rPr sz="2400" spc="-45" dirty="0"/>
              <a:t> </a:t>
            </a:r>
            <a:r>
              <a:rPr sz="2400" spc="-5" dirty="0">
                <a:solidFill>
                  <a:srgbClr val="2A9FBC"/>
                </a:solidFill>
              </a:rPr>
              <a:t>t1</a:t>
            </a:r>
            <a:r>
              <a:rPr sz="2400" spc="-45" dirty="0">
                <a:solidFill>
                  <a:srgbClr val="2A9FBC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=</a:t>
            </a:r>
            <a:r>
              <a:rPr sz="2400" spc="-3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...;</a:t>
            </a:r>
            <a:endParaRPr sz="24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2A9FBC"/>
                </a:solidFill>
              </a:rPr>
              <a:t>t1</a:t>
            </a:r>
            <a:r>
              <a:rPr sz="2400" spc="-5" dirty="0">
                <a:solidFill>
                  <a:srgbClr val="FFFFFF"/>
                </a:solidFill>
              </a:rPr>
              <a:t>.</a:t>
            </a:r>
            <a:r>
              <a:rPr sz="2400" spc="-5" dirty="0">
                <a:solidFill>
                  <a:srgbClr val="A62E5C"/>
                </a:solidFill>
              </a:rPr>
              <a:t>interrupt</a:t>
            </a:r>
            <a:r>
              <a:rPr sz="2400" spc="-5" dirty="0">
                <a:solidFill>
                  <a:srgbClr val="FFFFFF"/>
                </a:solidFill>
              </a:rPr>
              <a:t>();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45773" y="3906993"/>
            <a:ext cx="10558145" cy="113665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55245">
              <a:lnSpc>
                <a:spcPct val="100000"/>
              </a:lnSpc>
              <a:spcBef>
                <a:spcPts val="1025"/>
              </a:spcBef>
            </a:pP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Calling</a:t>
            </a:r>
            <a:r>
              <a:rPr sz="3600" spc="-1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interrupt()</a:t>
            </a:r>
            <a:r>
              <a:rPr sz="3600" spc="-20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3600" spc="-1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running</a:t>
            </a:r>
            <a:r>
              <a:rPr sz="3600" spc="-1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should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call</a:t>
            </a:r>
            <a:r>
              <a:rPr sz="24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isInterrupted()</a:t>
            </a:r>
            <a:r>
              <a:rPr sz="2400" spc="-76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terminate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itself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830318"/>
            <a:ext cx="4224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Runnable</a:t>
            </a:r>
            <a:r>
              <a:rPr sz="2400" spc="-45" dirty="0"/>
              <a:t> </a:t>
            </a:r>
            <a:r>
              <a:rPr sz="2400" spc="-5" dirty="0">
                <a:solidFill>
                  <a:srgbClr val="2A9FBC"/>
                </a:solidFill>
              </a:rPr>
              <a:t>task</a:t>
            </a:r>
            <a:r>
              <a:rPr sz="2400" spc="-30" dirty="0">
                <a:solidFill>
                  <a:srgbClr val="2A9FBC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=</a:t>
            </a:r>
            <a:r>
              <a:rPr sz="2400" spc="-2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()</a:t>
            </a:r>
            <a:r>
              <a:rPr sz="2400" spc="-3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-&gt;</a:t>
            </a:r>
            <a:r>
              <a:rPr sz="2400" spc="-3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{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45773" y="1424678"/>
            <a:ext cx="10558145" cy="3618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579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(! </a:t>
            </a:r>
            <a:r>
              <a:rPr sz="2400" spc="6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Thread</a:t>
            </a:r>
            <a:r>
              <a:rPr sz="2400" spc="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i="1" spc="60" dirty="0">
                <a:solidFill>
                  <a:srgbClr val="A62E5C"/>
                </a:solidFill>
                <a:latin typeface="Trebuchet MS" panose="020B0603020202020204"/>
                <a:cs typeface="Trebuchet MS" panose="020B0603020202020204"/>
              </a:rPr>
              <a:t>currentThread</a:t>
            </a:r>
            <a:r>
              <a:rPr sz="2400" spc="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().</a:t>
            </a:r>
            <a:r>
              <a:rPr sz="2400" spc="6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isInterrupted</a:t>
            </a:r>
            <a:r>
              <a:rPr sz="2400" spc="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())</a:t>
            </a:r>
            <a:r>
              <a:rPr sz="24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3126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4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2400" spc="-3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task</a:t>
            </a:r>
            <a:r>
              <a:rPr sz="2400" spc="-4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itself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64579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05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55245">
              <a:lnSpc>
                <a:spcPct val="100000"/>
              </a:lnSpc>
            </a:pP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Calling</a:t>
            </a:r>
            <a:r>
              <a:rPr sz="3600" spc="-1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interrupt()</a:t>
            </a:r>
            <a:r>
              <a:rPr sz="3600" spc="-20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3600" spc="-1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running</a:t>
            </a:r>
            <a:r>
              <a:rPr sz="3600" spc="-1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should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call</a:t>
            </a:r>
            <a:r>
              <a:rPr sz="24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isInterrupted()</a:t>
            </a:r>
            <a:r>
              <a:rPr sz="2400" spc="-76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terminate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itself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4663" y="1886741"/>
            <a:ext cx="5440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Verdana" panose="020B0604030504040204"/>
                <a:cs typeface="Verdana" panose="020B0604030504040204"/>
              </a:rPr>
              <a:t>T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h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latin typeface="Verdana" panose="020B0604030504040204"/>
                <a:cs typeface="Verdana" panose="020B0604030504040204"/>
              </a:rPr>
              <a:t>ca</a:t>
            </a:r>
            <a:r>
              <a:rPr sz="2400" spc="20" dirty="0">
                <a:latin typeface="Verdana" panose="020B0604030504040204"/>
                <a:cs typeface="Verdana" panose="020B0604030504040204"/>
              </a:rPr>
              <a:t>l</a:t>
            </a:r>
            <a:r>
              <a:rPr sz="2400" spc="25" dirty="0">
                <a:latin typeface="Verdana" panose="020B0604030504040204"/>
                <a:cs typeface="Verdana" panose="020B0604030504040204"/>
              </a:rPr>
              <a:t>l</a:t>
            </a:r>
            <a:r>
              <a:rPr sz="24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t</a:t>
            </a:r>
            <a:r>
              <a:rPr sz="2400" spc="120" dirty="0">
                <a:latin typeface="Verdana" panose="020B0604030504040204"/>
                <a:cs typeface="Verdana" panose="020B0604030504040204"/>
              </a:rPr>
              <a:t>o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/>
              <a:t>interrupt(</a:t>
            </a:r>
            <a:r>
              <a:rPr sz="2400" dirty="0"/>
              <a:t>)</a:t>
            </a:r>
            <a:r>
              <a:rPr sz="2400" spc="-745" dirty="0"/>
              <a:t> </a:t>
            </a:r>
            <a:r>
              <a:rPr sz="2400" spc="114" dirty="0">
                <a:latin typeface="Verdana" panose="020B0604030504040204"/>
                <a:cs typeface="Verdana" panose="020B0604030504040204"/>
              </a:rPr>
              <a:t>c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use</a:t>
            </a:r>
            <a:r>
              <a:rPr sz="24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latin typeface="Verdana" panose="020B0604030504040204"/>
                <a:cs typeface="Verdana" panose="020B0604030504040204"/>
              </a:rPr>
              <a:t>the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 panose="02070309020205020404"/>
                <a:cs typeface="Courier New" panose="02070309020205020404"/>
              </a:rPr>
              <a:t>isInterrupted(</a:t>
            </a:r>
            <a:r>
              <a:rPr dirty="0">
                <a:latin typeface="Courier New" panose="02070309020205020404"/>
                <a:cs typeface="Courier New" panose="02070309020205020404"/>
              </a:rPr>
              <a:t>)</a:t>
            </a:r>
            <a:r>
              <a:rPr spc="-7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pc="-20" dirty="0"/>
              <a:t>me</a:t>
            </a:r>
            <a:r>
              <a:rPr spc="40" dirty="0"/>
              <a:t>tho</a:t>
            </a:r>
            <a:r>
              <a:rPr spc="110" dirty="0"/>
              <a:t>d</a:t>
            </a:r>
            <a:r>
              <a:rPr spc="-114" dirty="0"/>
              <a:t> </a:t>
            </a:r>
            <a:r>
              <a:rPr spc="-5" dirty="0"/>
              <a:t>t</a:t>
            </a:r>
            <a:r>
              <a:rPr spc="120" dirty="0"/>
              <a:t>o</a:t>
            </a:r>
            <a:r>
              <a:rPr spc="-120" dirty="0"/>
              <a:t> </a:t>
            </a:r>
            <a:r>
              <a:rPr spc="-80" dirty="0"/>
              <a:t>r</a:t>
            </a:r>
            <a:r>
              <a:rPr spc="15" dirty="0"/>
              <a:t>e</a:t>
            </a:r>
            <a:r>
              <a:rPr spc="-10" dirty="0"/>
              <a:t>tur</a:t>
            </a:r>
            <a:r>
              <a:rPr spc="-35" dirty="0"/>
              <a:t>n</a:t>
            </a:r>
            <a:r>
              <a:rPr spc="-140" dirty="0"/>
              <a:t> </a:t>
            </a:r>
            <a:r>
              <a:rPr dirty="0"/>
              <a:t>tr</a:t>
            </a:r>
            <a:r>
              <a:rPr spc="-10" dirty="0"/>
              <a:t>ue</a:t>
            </a:r>
          </a:p>
          <a:p>
            <a:pPr marL="12700" marR="5080">
              <a:lnSpc>
                <a:spcPct val="100000"/>
              </a:lnSpc>
              <a:spcBef>
                <a:spcPts val="1815"/>
              </a:spcBef>
            </a:pPr>
            <a:r>
              <a:rPr spc="-100" dirty="0"/>
              <a:t>If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20" dirty="0"/>
              <a:t> </a:t>
            </a:r>
            <a:r>
              <a:rPr dirty="0"/>
              <a:t>thread</a:t>
            </a:r>
            <a:r>
              <a:rPr spc="-100" dirty="0"/>
              <a:t> </a:t>
            </a:r>
            <a:r>
              <a:rPr spc="-15" dirty="0"/>
              <a:t>is</a:t>
            </a:r>
            <a:r>
              <a:rPr spc="-120" dirty="0"/>
              <a:t> </a:t>
            </a:r>
            <a:r>
              <a:rPr spc="20" dirty="0"/>
              <a:t>blocked,</a:t>
            </a:r>
            <a:r>
              <a:rPr spc="-85" dirty="0"/>
              <a:t> </a:t>
            </a:r>
            <a:r>
              <a:rPr spc="40" dirty="0"/>
              <a:t>or</a:t>
            </a:r>
            <a:r>
              <a:rPr spc="-120" dirty="0"/>
              <a:t> </a:t>
            </a:r>
            <a:r>
              <a:rPr spc="-10" dirty="0"/>
              <a:t>waiting,</a:t>
            </a:r>
            <a:r>
              <a:rPr spc="-85" dirty="0"/>
              <a:t> </a:t>
            </a:r>
            <a:r>
              <a:rPr spc="-5" dirty="0"/>
              <a:t>then</a:t>
            </a:r>
            <a:r>
              <a:rPr spc="-120" dirty="0"/>
              <a:t> </a:t>
            </a:r>
            <a:r>
              <a:rPr spc="5" dirty="0"/>
              <a:t>the </a:t>
            </a:r>
            <a:r>
              <a:rPr spc="-830" dirty="0"/>
              <a:t> </a:t>
            </a:r>
            <a:r>
              <a:rPr spc="35" dirty="0"/>
              <a:t>corresponding </a:t>
            </a:r>
            <a:r>
              <a:rPr spc="30" dirty="0"/>
              <a:t>method </a:t>
            </a:r>
            <a:r>
              <a:rPr spc="40" dirty="0"/>
              <a:t>will </a:t>
            </a:r>
            <a:r>
              <a:rPr spc="15" dirty="0"/>
              <a:t>throw </a:t>
            </a:r>
            <a:r>
              <a:rPr spc="-35" dirty="0"/>
              <a:t>an </a:t>
            </a:r>
            <a:r>
              <a:rPr spc="-30" dirty="0"/>
              <a:t> </a:t>
            </a:r>
            <a:r>
              <a:rPr spc="-10" dirty="0">
                <a:latin typeface="Courier New" panose="02070309020205020404"/>
                <a:cs typeface="Courier New" panose="02070309020205020404"/>
              </a:rPr>
              <a:t>InterruptedException</a:t>
            </a: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55" dirty="0"/>
              <a:t>T</a:t>
            </a:r>
            <a:r>
              <a:rPr spc="-10" dirty="0"/>
              <a:t>he</a:t>
            </a:r>
            <a:r>
              <a:rPr spc="-135" dirty="0"/>
              <a:t> </a:t>
            </a:r>
            <a:r>
              <a:rPr spc="-20" dirty="0"/>
              <a:t>me</a:t>
            </a:r>
            <a:r>
              <a:rPr spc="40" dirty="0"/>
              <a:t>tho</a:t>
            </a:r>
            <a:r>
              <a:rPr spc="30" dirty="0"/>
              <a:t>ds</a:t>
            </a:r>
            <a:r>
              <a:rPr spc="-114" dirty="0"/>
              <a:t> </a:t>
            </a:r>
            <a:r>
              <a:rPr spc="-5" dirty="0">
                <a:latin typeface="Courier New" panose="02070309020205020404"/>
                <a:cs typeface="Courier New" panose="02070309020205020404"/>
              </a:rPr>
              <a:t>wait(</a:t>
            </a:r>
            <a:r>
              <a:rPr dirty="0">
                <a:latin typeface="Courier New" panose="02070309020205020404"/>
                <a:cs typeface="Courier New" panose="02070309020205020404"/>
              </a:rPr>
              <a:t>)</a:t>
            </a:r>
            <a:r>
              <a:rPr spc="-7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pc="160" dirty="0"/>
              <a:t>/</a:t>
            </a:r>
            <a:r>
              <a:rPr spc="-114" dirty="0"/>
              <a:t> </a:t>
            </a:r>
            <a:r>
              <a:rPr spc="-5" dirty="0">
                <a:latin typeface="Courier New" panose="02070309020205020404"/>
                <a:cs typeface="Courier New" panose="02070309020205020404"/>
              </a:rPr>
              <a:t>notify()</a:t>
            </a:r>
            <a:r>
              <a:rPr spc="-229" dirty="0"/>
              <a:t>,</a:t>
            </a:r>
            <a:r>
              <a:rPr spc="-135" dirty="0"/>
              <a:t> </a:t>
            </a:r>
            <a:r>
              <a:rPr spc="-5" dirty="0">
                <a:latin typeface="Courier New" panose="02070309020205020404"/>
                <a:cs typeface="Courier New" panose="02070309020205020404"/>
              </a:rPr>
              <a:t>join()</a:t>
            </a:r>
          </a:p>
          <a:p>
            <a:pPr marL="12700">
              <a:lnSpc>
                <a:spcPct val="100000"/>
              </a:lnSpc>
            </a:pPr>
            <a:r>
              <a:rPr spc="15" dirty="0"/>
              <a:t>throw</a:t>
            </a:r>
            <a:r>
              <a:rPr spc="-175" dirty="0"/>
              <a:t> </a:t>
            </a:r>
            <a:r>
              <a:rPr spc="-5" dirty="0">
                <a:latin typeface="Courier New" panose="02070309020205020404"/>
                <a:cs typeface="Courier New" panose="02070309020205020404"/>
              </a:rPr>
              <a:t>InterruptedException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61326" y="2842287"/>
            <a:ext cx="24898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Stopping</a:t>
            </a:r>
            <a:r>
              <a:rPr sz="3600" spc="-2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12700" algn="r">
              <a:lnSpc>
                <a:spcPct val="100000"/>
              </a:lnSpc>
            </a:pPr>
            <a:r>
              <a:rPr sz="36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810" y="2155550"/>
            <a:ext cx="632714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Runnable</a:t>
            </a:r>
            <a:r>
              <a:rPr sz="2400" spc="-1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pattern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producer</a:t>
            </a:r>
            <a:r>
              <a:rPr sz="2400" spc="-1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consumer</a:t>
            </a:r>
            <a:r>
              <a:rPr sz="2400" spc="-1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pattern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643255">
              <a:lnSpc>
                <a:spcPct val="100000"/>
              </a:lnSpc>
              <a:spcBef>
                <a:spcPts val="1800"/>
              </a:spcBef>
            </a:pP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How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synchronization</a:t>
            </a:r>
            <a:r>
              <a:rPr sz="2400" spc="-9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wait</a:t>
            </a:r>
            <a:r>
              <a:rPr sz="2400" spc="-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notify </a:t>
            </a:r>
            <a:r>
              <a:rPr sz="2400" spc="-8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pattern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23732" y="1916483"/>
            <a:ext cx="1789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nda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5151" y="2718906"/>
            <a:ext cx="4910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Producer</a:t>
            </a:r>
            <a:r>
              <a:rPr sz="3600" spc="-26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9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3600" spc="-229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744" y="2092811"/>
            <a:ext cx="92868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8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800" spc="-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800" spc="-26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5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9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16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4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49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6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-36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6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-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5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-2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8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5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2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4800" spc="-46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2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sum</a:t>
            </a:r>
            <a:r>
              <a:rPr sz="4800" spc="-204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4800" spc="-5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?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4663" y="1956844"/>
            <a:ext cx="5993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4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latin typeface="Verdana" panose="020B0604030504040204"/>
                <a:cs typeface="Verdana" panose="020B0604030504040204"/>
              </a:rPr>
              <a:t>producer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latin typeface="Verdana" panose="020B0604030504040204"/>
                <a:cs typeface="Verdana" panose="020B0604030504040204"/>
              </a:rPr>
              <a:t>produces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values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in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latin typeface="Verdana" panose="020B0604030504040204"/>
                <a:cs typeface="Verdana" panose="020B0604030504040204"/>
              </a:rPr>
              <a:t>buffer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4663" y="2551203"/>
            <a:ext cx="658495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consumer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consumes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buffer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careful: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buffer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empty,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full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64160">
              <a:lnSpc>
                <a:spcPct val="100000"/>
              </a:lnSpc>
              <a:spcBef>
                <a:spcPts val="18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Producers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consumers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their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own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9426" y="2842287"/>
            <a:ext cx="24618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985" marR="5080" indent="-121920">
              <a:lnSpc>
                <a:spcPct val="100000"/>
              </a:lnSpc>
              <a:spcBef>
                <a:spcPts val="100"/>
              </a:spcBef>
            </a:pP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Producer</a:t>
            </a:r>
            <a:r>
              <a:rPr sz="3600" spc="-3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34" y="597467"/>
            <a:ext cx="6555740" cy="514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4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4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2400" spc="-4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3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9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400" i="1" spc="95" dirty="0">
                <a:solidFill>
                  <a:srgbClr val="9BC850"/>
                </a:solidFill>
                <a:latin typeface="Trebuchet MS" panose="020B0603020202020204"/>
                <a:cs typeface="Trebuchet MS" panose="020B0603020202020204"/>
              </a:rPr>
              <a:t>BUFFER_SIZE</a:t>
            </a:r>
            <a:r>
              <a:rPr sz="2400" spc="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5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Producer</a:t>
            </a:r>
            <a:r>
              <a:rPr sz="2400" spc="-6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84275" marR="798830" indent="-585470">
              <a:lnSpc>
                <a:spcPct val="163000"/>
              </a:lnSpc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12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13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produce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2400" spc="-6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isFull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2400" spc="-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++]</a:t>
            </a:r>
            <a:r>
              <a:rPr sz="24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34" y="597467"/>
            <a:ext cx="6555740" cy="514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4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4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2400" spc="-4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3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9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400" i="1" spc="95" dirty="0">
                <a:solidFill>
                  <a:srgbClr val="9BC850"/>
                </a:solidFill>
                <a:latin typeface="Trebuchet MS" panose="020B0603020202020204"/>
                <a:cs typeface="Trebuchet MS" panose="020B0603020202020204"/>
              </a:rPr>
              <a:t>BUFFER_SIZE</a:t>
            </a:r>
            <a:r>
              <a:rPr sz="2400" spc="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5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Consumer</a:t>
            </a:r>
            <a:r>
              <a:rPr sz="2400" spc="-6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-4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4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consume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84275" marR="615950">
              <a:lnSpc>
                <a:spcPct val="163000"/>
              </a:lnSpc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while 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isEmpty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[--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24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4663" y="2916965"/>
            <a:ext cx="465772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latin typeface="Verdana" panose="020B0604030504040204"/>
                <a:cs typeface="Verdana" panose="020B0604030504040204"/>
              </a:rPr>
              <a:t>wrong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this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latin typeface="Verdana" panose="020B0604030504040204"/>
                <a:cs typeface="Verdana" panose="020B0604030504040204"/>
              </a:rPr>
              <a:t>code?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254" dirty="0">
                <a:latin typeface="Verdana" panose="020B0604030504040204"/>
                <a:cs typeface="Verdana" panose="020B0604030504040204"/>
              </a:rPr>
              <a:t>I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f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114" dirty="0">
                <a:latin typeface="Verdana" panose="020B0604030504040204"/>
                <a:cs typeface="Verdana" panose="020B0604030504040204"/>
              </a:rPr>
              <a:t>c</a:t>
            </a:r>
            <a:r>
              <a:rPr sz="24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4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14" dirty="0">
                <a:latin typeface="Verdana" panose="020B0604030504040204"/>
                <a:cs typeface="Verdana" panose="020B0604030504040204"/>
              </a:rPr>
              <a:t>o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ne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latin typeface="Verdana" panose="020B0604030504040204"/>
                <a:cs typeface="Verdana" panose="020B0604030504040204"/>
              </a:rPr>
              <a:t>m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20" dirty="0">
                <a:latin typeface="Verdana" panose="020B0604030504040204"/>
                <a:cs typeface="Verdana" panose="020B0604030504040204"/>
              </a:rPr>
              <a:t>i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latin typeface="Verdana" panose="020B0604030504040204"/>
                <a:cs typeface="Verdana" panose="020B0604030504040204"/>
              </a:rPr>
              <a:t>th</a:t>
            </a:r>
            <a:r>
              <a:rPr sz="2400" dirty="0">
                <a:latin typeface="Verdana" panose="020B0604030504040204"/>
                <a:cs typeface="Verdana" panose="020B0604030504040204"/>
              </a:rPr>
              <a:t>i</a:t>
            </a:r>
            <a:r>
              <a:rPr sz="2400" spc="40" dirty="0">
                <a:latin typeface="Verdana" panose="020B0604030504040204"/>
                <a:cs typeface="Verdana" panose="020B0604030504040204"/>
              </a:rPr>
              <a:t>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9426" y="2842287"/>
            <a:ext cx="24618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985" marR="5080" indent="-121920">
              <a:lnSpc>
                <a:spcPct val="100000"/>
              </a:lnSpc>
              <a:spcBef>
                <a:spcPts val="100"/>
              </a:spcBef>
            </a:pP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Producer</a:t>
            </a:r>
            <a:r>
              <a:rPr sz="3600" spc="-3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5347" y="2254024"/>
            <a:ext cx="488569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Race</a:t>
            </a:r>
            <a:r>
              <a:rPr sz="2400" spc="-1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condition!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Several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reading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writing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buffer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same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nd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corrupt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array</a:t>
            </a:r>
            <a:endParaRPr sz="24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65345" y="797052"/>
            <a:ext cx="2211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75BA7"/>
                </a:solidFill>
              </a:rPr>
              <a:t>class</a:t>
            </a:r>
            <a:r>
              <a:rPr spc="-85" dirty="0">
                <a:solidFill>
                  <a:srgbClr val="675BA7"/>
                </a:solidFill>
              </a:rPr>
              <a:t> </a:t>
            </a:r>
            <a:r>
              <a:rPr spc="-5" dirty="0"/>
              <a:t>Producer</a:t>
            </a:r>
            <a:r>
              <a:rPr spc="-80" dirty="0"/>
              <a:t> </a:t>
            </a:r>
            <a:r>
              <a:rPr dirty="0">
                <a:solidFill>
                  <a:srgbClr val="FFFFFF"/>
                </a:solidFill>
              </a:rPr>
              <a:t>{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5345" y="1071371"/>
            <a:ext cx="4611370" cy="19685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599440">
              <a:lnSpc>
                <a:spcPct val="100000"/>
              </a:lnSpc>
              <a:spcBef>
                <a:spcPts val="1000"/>
              </a:spcBef>
            </a:pPr>
            <a:r>
              <a:rPr sz="18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800" spc="-6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800" spc="-5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produce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8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 marL="1184275" marR="5080">
              <a:lnSpc>
                <a:spcPct val="142000"/>
              </a:lnSpc>
            </a:pPr>
            <a:r>
              <a:rPr sz="18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1800" spc="-6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isFull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1800" spc="-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 </a:t>
            </a:r>
            <a:r>
              <a:rPr sz="1800" spc="-10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1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++]</a:t>
            </a:r>
            <a:r>
              <a:rPr sz="18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5345" y="3403092"/>
            <a:ext cx="4748530" cy="235712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800" spc="-7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Consumer</a:t>
            </a:r>
            <a:r>
              <a:rPr sz="1800" spc="-7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900"/>
              </a:spcBef>
            </a:pPr>
            <a:r>
              <a:rPr sz="18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800" spc="-6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800" spc="-5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consume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8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184275" marR="5080">
              <a:lnSpc>
                <a:spcPct val="142000"/>
              </a:lnSpc>
            </a:pPr>
            <a:r>
              <a:rPr sz="18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while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isEmpty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 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 </a:t>
            </a:r>
            <a:r>
              <a:rPr sz="1800" spc="-10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[--</a:t>
            </a:r>
            <a:r>
              <a:rPr sz="1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18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24663" y="3031265"/>
            <a:ext cx="65373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way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fix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things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array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02474" y="2567966"/>
            <a:ext cx="244094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6530" algn="r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Fixing</a:t>
            </a:r>
            <a:r>
              <a:rPr sz="3600" spc="-2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producer</a:t>
            </a:r>
            <a:r>
              <a:rPr sz="3600" spc="-2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019404" y="2551205"/>
            <a:ext cx="4297680" cy="1717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fix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our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problems?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algn="just">
              <a:lnSpc>
                <a:spcPct val="100000"/>
              </a:lnSpc>
              <a:spcBef>
                <a:spcPts val="18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Synchronization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 fix our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race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condition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problem,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but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write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like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6739255" cy="6858000"/>
          </a:xfrm>
          <a:custGeom>
            <a:avLst/>
            <a:gdLst/>
            <a:ahLst/>
            <a:cxnLst/>
            <a:rect l="l" t="t" r="r" b="b"/>
            <a:pathLst>
              <a:path w="6739255" h="6858000">
                <a:moveTo>
                  <a:pt x="6739128" y="0"/>
                </a:moveTo>
                <a:lnTo>
                  <a:pt x="0" y="0"/>
                </a:lnTo>
                <a:lnTo>
                  <a:pt x="0" y="6858000"/>
                </a:lnTo>
                <a:lnTo>
                  <a:pt x="6739128" y="6858000"/>
                </a:lnTo>
                <a:lnTo>
                  <a:pt x="6739128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75BA7"/>
                </a:solidFill>
              </a:rPr>
              <a:t>class</a:t>
            </a:r>
            <a:r>
              <a:rPr spc="-85" dirty="0">
                <a:solidFill>
                  <a:srgbClr val="675BA7"/>
                </a:solidFill>
              </a:rPr>
              <a:t> </a:t>
            </a:r>
            <a:r>
              <a:rPr spc="-5" dirty="0"/>
              <a:t>Consumer</a:t>
            </a:r>
            <a:r>
              <a:rPr spc="-80" dirty="0"/>
              <a:t> </a:t>
            </a:r>
            <a:r>
              <a:rPr dirty="0">
                <a:solidFill>
                  <a:srgbClr val="FFFFFF"/>
                </a:solidFill>
              </a:rPr>
              <a:t>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5572" y="1355661"/>
            <a:ext cx="5527675" cy="468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4275" marR="5080" indent="-585470">
              <a:lnSpc>
                <a:spcPct val="142000"/>
              </a:lnSpc>
              <a:spcBef>
                <a:spcPts val="100"/>
              </a:spcBef>
            </a:pPr>
            <a:r>
              <a:rPr sz="18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 void </a:t>
            </a:r>
            <a:r>
              <a:rPr sz="1800" spc="-1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synchronized </a:t>
            </a:r>
            <a:r>
              <a:rPr sz="1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consume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800" spc="-10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while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isEmpty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 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[--</a:t>
            </a:r>
            <a:r>
              <a:rPr sz="1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18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3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18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800" spc="-7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Producer</a:t>
            </a:r>
            <a:r>
              <a:rPr sz="1800" spc="-7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184910" marR="5080" indent="-585470">
              <a:lnSpc>
                <a:spcPct val="142000"/>
              </a:lnSpc>
            </a:pPr>
            <a:r>
              <a:rPr sz="18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 void </a:t>
            </a:r>
            <a:r>
              <a:rPr sz="1800" spc="-1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synchronized </a:t>
            </a:r>
            <a:r>
              <a:rPr sz="1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produce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800" spc="-10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while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isFull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 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1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++]</a:t>
            </a:r>
            <a:r>
              <a:rPr sz="18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06008" y="2665505"/>
            <a:ext cx="4081779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will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work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lock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producers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consumers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7248525" cy="6858000"/>
          </a:xfrm>
          <a:custGeom>
            <a:avLst/>
            <a:gdLst/>
            <a:ahLst/>
            <a:cxnLst/>
            <a:rect l="l" t="t" r="r" b="b"/>
            <a:pathLst>
              <a:path w="7248525" h="6858000">
                <a:moveTo>
                  <a:pt x="7248144" y="0"/>
                </a:moveTo>
                <a:lnTo>
                  <a:pt x="0" y="0"/>
                </a:lnTo>
                <a:lnTo>
                  <a:pt x="0" y="6858000"/>
                </a:lnTo>
                <a:lnTo>
                  <a:pt x="7248144" y="6858000"/>
                </a:lnTo>
                <a:lnTo>
                  <a:pt x="7248144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5344" y="1649628"/>
            <a:ext cx="3973829" cy="924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675BA7"/>
                </a:solidFill>
              </a:rPr>
              <a:t>class</a:t>
            </a:r>
            <a:r>
              <a:rPr sz="2200" dirty="0">
                <a:solidFill>
                  <a:srgbClr val="675BA7"/>
                </a:solidFill>
              </a:rPr>
              <a:t> </a:t>
            </a:r>
            <a:r>
              <a:rPr sz="2200" spc="-5" dirty="0"/>
              <a:t>Consumer</a:t>
            </a:r>
            <a:r>
              <a:rPr sz="2200" spc="20" dirty="0"/>
              <a:t> </a:t>
            </a:r>
            <a:r>
              <a:rPr sz="2200" spc="-5" dirty="0">
                <a:solidFill>
                  <a:srgbClr val="FFFFFF"/>
                </a:solidFill>
              </a:rPr>
              <a:t>{</a:t>
            </a:r>
            <a:endParaRPr sz="2200"/>
          </a:p>
          <a:p>
            <a:pPr marL="586740" algn="ctr">
              <a:lnSpc>
                <a:spcPct val="100000"/>
              </a:lnSpc>
              <a:spcBef>
                <a:spcPts val="1800"/>
              </a:spcBef>
            </a:pPr>
            <a:r>
              <a:rPr sz="2200" spc="-5" dirty="0">
                <a:solidFill>
                  <a:srgbClr val="675BA7"/>
                </a:solidFill>
              </a:rPr>
              <a:t>private</a:t>
            </a:r>
            <a:r>
              <a:rPr sz="2200" spc="10" dirty="0">
                <a:solidFill>
                  <a:srgbClr val="675BA7"/>
                </a:solidFill>
              </a:rPr>
              <a:t> </a:t>
            </a:r>
            <a:r>
              <a:rPr sz="2200" spc="-5" dirty="0">
                <a:solidFill>
                  <a:srgbClr val="A62E5C"/>
                </a:solidFill>
              </a:rPr>
              <a:t>Object</a:t>
            </a:r>
            <a:r>
              <a:rPr sz="2200" spc="10" dirty="0">
                <a:solidFill>
                  <a:srgbClr val="A62E5C"/>
                </a:solidFill>
              </a:rPr>
              <a:t> </a:t>
            </a:r>
            <a:r>
              <a:rPr sz="2200" spc="-5" dirty="0">
                <a:solidFill>
                  <a:srgbClr val="FFFF00"/>
                </a:solidFill>
              </a:rPr>
              <a:t>lock</a:t>
            </a:r>
            <a:r>
              <a:rPr sz="2200" spc="-5" dirty="0">
                <a:solidFill>
                  <a:srgbClr val="FFFFFF"/>
                </a:solidFill>
              </a:rPr>
              <a:t>;</a:t>
            </a:r>
            <a:endParaRPr sz="2200"/>
          </a:p>
        </p:txBody>
      </p:sp>
      <p:sp>
        <p:nvSpPr>
          <p:cNvPr id="6" name="object 6"/>
          <p:cNvSpPr txBox="1"/>
          <p:nvPr/>
        </p:nvSpPr>
        <p:spPr>
          <a:xfrm>
            <a:off x="665344" y="2662563"/>
            <a:ext cx="6158230" cy="317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4275" marR="1600835" indent="-585470">
              <a:lnSpc>
                <a:spcPct val="134000"/>
              </a:lnSpc>
              <a:spcBef>
                <a:spcPts val="100"/>
              </a:spcBef>
            </a:pPr>
            <a:r>
              <a:rPr sz="22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200" spc="2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200" spc="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consume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2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200" spc="-13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synchronized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2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lock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200" spc="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771015" marR="5080">
              <a:lnSpc>
                <a:spcPct val="134000"/>
              </a:lnSpc>
            </a:pPr>
            <a:r>
              <a:rPr sz="22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2200" spc="2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2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isEmpty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2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2200" spc="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 </a:t>
            </a:r>
            <a:r>
              <a:rPr sz="2200" spc="-13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[--</a:t>
            </a:r>
            <a:r>
              <a:rPr sz="22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2200" spc="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2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184275">
              <a:lnSpc>
                <a:spcPct val="100000"/>
              </a:lnSpc>
              <a:spcBef>
                <a:spcPts val="900"/>
              </a:spcBef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900"/>
              </a:spcBef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67719" y="2718906"/>
            <a:ext cx="4937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24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Runnable</a:t>
            </a:r>
            <a:r>
              <a:rPr sz="3600" spc="-26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Pattern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1091" y="2060448"/>
            <a:ext cx="5407660" cy="3234055"/>
          </a:xfrm>
          <a:prstGeom prst="rect">
            <a:avLst/>
          </a:prstGeom>
          <a:solidFill>
            <a:srgbClr val="3E3E3E"/>
          </a:solidFill>
          <a:ln w="9144">
            <a:solidFill>
              <a:srgbClr val="80808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890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700" spc="-1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Producer</a:t>
            </a:r>
            <a:r>
              <a:rPr sz="1700" spc="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 dirty="0">
              <a:latin typeface="Courier New" panose="02070309020205020404"/>
              <a:cs typeface="Courier New" panose="02070309020205020404"/>
            </a:endParaRPr>
          </a:p>
          <a:p>
            <a:pPr marL="1243330" marR="1551940" indent="-585470">
              <a:lnSpc>
                <a:spcPct val="144000"/>
              </a:lnSpc>
              <a:spcBef>
                <a:spcPts val="905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700" spc="2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700" spc="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produce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700" spc="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7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synchronized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lock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7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 dirty="0">
              <a:latin typeface="Courier New" panose="02070309020205020404"/>
              <a:cs typeface="Courier New" panose="02070309020205020404"/>
            </a:endParaRPr>
          </a:p>
          <a:p>
            <a:pPr marL="1830070" marR="314325" indent="-635">
              <a:lnSpc>
                <a:spcPct val="144000"/>
              </a:lnSpc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1700" spc="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isFull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1700" spc="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 </a:t>
            </a:r>
            <a:r>
              <a:rPr sz="1700" spc="-10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++]</a:t>
            </a:r>
            <a:r>
              <a:rPr sz="1700" spc="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7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1700" dirty="0">
              <a:latin typeface="Courier New" panose="02070309020205020404"/>
              <a:cs typeface="Courier New" panose="02070309020205020404"/>
            </a:endParaRPr>
          </a:p>
          <a:p>
            <a:pPr marL="1243330">
              <a:lnSpc>
                <a:spcPct val="100000"/>
              </a:lnSpc>
              <a:spcBef>
                <a:spcPts val="895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 dirty="0">
              <a:latin typeface="Courier New" panose="02070309020205020404"/>
              <a:cs typeface="Courier New" panose="02070309020205020404"/>
            </a:endParaRPr>
          </a:p>
          <a:p>
            <a:pPr marL="658495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 dirty="0">
              <a:latin typeface="Courier New" panose="02070309020205020404"/>
              <a:cs typeface="Courier New" panose="02070309020205020404"/>
            </a:endParaRPr>
          </a:p>
          <a:p>
            <a:pPr marL="71755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3880" y="2060448"/>
            <a:ext cx="5393690" cy="3234055"/>
          </a:xfrm>
          <a:prstGeom prst="rect">
            <a:avLst/>
          </a:prstGeom>
          <a:solidFill>
            <a:srgbClr val="3E3E3E"/>
          </a:solidFill>
          <a:ln w="9144">
            <a:solidFill>
              <a:srgbClr val="80808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890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7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Consumer</a:t>
            </a:r>
            <a:r>
              <a:rPr sz="1700" spc="1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 dirty="0">
              <a:latin typeface="Courier New" panose="02070309020205020404"/>
              <a:cs typeface="Courier New" panose="02070309020205020404"/>
            </a:endParaRPr>
          </a:p>
          <a:p>
            <a:pPr marL="1242695" marR="1538605" indent="-585470">
              <a:lnSpc>
                <a:spcPct val="144000"/>
              </a:lnSpc>
              <a:spcBef>
                <a:spcPts val="905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700" spc="2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700" spc="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consume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700" spc="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7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synchronized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lock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7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 dirty="0">
              <a:latin typeface="Courier New" panose="02070309020205020404"/>
              <a:cs typeface="Courier New" panose="02070309020205020404"/>
            </a:endParaRPr>
          </a:p>
          <a:p>
            <a:pPr marL="1830070" marR="171450" indent="-635">
              <a:lnSpc>
                <a:spcPct val="144000"/>
              </a:lnSpc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1700" spc="1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isEmpty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1700" spc="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 </a:t>
            </a:r>
            <a:r>
              <a:rPr sz="1700" spc="-10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[--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1700" spc="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7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1700" dirty="0">
              <a:latin typeface="Courier New" panose="02070309020205020404"/>
              <a:cs typeface="Courier New" panose="02070309020205020404"/>
            </a:endParaRPr>
          </a:p>
          <a:p>
            <a:pPr marL="1243330">
              <a:lnSpc>
                <a:spcPct val="100000"/>
              </a:lnSpc>
              <a:spcBef>
                <a:spcPts val="895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 dirty="0">
              <a:latin typeface="Courier New" panose="02070309020205020404"/>
              <a:cs typeface="Courier New" panose="02070309020205020404"/>
            </a:endParaRPr>
          </a:p>
          <a:p>
            <a:pPr marL="65786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 dirty="0">
              <a:latin typeface="Courier New" panose="02070309020205020404"/>
              <a:cs typeface="Courier New" panose="02070309020205020404"/>
            </a:endParaRPr>
          </a:p>
          <a:p>
            <a:pPr marL="7112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39508" y="715895"/>
            <a:ext cx="2759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75BA7"/>
                </a:solidFill>
              </a:rPr>
              <a:t>private</a:t>
            </a:r>
            <a:r>
              <a:rPr spc="-80" dirty="0">
                <a:solidFill>
                  <a:srgbClr val="675BA7"/>
                </a:solidFill>
              </a:rPr>
              <a:t> </a:t>
            </a:r>
            <a:r>
              <a:rPr spc="-5" dirty="0">
                <a:solidFill>
                  <a:srgbClr val="A62E5C"/>
                </a:solidFill>
              </a:rPr>
              <a:t>Object</a:t>
            </a:r>
            <a:r>
              <a:rPr spc="-80" dirty="0">
                <a:solidFill>
                  <a:srgbClr val="A62E5C"/>
                </a:solidFill>
              </a:rPr>
              <a:t> </a:t>
            </a:r>
            <a:r>
              <a:rPr spc="-5" dirty="0">
                <a:solidFill>
                  <a:srgbClr val="FFFF00"/>
                </a:solidFill>
              </a:rPr>
              <a:t>lock</a:t>
            </a:r>
            <a:r>
              <a:rPr spc="-5" dirty="0">
                <a:solidFill>
                  <a:srgbClr val="FFFFFF"/>
                </a:solidFill>
              </a:rPr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24663" y="3214144"/>
            <a:ext cx="2524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02474" y="2567966"/>
            <a:ext cx="244094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6530" algn="r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Fixing</a:t>
            </a:r>
            <a:r>
              <a:rPr sz="3600" spc="-2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producer</a:t>
            </a:r>
            <a:r>
              <a:rPr sz="3600" spc="-2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8635" y="3904707"/>
            <a:ext cx="5745480" cy="11404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Does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fix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our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problem?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happens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buffer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empty?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3880" y="332231"/>
            <a:ext cx="5393690" cy="3234055"/>
          </a:xfrm>
          <a:prstGeom prst="rect">
            <a:avLst/>
          </a:prstGeom>
          <a:solidFill>
            <a:srgbClr val="3E3E3E"/>
          </a:solidFill>
          <a:ln w="9144">
            <a:solidFill>
              <a:srgbClr val="808080"/>
            </a:solidFill>
          </a:ln>
        </p:spPr>
        <p:txBody>
          <a:bodyPr vert="horz" wrap="square" lIns="0" tIns="16446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295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7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Consumer</a:t>
            </a:r>
            <a:r>
              <a:rPr sz="1700" spc="1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2695" marR="1538605" indent="-585470">
              <a:lnSpc>
                <a:spcPct val="144000"/>
              </a:lnSpc>
              <a:spcBef>
                <a:spcPts val="900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700" spc="2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700" spc="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consume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700" spc="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7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synchronized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lock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7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830070" marR="171450" indent="-635">
              <a:lnSpc>
                <a:spcPct val="144000"/>
              </a:lnSpc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1700" spc="1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isEmpty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1700" spc="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 </a:t>
            </a:r>
            <a:r>
              <a:rPr sz="1700" spc="-10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[--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1700" spc="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7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333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65786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7112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5664" y="332231"/>
            <a:ext cx="5256530" cy="3234055"/>
          </a:xfrm>
          <a:prstGeom prst="rect">
            <a:avLst/>
          </a:prstGeom>
          <a:solidFill>
            <a:srgbClr val="3E3E3E"/>
          </a:solidFill>
          <a:ln w="9144">
            <a:solidFill>
              <a:srgbClr val="80808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890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7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Producer</a:t>
            </a:r>
            <a:r>
              <a:rPr sz="1700" spc="1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3965" marR="1400810" indent="-585470">
              <a:lnSpc>
                <a:spcPct val="144000"/>
              </a:lnSpc>
              <a:spcBef>
                <a:spcPts val="905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700" spc="2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700" spc="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produce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700" spc="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7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synchronized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lock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7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830705" marR="163195" indent="-635">
              <a:lnSpc>
                <a:spcPct val="144000"/>
              </a:lnSpc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1700" spc="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isFull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1700" spc="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 </a:t>
            </a:r>
            <a:r>
              <a:rPr sz="1700" spc="-10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++]</a:t>
            </a:r>
            <a:r>
              <a:rPr sz="1700" spc="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7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3965">
              <a:lnSpc>
                <a:spcPct val="100000"/>
              </a:lnSpc>
              <a:spcBef>
                <a:spcPts val="895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65913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7239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8635" y="3904707"/>
            <a:ext cx="9857105" cy="173482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Does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fix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our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problem?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happens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buffer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empty?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executing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consumer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blocked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while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loop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3880" y="332231"/>
            <a:ext cx="5393690" cy="3234055"/>
          </a:xfrm>
          <a:prstGeom prst="rect">
            <a:avLst/>
          </a:prstGeom>
          <a:solidFill>
            <a:srgbClr val="3E3E3E"/>
          </a:solidFill>
          <a:ln w="9144">
            <a:solidFill>
              <a:srgbClr val="808080"/>
            </a:solidFill>
          </a:ln>
        </p:spPr>
        <p:txBody>
          <a:bodyPr vert="horz" wrap="square" lIns="0" tIns="16446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295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7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Consumer</a:t>
            </a:r>
            <a:r>
              <a:rPr sz="1700" spc="1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2695" marR="1538605" indent="-585470">
              <a:lnSpc>
                <a:spcPct val="144000"/>
              </a:lnSpc>
              <a:spcBef>
                <a:spcPts val="900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700" spc="2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700" spc="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consume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700" spc="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7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synchronized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lock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7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830070" marR="171450" indent="-635">
              <a:lnSpc>
                <a:spcPct val="144000"/>
              </a:lnSpc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1700" spc="1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isEmpty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1700" spc="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 </a:t>
            </a:r>
            <a:r>
              <a:rPr sz="1700" spc="-10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[--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1700" spc="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7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333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65786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7112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8635" y="3904707"/>
            <a:ext cx="9857105" cy="232918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Does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fix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our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problem?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happens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buffer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empty?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8415" marR="5080">
              <a:lnSpc>
                <a:spcPct val="163000"/>
              </a:lnSpc>
            </a:pP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executing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consumer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blocked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while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loop </a:t>
            </a:r>
            <a:r>
              <a:rPr sz="2400" spc="-8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So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producer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chance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objects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buffer!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3880" y="332231"/>
            <a:ext cx="5393690" cy="3234055"/>
          </a:xfrm>
          <a:prstGeom prst="rect">
            <a:avLst/>
          </a:prstGeom>
          <a:solidFill>
            <a:srgbClr val="3E3E3E"/>
          </a:solidFill>
          <a:ln w="9144">
            <a:solidFill>
              <a:srgbClr val="808080"/>
            </a:solidFill>
          </a:ln>
        </p:spPr>
        <p:txBody>
          <a:bodyPr vert="horz" wrap="square" lIns="0" tIns="16446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295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7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Consumer</a:t>
            </a:r>
            <a:r>
              <a:rPr sz="1700" spc="1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2695" marR="1538605" indent="-585470">
              <a:lnSpc>
                <a:spcPct val="144000"/>
              </a:lnSpc>
              <a:spcBef>
                <a:spcPts val="900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700" spc="2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700" spc="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consume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700" spc="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7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synchronized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lock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7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830070" marR="171450" indent="-635">
              <a:lnSpc>
                <a:spcPct val="144000"/>
              </a:lnSpc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1700" spc="1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isEmpty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1700" spc="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 </a:t>
            </a:r>
            <a:r>
              <a:rPr sz="1700" spc="-10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[--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1700" spc="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7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333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65786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7112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5664" y="332231"/>
            <a:ext cx="5256530" cy="3234055"/>
          </a:xfrm>
          <a:prstGeom prst="rect">
            <a:avLst/>
          </a:prstGeom>
          <a:solidFill>
            <a:srgbClr val="3E3E3E"/>
          </a:solidFill>
          <a:ln w="9144">
            <a:solidFill>
              <a:srgbClr val="80808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890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7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Producer</a:t>
            </a:r>
            <a:r>
              <a:rPr sz="1700" spc="1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3965" marR="1400810" indent="-585470">
              <a:lnSpc>
                <a:spcPct val="144000"/>
              </a:lnSpc>
              <a:spcBef>
                <a:spcPts val="905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700" spc="2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700" spc="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produce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700" spc="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7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synchronized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lock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7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830705" marR="163195" indent="-635">
              <a:lnSpc>
                <a:spcPct val="144000"/>
              </a:lnSpc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1700" spc="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isFull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1700" spc="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 </a:t>
            </a:r>
            <a:r>
              <a:rPr sz="1700" spc="-10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++]</a:t>
            </a:r>
            <a:r>
              <a:rPr sz="1700" spc="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7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3965">
              <a:lnSpc>
                <a:spcPct val="100000"/>
              </a:lnSpc>
              <a:spcBef>
                <a:spcPts val="895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65913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7239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4663" y="1956844"/>
            <a:ext cx="65874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latin typeface="Verdana" panose="020B0604030504040204"/>
                <a:cs typeface="Verdana" panose="020B0604030504040204"/>
              </a:rPr>
              <a:t>We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latin typeface="Verdana" panose="020B0604030504040204"/>
                <a:cs typeface="Verdana" panose="020B0604030504040204"/>
              </a:rPr>
              <a:t>need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way</a:t>
            </a:r>
            <a:r>
              <a:rPr sz="24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latin typeface="Verdana" panose="020B0604030504040204"/>
                <a:cs typeface="Verdana" panose="020B0604030504040204"/>
              </a:rPr>
              <a:t>“park”</a:t>
            </a:r>
            <a:r>
              <a:rPr sz="24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latin typeface="Verdana" panose="020B0604030504040204"/>
                <a:cs typeface="Verdana" panose="020B0604030504040204"/>
              </a:rPr>
              <a:t>while</a:t>
            </a:r>
            <a:r>
              <a:rPr sz="24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he </a:t>
            </a:r>
            <a:r>
              <a:rPr sz="2400" spc="-8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latin typeface="Verdana" panose="020B0604030504040204"/>
                <a:cs typeface="Verdana" panose="020B0604030504040204"/>
              </a:rPr>
              <a:t>waiting</a:t>
            </a:r>
            <a:r>
              <a:rPr sz="24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latin typeface="Verdana" panose="020B0604030504040204"/>
                <a:cs typeface="Verdana" panose="020B0604030504040204"/>
              </a:rPr>
              <a:t>for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latin typeface="Verdana" panose="020B0604030504040204"/>
                <a:cs typeface="Verdana" panose="020B0604030504040204"/>
              </a:rPr>
              <a:t>some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data</a:t>
            </a:r>
            <a:r>
              <a:rPr sz="24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latin typeface="Verdana" panose="020B0604030504040204"/>
                <a:cs typeface="Verdana" panose="020B0604030504040204"/>
              </a:rPr>
              <a:t>be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latin typeface="Verdana" panose="020B0604030504040204"/>
                <a:cs typeface="Verdana" panose="020B0604030504040204"/>
              </a:rPr>
              <a:t>produced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4663" y="2916963"/>
            <a:ext cx="619442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Without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blocking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held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should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released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while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“parked”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wait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notify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pattern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2474" y="2293647"/>
            <a:ext cx="244094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6530" algn="r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Fixing</a:t>
            </a:r>
            <a:r>
              <a:rPr sz="3600" spc="-2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producer</a:t>
            </a:r>
            <a:r>
              <a:rPr sz="3600" spc="-2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consumer </a:t>
            </a: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(again)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32155" y="2718906"/>
            <a:ext cx="2973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Wait</a:t>
            </a:r>
            <a:r>
              <a:rPr sz="3600" spc="-23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9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3600" spc="-24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Notify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4663" y="1772441"/>
            <a:ext cx="60223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wait(</a:t>
            </a:r>
            <a:r>
              <a:rPr sz="2400" dirty="0"/>
              <a:t>)</a:t>
            </a:r>
            <a:r>
              <a:rPr sz="2400" spc="-735" dirty="0"/>
              <a:t> 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40" dirty="0">
                <a:latin typeface="Verdana" panose="020B0604030504040204"/>
                <a:cs typeface="Verdana" panose="020B0604030504040204"/>
              </a:rPr>
              <a:t>nd</a:t>
            </a:r>
            <a:r>
              <a:rPr sz="24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/>
              <a:t>notify(</a:t>
            </a:r>
            <a:r>
              <a:rPr sz="2400" dirty="0"/>
              <a:t>)</a:t>
            </a:r>
            <a:r>
              <a:rPr sz="2400" spc="-745" dirty="0"/>
              <a:t> 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-80" dirty="0"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latin typeface="Verdana" panose="020B0604030504040204"/>
                <a:cs typeface="Verdana" panose="020B0604030504040204"/>
              </a:rPr>
              <a:t>t</a:t>
            </a:r>
            <a:r>
              <a:rPr sz="2400" spc="25" dirty="0">
                <a:latin typeface="Verdana" panose="020B0604030504040204"/>
                <a:cs typeface="Verdana" panose="020B0604030504040204"/>
              </a:rPr>
              <a:t>w</a:t>
            </a:r>
            <a:r>
              <a:rPr sz="2400" spc="120" dirty="0">
                <a:latin typeface="Verdana" panose="020B0604030504040204"/>
                <a:cs typeface="Verdana" panose="020B0604030504040204"/>
              </a:rPr>
              <a:t>o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latin typeface="Verdana" panose="020B0604030504040204"/>
                <a:cs typeface="Verdana" panose="020B0604030504040204"/>
              </a:rPr>
              <a:t>me</a:t>
            </a:r>
            <a:r>
              <a:rPr sz="2400" spc="40" dirty="0">
                <a:latin typeface="Verdana" panose="020B0604030504040204"/>
                <a:cs typeface="Verdana" panose="020B0604030504040204"/>
              </a:rPr>
              <a:t>tho</a:t>
            </a:r>
            <a:r>
              <a:rPr sz="2400" spc="25" dirty="0">
                <a:latin typeface="Verdana" panose="020B0604030504040204"/>
                <a:cs typeface="Verdana" panose="020B0604030504040204"/>
              </a:rPr>
              <a:t>ds  </a:t>
            </a:r>
            <a:r>
              <a:rPr sz="2400" spc="50" dirty="0">
                <a:latin typeface="Verdana" panose="020B0604030504040204"/>
                <a:cs typeface="Verdana" panose="020B0604030504040204"/>
              </a:rPr>
              <a:t>f</a:t>
            </a:r>
            <a:r>
              <a:rPr sz="2400" spc="-80" dirty="0">
                <a:latin typeface="Verdana" panose="020B0604030504040204"/>
                <a:cs typeface="Verdana" panose="020B0604030504040204"/>
              </a:rPr>
              <a:t>r</a:t>
            </a:r>
            <a:r>
              <a:rPr sz="2400" spc="114" dirty="0">
                <a:latin typeface="Verdana" panose="020B0604030504040204"/>
                <a:cs typeface="Verdana" panose="020B0604030504040204"/>
              </a:rPr>
              <a:t>o</a:t>
            </a:r>
            <a:r>
              <a:rPr sz="2400" spc="-55" dirty="0">
                <a:latin typeface="Verdana" panose="020B0604030504040204"/>
                <a:cs typeface="Verdana" panose="020B0604030504040204"/>
              </a:rPr>
              <a:t>m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/>
              <a:t>Objec</a:t>
            </a:r>
            <a:r>
              <a:rPr sz="2400" dirty="0"/>
              <a:t>t</a:t>
            </a:r>
            <a:r>
              <a:rPr sz="2400" spc="-725" dirty="0"/>
              <a:t> </a:t>
            </a:r>
            <a:r>
              <a:rPr sz="2400" spc="30" dirty="0">
                <a:latin typeface="Verdana" panose="020B0604030504040204"/>
                <a:cs typeface="Verdana" panose="020B0604030504040204"/>
              </a:rPr>
              <a:t>cla</a:t>
            </a:r>
            <a:r>
              <a:rPr sz="2400" spc="-80" dirty="0">
                <a:latin typeface="Verdana" panose="020B0604030504040204"/>
                <a:cs typeface="Verdana" panose="020B0604030504040204"/>
              </a:rPr>
              <a:t>s</a:t>
            </a:r>
            <a:r>
              <a:rPr sz="2400" spc="-55" dirty="0">
                <a:latin typeface="Verdana" panose="020B0604030504040204"/>
                <a:cs typeface="Verdana" panose="020B0604030504040204"/>
              </a:rPr>
              <a:t>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4663" y="2734085"/>
            <a:ext cx="666559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invoked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given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executing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invocation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should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hold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877570">
              <a:lnSpc>
                <a:spcPct val="100000"/>
              </a:lnSpc>
              <a:spcBef>
                <a:spcPts val="1775"/>
              </a:spcBef>
            </a:pP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wait(</a:t>
            </a:r>
            <a:r>
              <a:rPr sz="24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7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nd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notify(</a:t>
            </a:r>
            <a:r>
              <a:rPr sz="24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7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nn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 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invoked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outside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5706" y="2842287"/>
            <a:ext cx="17373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 marR="5080" indent="-508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wait()</a:t>
            </a:r>
            <a:r>
              <a:rPr sz="3600" spc="-2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noti</a:t>
            </a:r>
            <a:r>
              <a:rPr sz="3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4663" y="2252500"/>
            <a:ext cx="6692900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85"/>
              </a:spcBef>
            </a:pPr>
            <a:r>
              <a:rPr sz="2400" spc="95" dirty="0">
                <a:latin typeface="Verdana" panose="020B0604030504040204"/>
                <a:cs typeface="Verdana" panose="020B0604030504040204"/>
              </a:rPr>
              <a:t>C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dirty="0">
                <a:latin typeface="Verdana" panose="020B0604030504040204"/>
                <a:cs typeface="Verdana" panose="020B0604030504040204"/>
              </a:rPr>
              <a:t>lli</a:t>
            </a:r>
            <a:r>
              <a:rPr sz="2400" spc="20" dirty="0">
                <a:latin typeface="Verdana" panose="020B0604030504040204"/>
                <a:cs typeface="Verdana" panose="020B0604030504040204"/>
              </a:rPr>
              <a:t>n</a:t>
            </a:r>
            <a:r>
              <a:rPr sz="2400" spc="110" dirty="0">
                <a:latin typeface="Verdana" panose="020B0604030504040204"/>
                <a:cs typeface="Verdana" panose="020B0604030504040204"/>
              </a:rPr>
              <a:t>g</a:t>
            </a:r>
            <a:r>
              <a:rPr sz="24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/>
              <a:t>wait(</a:t>
            </a:r>
            <a:r>
              <a:rPr sz="2400" dirty="0"/>
              <a:t>)</a:t>
            </a:r>
            <a:r>
              <a:rPr sz="2400" spc="-735" dirty="0"/>
              <a:t> </a:t>
            </a:r>
            <a:r>
              <a:rPr sz="2400" spc="-80" dirty="0"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20" dirty="0">
                <a:latin typeface="Verdana" panose="020B0604030504040204"/>
                <a:cs typeface="Verdana" panose="020B0604030504040204"/>
              </a:rPr>
              <a:t>l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-20" dirty="0">
                <a:latin typeface="Verdana" panose="020B0604030504040204"/>
                <a:cs typeface="Verdana" panose="020B0604030504040204"/>
              </a:rPr>
              <a:t>se</a:t>
            </a:r>
            <a:r>
              <a:rPr sz="24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90" dirty="0">
                <a:latin typeface="Verdana" panose="020B0604030504040204"/>
                <a:cs typeface="Verdana" panose="020B0604030504040204"/>
              </a:rPr>
              <a:t>k</a:t>
            </a:r>
            <a:r>
              <a:rPr sz="2400" spc="-45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10" dirty="0">
                <a:latin typeface="Verdana" panose="020B0604030504040204"/>
                <a:cs typeface="Verdana" panose="020B0604030504040204"/>
              </a:rPr>
              <a:t>y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he</a:t>
            </a:r>
            <a:r>
              <a:rPr sz="2400" spc="20" dirty="0">
                <a:latin typeface="Verdana" panose="020B0604030504040204"/>
                <a:cs typeface="Verdana" panose="020B0604030504040204"/>
              </a:rPr>
              <a:t>l</a:t>
            </a:r>
            <a:r>
              <a:rPr sz="2400" spc="110" dirty="0">
                <a:latin typeface="Verdana" panose="020B0604030504040204"/>
                <a:cs typeface="Verdana" panose="020B0604030504040204"/>
              </a:rPr>
              <a:t>d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latin typeface="Verdana" panose="020B0604030504040204"/>
                <a:cs typeface="Verdana" panose="020B0604030504040204"/>
              </a:rPr>
              <a:t>b</a:t>
            </a:r>
            <a:r>
              <a:rPr sz="2400" spc="10" dirty="0">
                <a:latin typeface="Verdana" panose="020B0604030504040204"/>
                <a:cs typeface="Verdana" panose="020B0604030504040204"/>
              </a:rPr>
              <a:t>y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latin typeface="Verdana" panose="020B0604030504040204"/>
                <a:cs typeface="Verdana" panose="020B0604030504040204"/>
              </a:rPr>
              <a:t>th</a:t>
            </a:r>
            <a:r>
              <a:rPr sz="2400" dirty="0">
                <a:latin typeface="Verdana" panose="020B0604030504040204"/>
                <a:cs typeface="Verdana" panose="020B0604030504040204"/>
              </a:rPr>
              <a:t>i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s  </a:t>
            </a:r>
            <a:r>
              <a:rPr sz="2400" dirty="0"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4663" y="3214144"/>
            <a:ext cx="6093460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puts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WAIT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way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release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WAIT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notify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8782" y="3116607"/>
            <a:ext cx="3033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Calling</a:t>
            </a:r>
            <a:r>
              <a:rPr sz="3600" spc="-2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wait()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4663" y="1955319"/>
            <a:ext cx="6717030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85"/>
              </a:spcBef>
            </a:pPr>
            <a:r>
              <a:rPr sz="2400" spc="95" dirty="0">
                <a:latin typeface="Verdana" panose="020B0604030504040204"/>
                <a:cs typeface="Verdana" panose="020B0604030504040204"/>
              </a:rPr>
              <a:t>C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dirty="0">
                <a:latin typeface="Verdana" panose="020B0604030504040204"/>
                <a:cs typeface="Verdana" panose="020B0604030504040204"/>
              </a:rPr>
              <a:t>lli</a:t>
            </a:r>
            <a:r>
              <a:rPr sz="2400" spc="20" dirty="0">
                <a:latin typeface="Verdana" panose="020B0604030504040204"/>
                <a:cs typeface="Verdana" panose="020B0604030504040204"/>
              </a:rPr>
              <a:t>n</a:t>
            </a:r>
            <a:r>
              <a:rPr sz="2400" spc="110" dirty="0">
                <a:latin typeface="Verdana" panose="020B0604030504040204"/>
                <a:cs typeface="Verdana" panose="020B0604030504040204"/>
              </a:rPr>
              <a:t>g</a:t>
            </a:r>
            <a:r>
              <a:rPr sz="24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/>
              <a:t>notify(</a:t>
            </a:r>
            <a:r>
              <a:rPr sz="2400" dirty="0"/>
              <a:t>)</a:t>
            </a:r>
            <a:r>
              <a:rPr sz="2400" spc="-735" dirty="0"/>
              <a:t> </a:t>
            </a:r>
            <a:r>
              <a:rPr sz="2400" spc="-80" dirty="0"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20" dirty="0">
                <a:latin typeface="Verdana" panose="020B0604030504040204"/>
                <a:cs typeface="Verdana" panose="020B0604030504040204"/>
              </a:rPr>
              <a:t>l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-20" dirty="0">
                <a:latin typeface="Verdana" panose="020B0604030504040204"/>
                <a:cs typeface="Verdana" panose="020B0604030504040204"/>
              </a:rPr>
              <a:t>se</a:t>
            </a:r>
            <a:r>
              <a:rPr sz="24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latin typeface="Verdana" panose="020B0604030504040204"/>
                <a:cs typeface="Verdana" panose="020B0604030504040204"/>
              </a:rPr>
              <a:t>T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h</a:t>
            </a:r>
            <a:r>
              <a:rPr sz="2400" spc="-75" dirty="0"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110" dirty="0">
                <a:latin typeface="Verdana" panose="020B0604030504040204"/>
                <a:cs typeface="Verdana" panose="020B0604030504040204"/>
              </a:rPr>
              <a:t>d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latin typeface="Verdana" panose="020B0604030504040204"/>
                <a:cs typeface="Verdana" panose="020B0604030504040204"/>
              </a:rPr>
              <a:t>i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latin typeface="Verdana" panose="020B0604030504040204"/>
                <a:cs typeface="Verdana" panose="020B0604030504040204"/>
              </a:rPr>
              <a:t>W</a:t>
            </a:r>
            <a:r>
              <a:rPr sz="2400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I</a:t>
            </a:r>
            <a:r>
              <a:rPr sz="2400" spc="50" dirty="0">
                <a:latin typeface="Verdana" panose="020B0604030504040204"/>
                <a:cs typeface="Verdana" panose="020B0604030504040204"/>
              </a:rPr>
              <a:t>T  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state</a:t>
            </a:r>
            <a:r>
              <a:rPr sz="24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latin typeface="Verdana" panose="020B0604030504040204"/>
                <a:cs typeface="Verdana" panose="020B0604030504040204"/>
              </a:rPr>
              <a:t>and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puts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latin typeface="Verdana" panose="020B0604030504040204"/>
                <a:cs typeface="Verdana" panose="020B0604030504040204"/>
              </a:rPr>
              <a:t>it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in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10" dirty="0">
                <a:latin typeface="Verdana" panose="020B0604030504040204"/>
                <a:cs typeface="Verdana" panose="020B0604030504040204"/>
              </a:rPr>
              <a:t>RUNNABLE</a:t>
            </a:r>
            <a:r>
              <a:rPr sz="24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state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7162" rIns="0" bIns="0" rtlCol="0">
            <a:spAutoFit/>
          </a:bodyPr>
          <a:lstStyle/>
          <a:p>
            <a:pPr marL="12700" marR="247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This</a:t>
            </a:r>
            <a:r>
              <a:rPr spc="-130" dirty="0"/>
              <a:t> </a:t>
            </a:r>
            <a:r>
              <a:rPr spc="-15" dirty="0"/>
              <a:t>is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25" dirty="0"/>
              <a:t> </a:t>
            </a:r>
            <a:r>
              <a:rPr spc="25" dirty="0"/>
              <a:t>only</a:t>
            </a:r>
            <a:r>
              <a:rPr spc="-114" dirty="0"/>
              <a:t> </a:t>
            </a:r>
            <a:r>
              <a:rPr spc="-15" dirty="0"/>
              <a:t>way</a:t>
            </a:r>
            <a:r>
              <a:rPr spc="-130" dirty="0"/>
              <a:t> </a:t>
            </a:r>
            <a:r>
              <a:rPr spc="55" dirty="0"/>
              <a:t>to</a:t>
            </a:r>
            <a:r>
              <a:rPr spc="-120" dirty="0"/>
              <a:t> </a:t>
            </a:r>
            <a:r>
              <a:rPr spc="-15" dirty="0"/>
              <a:t>release</a:t>
            </a:r>
            <a:r>
              <a:rPr spc="-110" dirty="0"/>
              <a:t> </a:t>
            </a:r>
            <a:r>
              <a:rPr spc="-35" dirty="0"/>
              <a:t>a</a:t>
            </a:r>
            <a:r>
              <a:rPr spc="-120" dirty="0"/>
              <a:t> </a:t>
            </a:r>
            <a:r>
              <a:rPr spc="25" dirty="0"/>
              <a:t>waiting </a:t>
            </a:r>
            <a:r>
              <a:rPr spc="-830" dirty="0"/>
              <a:t> </a:t>
            </a:r>
            <a:r>
              <a:rPr dirty="0"/>
              <a:t>thread</a:t>
            </a:r>
          </a:p>
          <a:p>
            <a:pPr marL="12700" marR="5080">
              <a:lnSpc>
                <a:spcPct val="162000"/>
              </a:lnSpc>
              <a:spcBef>
                <a:spcPts val="10"/>
              </a:spcBef>
            </a:pPr>
            <a:r>
              <a:rPr spc="15" dirty="0"/>
              <a:t>The</a:t>
            </a:r>
            <a:r>
              <a:rPr spc="-140" dirty="0"/>
              <a:t> </a:t>
            </a:r>
            <a:r>
              <a:rPr dirty="0"/>
              <a:t>released</a:t>
            </a:r>
            <a:r>
              <a:rPr spc="-120" dirty="0"/>
              <a:t> </a:t>
            </a:r>
            <a:r>
              <a:rPr dirty="0"/>
              <a:t>thread</a:t>
            </a:r>
            <a:r>
              <a:rPr spc="-105" dirty="0"/>
              <a:t> </a:t>
            </a:r>
            <a:r>
              <a:rPr spc="-15" dirty="0"/>
              <a:t>is</a:t>
            </a:r>
            <a:r>
              <a:rPr spc="-130" dirty="0"/>
              <a:t> </a:t>
            </a:r>
            <a:r>
              <a:rPr spc="20" dirty="0"/>
              <a:t>chosen</a:t>
            </a:r>
            <a:r>
              <a:rPr spc="-114" dirty="0"/>
              <a:t> </a:t>
            </a:r>
            <a:r>
              <a:rPr spc="5" dirty="0"/>
              <a:t>randomly </a:t>
            </a:r>
            <a:r>
              <a:rPr spc="-830" dirty="0"/>
              <a:t> </a:t>
            </a:r>
            <a:r>
              <a:rPr spc="55" dirty="0"/>
              <a:t>T</a:t>
            </a:r>
            <a:r>
              <a:rPr spc="-35" dirty="0"/>
              <a:t>h</a:t>
            </a:r>
            <a:r>
              <a:rPr spc="15" dirty="0"/>
              <a:t>e</a:t>
            </a:r>
            <a:r>
              <a:rPr spc="-80" dirty="0"/>
              <a:t>r</a:t>
            </a:r>
            <a:r>
              <a:rPr spc="15" dirty="0"/>
              <a:t>e</a:t>
            </a:r>
            <a:r>
              <a:rPr spc="-135" dirty="0"/>
              <a:t> </a:t>
            </a:r>
            <a:r>
              <a:rPr spc="20" dirty="0"/>
              <a:t>i</a:t>
            </a:r>
            <a:r>
              <a:rPr spc="-55" dirty="0"/>
              <a:t>s</a:t>
            </a:r>
            <a:r>
              <a:rPr spc="-114" dirty="0"/>
              <a:t> </a:t>
            </a:r>
            <a:r>
              <a:rPr spc="-10" dirty="0"/>
              <a:t>al</a:t>
            </a:r>
            <a:r>
              <a:rPr spc="-55" dirty="0"/>
              <a:t>s</a:t>
            </a:r>
            <a:r>
              <a:rPr spc="120" dirty="0"/>
              <a:t>o</a:t>
            </a:r>
            <a:r>
              <a:rPr spc="-120" dirty="0"/>
              <a:t> </a:t>
            </a:r>
            <a:r>
              <a:rPr spc="-35" dirty="0"/>
              <a:t>a</a:t>
            </a:r>
            <a:r>
              <a:rPr spc="-120" dirty="0"/>
              <a:t> </a:t>
            </a:r>
            <a:r>
              <a:rPr spc="-5" dirty="0">
                <a:latin typeface="Courier New" panose="02070309020205020404"/>
                <a:cs typeface="Courier New" panose="02070309020205020404"/>
              </a:rPr>
              <a:t>notifyAll(</a:t>
            </a:r>
            <a:r>
              <a:rPr dirty="0">
                <a:latin typeface="Courier New" panose="02070309020205020404"/>
                <a:cs typeface="Courier New" panose="02070309020205020404"/>
              </a:rPr>
              <a:t>)</a:t>
            </a:r>
            <a:r>
              <a:rPr spc="-7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pc="-20" dirty="0"/>
              <a:t>me</a:t>
            </a:r>
            <a:r>
              <a:rPr spc="40" dirty="0"/>
              <a:t>tho</a:t>
            </a:r>
            <a:r>
              <a:rPr spc="110" dirty="0"/>
              <a:t>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7594" y="3116607"/>
            <a:ext cx="3384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Calling</a:t>
            </a:r>
            <a:r>
              <a:rPr sz="3600" spc="-2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notify()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2575" y="2254024"/>
            <a:ext cx="610425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0035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first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pattern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launch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Introduced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1.0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patterns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been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introduced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5152" y="2014728"/>
            <a:ext cx="2820923" cy="281482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39508" y="715895"/>
            <a:ext cx="2759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75BA7"/>
                </a:solidFill>
              </a:rPr>
              <a:t>private</a:t>
            </a:r>
            <a:r>
              <a:rPr spc="-85" dirty="0">
                <a:solidFill>
                  <a:srgbClr val="675BA7"/>
                </a:solidFill>
              </a:rPr>
              <a:t> </a:t>
            </a:r>
            <a:r>
              <a:rPr spc="-5" dirty="0">
                <a:solidFill>
                  <a:srgbClr val="A62E5C"/>
                </a:solidFill>
              </a:rPr>
              <a:t>Object</a:t>
            </a:r>
            <a:r>
              <a:rPr spc="-80" dirty="0">
                <a:solidFill>
                  <a:srgbClr val="A62E5C"/>
                </a:solidFill>
              </a:rPr>
              <a:t> </a:t>
            </a:r>
            <a:r>
              <a:rPr spc="-5" dirty="0">
                <a:solidFill>
                  <a:srgbClr val="FFFF00"/>
                </a:solidFill>
              </a:rPr>
              <a:t>lock</a:t>
            </a:r>
            <a:r>
              <a:rPr spc="-5" dirty="0">
                <a:solidFill>
                  <a:srgbClr val="FFFFFF"/>
                </a:solidFill>
              </a:rPr>
              <a:t>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1687" y="1909572"/>
            <a:ext cx="5256530" cy="4112260"/>
          </a:xfrm>
          <a:prstGeom prst="rect">
            <a:avLst/>
          </a:prstGeom>
          <a:solidFill>
            <a:srgbClr val="3E3E3E"/>
          </a:solidFill>
          <a:ln w="9144">
            <a:solidFill>
              <a:srgbClr val="808080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490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7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Producer</a:t>
            </a:r>
            <a:r>
              <a:rPr sz="1700" spc="1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3330" marR="1401445" indent="-585470">
              <a:lnSpc>
                <a:spcPct val="144000"/>
              </a:lnSpc>
              <a:spcBef>
                <a:spcPts val="900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700" spc="2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700" spc="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produce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700" spc="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7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synchronized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lock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7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2415540" marR="951865" indent="-585470">
              <a:lnSpc>
                <a:spcPct val="144000"/>
              </a:lnSpc>
            </a:pPr>
            <a:r>
              <a:rPr sz="170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if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isFull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 </a:t>
            </a:r>
            <a:r>
              <a:rPr sz="1700" spc="-10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lock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wait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830070" marR="814070">
              <a:lnSpc>
                <a:spcPct val="144000"/>
              </a:lnSpc>
            </a:pP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++]</a:t>
            </a:r>
            <a:r>
              <a:rPr sz="1700" spc="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7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1; </a:t>
            </a:r>
            <a:r>
              <a:rPr sz="1700" spc="-10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lock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notifyAll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333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658495">
              <a:lnSpc>
                <a:spcPct val="100000"/>
              </a:lnSpc>
              <a:spcBef>
                <a:spcPts val="895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71755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9508" y="715895"/>
            <a:ext cx="2759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75BA7"/>
                </a:solidFill>
              </a:rPr>
              <a:t>private</a:t>
            </a:r>
            <a:r>
              <a:rPr spc="-85" dirty="0">
                <a:solidFill>
                  <a:srgbClr val="675BA7"/>
                </a:solidFill>
              </a:rPr>
              <a:t> </a:t>
            </a:r>
            <a:r>
              <a:rPr spc="-5" dirty="0">
                <a:solidFill>
                  <a:srgbClr val="A62E5C"/>
                </a:solidFill>
              </a:rPr>
              <a:t>Object</a:t>
            </a:r>
            <a:r>
              <a:rPr spc="-80" dirty="0">
                <a:solidFill>
                  <a:srgbClr val="A62E5C"/>
                </a:solidFill>
              </a:rPr>
              <a:t> </a:t>
            </a:r>
            <a:r>
              <a:rPr spc="-5" dirty="0">
                <a:solidFill>
                  <a:srgbClr val="FFFF00"/>
                </a:solidFill>
              </a:rPr>
              <a:t>lock</a:t>
            </a:r>
            <a:r>
              <a:rPr spc="-5" dirty="0">
                <a:solidFill>
                  <a:srgbClr val="FFFFFF"/>
                </a:solidFill>
              </a:rPr>
              <a:t>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1687" y="1909572"/>
            <a:ext cx="5256530" cy="4112260"/>
          </a:xfrm>
          <a:prstGeom prst="rect">
            <a:avLst/>
          </a:prstGeom>
          <a:solidFill>
            <a:srgbClr val="3E3E3E"/>
          </a:solidFill>
          <a:ln w="9144">
            <a:solidFill>
              <a:srgbClr val="808080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490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7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Producer</a:t>
            </a:r>
            <a:r>
              <a:rPr sz="1700" spc="1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 dirty="0">
              <a:latin typeface="Courier New" panose="02070309020205020404"/>
              <a:cs typeface="Courier New" panose="02070309020205020404"/>
            </a:endParaRPr>
          </a:p>
          <a:p>
            <a:pPr marL="1243330" marR="1401445" indent="-585470">
              <a:lnSpc>
                <a:spcPct val="144000"/>
              </a:lnSpc>
              <a:spcBef>
                <a:spcPts val="900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700" spc="2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700" spc="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produce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700" spc="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7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synchronized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lock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7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 dirty="0">
              <a:latin typeface="Courier New" panose="02070309020205020404"/>
              <a:cs typeface="Courier New" panose="02070309020205020404"/>
            </a:endParaRPr>
          </a:p>
          <a:p>
            <a:pPr marL="2415540" marR="951865" indent="-585470">
              <a:lnSpc>
                <a:spcPct val="144000"/>
              </a:lnSpc>
            </a:pPr>
            <a:r>
              <a:rPr sz="170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if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isFull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 </a:t>
            </a:r>
            <a:r>
              <a:rPr sz="1700" spc="-10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lock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wait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1700" dirty="0">
              <a:latin typeface="Courier New" panose="02070309020205020404"/>
              <a:cs typeface="Courier New" panose="02070309020205020404"/>
            </a:endParaRPr>
          </a:p>
          <a:p>
            <a:pPr marL="1830070" marR="814070">
              <a:lnSpc>
                <a:spcPct val="144000"/>
              </a:lnSpc>
            </a:pP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++]</a:t>
            </a:r>
            <a:r>
              <a:rPr sz="1700" spc="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7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1; </a:t>
            </a:r>
            <a:r>
              <a:rPr sz="1700" spc="-10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lock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notifyAll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1700" dirty="0">
              <a:latin typeface="Courier New" panose="02070309020205020404"/>
              <a:cs typeface="Courier New" panose="02070309020205020404"/>
            </a:endParaRPr>
          </a:p>
          <a:p>
            <a:pPr marL="124333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 dirty="0">
              <a:latin typeface="Courier New" panose="02070309020205020404"/>
              <a:cs typeface="Courier New" panose="02070309020205020404"/>
            </a:endParaRPr>
          </a:p>
          <a:p>
            <a:pPr marL="658495">
              <a:lnSpc>
                <a:spcPct val="100000"/>
              </a:lnSpc>
              <a:spcBef>
                <a:spcPts val="895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 dirty="0">
              <a:latin typeface="Courier New" panose="02070309020205020404"/>
              <a:cs typeface="Courier New" panose="02070309020205020404"/>
            </a:endParaRPr>
          </a:p>
          <a:p>
            <a:pPr marL="71755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1091" y="1909572"/>
            <a:ext cx="5260975" cy="4112260"/>
          </a:xfrm>
          <a:prstGeom prst="rect">
            <a:avLst/>
          </a:prstGeom>
          <a:solidFill>
            <a:srgbClr val="3E3E3E"/>
          </a:solidFill>
          <a:ln w="9144">
            <a:solidFill>
              <a:srgbClr val="808080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490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7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Consumer</a:t>
            </a:r>
            <a:r>
              <a:rPr sz="1700" spc="1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 dirty="0">
              <a:latin typeface="Courier New" panose="02070309020205020404"/>
              <a:cs typeface="Courier New" panose="02070309020205020404"/>
            </a:endParaRPr>
          </a:p>
          <a:p>
            <a:pPr marL="1243965" marR="1405255" indent="-585470">
              <a:lnSpc>
                <a:spcPct val="144000"/>
              </a:lnSpc>
              <a:spcBef>
                <a:spcPts val="900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700" spc="2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700" spc="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consume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700" spc="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7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synchronized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lock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7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 dirty="0">
              <a:latin typeface="Courier New" panose="02070309020205020404"/>
              <a:cs typeface="Courier New" panose="02070309020205020404"/>
            </a:endParaRPr>
          </a:p>
          <a:p>
            <a:pPr marL="2416175" marR="826135" indent="-585470">
              <a:lnSpc>
                <a:spcPct val="144000"/>
              </a:lnSpc>
            </a:pPr>
            <a:r>
              <a:rPr sz="170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if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isEmpty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 </a:t>
            </a:r>
            <a:r>
              <a:rPr sz="1700" spc="-10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lock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wait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1700" dirty="0">
              <a:latin typeface="Courier New" panose="02070309020205020404"/>
              <a:cs typeface="Courier New" panose="02070309020205020404"/>
            </a:endParaRPr>
          </a:p>
          <a:p>
            <a:pPr marL="1830705" marR="817880">
              <a:lnSpc>
                <a:spcPct val="144000"/>
              </a:lnSpc>
            </a:pP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[--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1700" spc="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7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 </a:t>
            </a:r>
            <a:r>
              <a:rPr sz="1700" spc="-10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lock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notifyAll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1700" dirty="0">
              <a:latin typeface="Courier New" panose="02070309020205020404"/>
              <a:cs typeface="Courier New" panose="02070309020205020404"/>
            </a:endParaRPr>
          </a:p>
          <a:p>
            <a:pPr marL="1243965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 dirty="0">
              <a:latin typeface="Courier New" panose="02070309020205020404"/>
              <a:cs typeface="Courier New" panose="02070309020205020404"/>
            </a:endParaRPr>
          </a:p>
          <a:p>
            <a:pPr marL="659130">
              <a:lnSpc>
                <a:spcPct val="100000"/>
              </a:lnSpc>
              <a:spcBef>
                <a:spcPts val="895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 dirty="0">
              <a:latin typeface="Courier New" panose="02070309020205020404"/>
              <a:cs typeface="Courier New" panose="02070309020205020404"/>
            </a:endParaRPr>
          </a:p>
          <a:p>
            <a:pPr marL="7239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1916" y="1632204"/>
            <a:ext cx="2304415" cy="1297305"/>
          </a:xfrm>
          <a:custGeom>
            <a:avLst/>
            <a:gdLst/>
            <a:ahLst/>
            <a:cxnLst/>
            <a:rect l="l" t="t" r="r" b="b"/>
            <a:pathLst>
              <a:path w="2304415" h="1297305">
                <a:moveTo>
                  <a:pt x="2304287" y="0"/>
                </a:moveTo>
                <a:lnTo>
                  <a:pt x="0" y="0"/>
                </a:lnTo>
                <a:lnTo>
                  <a:pt x="0" y="1296924"/>
                </a:lnTo>
                <a:lnTo>
                  <a:pt x="2304287" y="1296924"/>
                </a:lnTo>
                <a:lnTo>
                  <a:pt x="230428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15796" y="768095"/>
            <a:ext cx="9360535" cy="765175"/>
            <a:chOff x="1415796" y="768095"/>
            <a:chExt cx="9360535" cy="765175"/>
          </a:xfrm>
        </p:grpSpPr>
        <p:sp>
          <p:nvSpPr>
            <p:cNvPr id="4" name="object 4"/>
            <p:cNvSpPr/>
            <p:nvPr/>
          </p:nvSpPr>
          <p:spPr>
            <a:xfrm>
              <a:off x="2567940" y="768095"/>
              <a:ext cx="8208645" cy="765175"/>
            </a:xfrm>
            <a:custGeom>
              <a:avLst/>
              <a:gdLst/>
              <a:ahLst/>
              <a:cxnLst/>
              <a:rect l="l" t="t" r="r" b="b"/>
              <a:pathLst>
                <a:path w="8208645" h="765175">
                  <a:moveTo>
                    <a:pt x="820826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8208263" y="765048"/>
                  </a:lnTo>
                  <a:lnTo>
                    <a:pt x="820826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5796" y="768095"/>
              <a:ext cx="1152525" cy="765175"/>
            </a:xfrm>
            <a:custGeom>
              <a:avLst/>
              <a:gdLst/>
              <a:ahLst/>
              <a:cxnLst/>
              <a:rect l="l" t="t" r="r" b="b"/>
              <a:pathLst>
                <a:path w="1152525" h="765175">
                  <a:moveTo>
                    <a:pt x="115214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1152143" y="765048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83048" y="974603"/>
            <a:ext cx="816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30652" y="883919"/>
            <a:ext cx="7458709" cy="504825"/>
          </a:xfrm>
          <a:custGeom>
            <a:avLst/>
            <a:gdLst/>
            <a:ahLst/>
            <a:cxnLst/>
            <a:rect l="l" t="t" r="r" b="b"/>
            <a:pathLst>
              <a:path w="7458709" h="504825">
                <a:moveTo>
                  <a:pt x="502920" y="252222"/>
                </a:moveTo>
                <a:lnTo>
                  <a:pt x="498856" y="206895"/>
                </a:lnTo>
                <a:lnTo>
                  <a:pt x="487184" y="164223"/>
                </a:lnTo>
                <a:lnTo>
                  <a:pt x="468579" y="124929"/>
                </a:lnTo>
                <a:lnTo>
                  <a:pt x="443776" y="89725"/>
                </a:lnTo>
                <a:lnTo>
                  <a:pt x="413461" y="59321"/>
                </a:lnTo>
                <a:lnTo>
                  <a:pt x="378371" y="34442"/>
                </a:lnTo>
                <a:lnTo>
                  <a:pt x="339191" y="15786"/>
                </a:lnTo>
                <a:lnTo>
                  <a:pt x="296659" y="4064"/>
                </a:lnTo>
                <a:lnTo>
                  <a:pt x="251460" y="0"/>
                </a:lnTo>
                <a:lnTo>
                  <a:pt x="206248" y="4064"/>
                </a:lnTo>
                <a:lnTo>
                  <a:pt x="163715" y="15786"/>
                </a:lnTo>
                <a:lnTo>
                  <a:pt x="124536" y="34442"/>
                </a:lnTo>
                <a:lnTo>
                  <a:pt x="89446" y="59321"/>
                </a:lnTo>
                <a:lnTo>
                  <a:pt x="59131" y="89725"/>
                </a:lnTo>
                <a:lnTo>
                  <a:pt x="34328" y="124929"/>
                </a:lnTo>
                <a:lnTo>
                  <a:pt x="15722" y="164223"/>
                </a:lnTo>
                <a:lnTo>
                  <a:pt x="4051" y="206895"/>
                </a:lnTo>
                <a:lnTo>
                  <a:pt x="0" y="252222"/>
                </a:lnTo>
                <a:lnTo>
                  <a:pt x="4051" y="297561"/>
                </a:lnTo>
                <a:lnTo>
                  <a:pt x="15722" y="340233"/>
                </a:lnTo>
                <a:lnTo>
                  <a:pt x="34328" y="379526"/>
                </a:lnTo>
                <a:lnTo>
                  <a:pt x="59131" y="414731"/>
                </a:lnTo>
                <a:lnTo>
                  <a:pt x="89446" y="445135"/>
                </a:lnTo>
                <a:lnTo>
                  <a:pt x="124536" y="470014"/>
                </a:lnTo>
                <a:lnTo>
                  <a:pt x="163715" y="488670"/>
                </a:lnTo>
                <a:lnTo>
                  <a:pt x="206248" y="500392"/>
                </a:lnTo>
                <a:lnTo>
                  <a:pt x="251460" y="504444"/>
                </a:lnTo>
                <a:lnTo>
                  <a:pt x="296659" y="500392"/>
                </a:lnTo>
                <a:lnTo>
                  <a:pt x="339191" y="488670"/>
                </a:lnTo>
                <a:lnTo>
                  <a:pt x="378371" y="470014"/>
                </a:lnTo>
                <a:lnTo>
                  <a:pt x="413461" y="445135"/>
                </a:lnTo>
                <a:lnTo>
                  <a:pt x="443776" y="414731"/>
                </a:lnTo>
                <a:lnTo>
                  <a:pt x="468579" y="379526"/>
                </a:lnTo>
                <a:lnTo>
                  <a:pt x="487184" y="340233"/>
                </a:lnTo>
                <a:lnTo>
                  <a:pt x="498856" y="297561"/>
                </a:lnTo>
                <a:lnTo>
                  <a:pt x="502920" y="252222"/>
                </a:lnTo>
                <a:close/>
              </a:path>
              <a:path w="7458709" h="504825">
                <a:moveTo>
                  <a:pt x="1277112" y="252222"/>
                </a:moveTo>
                <a:lnTo>
                  <a:pt x="1273048" y="206895"/>
                </a:lnTo>
                <a:lnTo>
                  <a:pt x="1261325" y="164223"/>
                </a:lnTo>
                <a:lnTo>
                  <a:pt x="1242669" y="124929"/>
                </a:lnTo>
                <a:lnTo>
                  <a:pt x="1217790" y="89725"/>
                </a:lnTo>
                <a:lnTo>
                  <a:pt x="1187386" y="59321"/>
                </a:lnTo>
                <a:lnTo>
                  <a:pt x="1152182" y="34442"/>
                </a:lnTo>
                <a:lnTo>
                  <a:pt x="1112888" y="15786"/>
                </a:lnTo>
                <a:lnTo>
                  <a:pt x="1070216" y="4064"/>
                </a:lnTo>
                <a:lnTo>
                  <a:pt x="1024890" y="0"/>
                </a:lnTo>
                <a:lnTo>
                  <a:pt x="979551" y="4064"/>
                </a:lnTo>
                <a:lnTo>
                  <a:pt x="936879" y="15786"/>
                </a:lnTo>
                <a:lnTo>
                  <a:pt x="897585" y="34442"/>
                </a:lnTo>
                <a:lnTo>
                  <a:pt x="862380" y="59321"/>
                </a:lnTo>
                <a:lnTo>
                  <a:pt x="831977" y="89725"/>
                </a:lnTo>
                <a:lnTo>
                  <a:pt x="807097" y="124929"/>
                </a:lnTo>
                <a:lnTo>
                  <a:pt x="788441" y="164223"/>
                </a:lnTo>
                <a:lnTo>
                  <a:pt x="776719" y="206895"/>
                </a:lnTo>
                <a:lnTo>
                  <a:pt x="772668" y="252222"/>
                </a:lnTo>
                <a:lnTo>
                  <a:pt x="776719" y="297561"/>
                </a:lnTo>
                <a:lnTo>
                  <a:pt x="788441" y="340233"/>
                </a:lnTo>
                <a:lnTo>
                  <a:pt x="807097" y="379526"/>
                </a:lnTo>
                <a:lnTo>
                  <a:pt x="831977" y="414731"/>
                </a:lnTo>
                <a:lnTo>
                  <a:pt x="862380" y="445135"/>
                </a:lnTo>
                <a:lnTo>
                  <a:pt x="897585" y="470014"/>
                </a:lnTo>
                <a:lnTo>
                  <a:pt x="936879" y="488670"/>
                </a:lnTo>
                <a:lnTo>
                  <a:pt x="979551" y="500392"/>
                </a:lnTo>
                <a:lnTo>
                  <a:pt x="1024890" y="504444"/>
                </a:lnTo>
                <a:lnTo>
                  <a:pt x="1070216" y="500392"/>
                </a:lnTo>
                <a:lnTo>
                  <a:pt x="1112888" y="488670"/>
                </a:lnTo>
                <a:lnTo>
                  <a:pt x="1152182" y="470014"/>
                </a:lnTo>
                <a:lnTo>
                  <a:pt x="1187386" y="445135"/>
                </a:lnTo>
                <a:lnTo>
                  <a:pt x="1217790" y="414731"/>
                </a:lnTo>
                <a:lnTo>
                  <a:pt x="1242669" y="379526"/>
                </a:lnTo>
                <a:lnTo>
                  <a:pt x="1261325" y="340233"/>
                </a:lnTo>
                <a:lnTo>
                  <a:pt x="1273048" y="297561"/>
                </a:lnTo>
                <a:lnTo>
                  <a:pt x="1277112" y="252222"/>
                </a:lnTo>
                <a:close/>
              </a:path>
              <a:path w="7458709" h="504825">
                <a:moveTo>
                  <a:pt x="2049780" y="252222"/>
                </a:moveTo>
                <a:lnTo>
                  <a:pt x="2045716" y="206895"/>
                </a:lnTo>
                <a:lnTo>
                  <a:pt x="2033993" y="164223"/>
                </a:lnTo>
                <a:lnTo>
                  <a:pt x="2015337" y="124929"/>
                </a:lnTo>
                <a:lnTo>
                  <a:pt x="1990458" y="89725"/>
                </a:lnTo>
                <a:lnTo>
                  <a:pt x="1960054" y="59321"/>
                </a:lnTo>
                <a:lnTo>
                  <a:pt x="1924850" y="34442"/>
                </a:lnTo>
                <a:lnTo>
                  <a:pt x="1885556" y="15786"/>
                </a:lnTo>
                <a:lnTo>
                  <a:pt x="1842884" y="4064"/>
                </a:lnTo>
                <a:lnTo>
                  <a:pt x="1797558" y="0"/>
                </a:lnTo>
                <a:lnTo>
                  <a:pt x="1752219" y="4064"/>
                </a:lnTo>
                <a:lnTo>
                  <a:pt x="1709547" y="15786"/>
                </a:lnTo>
                <a:lnTo>
                  <a:pt x="1670253" y="34442"/>
                </a:lnTo>
                <a:lnTo>
                  <a:pt x="1635048" y="59321"/>
                </a:lnTo>
                <a:lnTo>
                  <a:pt x="1604645" y="89725"/>
                </a:lnTo>
                <a:lnTo>
                  <a:pt x="1579765" y="124929"/>
                </a:lnTo>
                <a:lnTo>
                  <a:pt x="1561109" y="164223"/>
                </a:lnTo>
                <a:lnTo>
                  <a:pt x="1549387" y="206895"/>
                </a:lnTo>
                <a:lnTo>
                  <a:pt x="1545336" y="252222"/>
                </a:lnTo>
                <a:lnTo>
                  <a:pt x="1549387" y="297561"/>
                </a:lnTo>
                <a:lnTo>
                  <a:pt x="1561109" y="340233"/>
                </a:lnTo>
                <a:lnTo>
                  <a:pt x="1579765" y="379526"/>
                </a:lnTo>
                <a:lnTo>
                  <a:pt x="1604645" y="414731"/>
                </a:lnTo>
                <a:lnTo>
                  <a:pt x="1635048" y="445135"/>
                </a:lnTo>
                <a:lnTo>
                  <a:pt x="1670253" y="470014"/>
                </a:lnTo>
                <a:lnTo>
                  <a:pt x="1709547" y="488670"/>
                </a:lnTo>
                <a:lnTo>
                  <a:pt x="1752219" y="500392"/>
                </a:lnTo>
                <a:lnTo>
                  <a:pt x="1797558" y="504444"/>
                </a:lnTo>
                <a:lnTo>
                  <a:pt x="1842884" y="500392"/>
                </a:lnTo>
                <a:lnTo>
                  <a:pt x="1885556" y="488670"/>
                </a:lnTo>
                <a:lnTo>
                  <a:pt x="1924850" y="470014"/>
                </a:lnTo>
                <a:lnTo>
                  <a:pt x="1960054" y="445135"/>
                </a:lnTo>
                <a:lnTo>
                  <a:pt x="1990458" y="414731"/>
                </a:lnTo>
                <a:lnTo>
                  <a:pt x="2015337" y="379526"/>
                </a:lnTo>
                <a:lnTo>
                  <a:pt x="2033993" y="340233"/>
                </a:lnTo>
                <a:lnTo>
                  <a:pt x="2045716" y="297561"/>
                </a:lnTo>
                <a:lnTo>
                  <a:pt x="2049780" y="252222"/>
                </a:lnTo>
                <a:close/>
              </a:path>
              <a:path w="7458709" h="504825">
                <a:moveTo>
                  <a:pt x="2822448" y="252222"/>
                </a:moveTo>
                <a:lnTo>
                  <a:pt x="2818384" y="206895"/>
                </a:lnTo>
                <a:lnTo>
                  <a:pt x="2806662" y="164223"/>
                </a:lnTo>
                <a:lnTo>
                  <a:pt x="2788005" y="124929"/>
                </a:lnTo>
                <a:lnTo>
                  <a:pt x="2763126" y="89725"/>
                </a:lnTo>
                <a:lnTo>
                  <a:pt x="2732722" y="59321"/>
                </a:lnTo>
                <a:lnTo>
                  <a:pt x="2697518" y="34442"/>
                </a:lnTo>
                <a:lnTo>
                  <a:pt x="2658224" y="15786"/>
                </a:lnTo>
                <a:lnTo>
                  <a:pt x="2615552" y="4064"/>
                </a:lnTo>
                <a:lnTo>
                  <a:pt x="2570226" y="0"/>
                </a:lnTo>
                <a:lnTo>
                  <a:pt x="2524887" y="4064"/>
                </a:lnTo>
                <a:lnTo>
                  <a:pt x="2482215" y="15786"/>
                </a:lnTo>
                <a:lnTo>
                  <a:pt x="2442921" y="34442"/>
                </a:lnTo>
                <a:lnTo>
                  <a:pt x="2407716" y="59321"/>
                </a:lnTo>
                <a:lnTo>
                  <a:pt x="2377313" y="89725"/>
                </a:lnTo>
                <a:lnTo>
                  <a:pt x="2352433" y="124929"/>
                </a:lnTo>
                <a:lnTo>
                  <a:pt x="2333777" y="164223"/>
                </a:lnTo>
                <a:lnTo>
                  <a:pt x="2322055" y="206895"/>
                </a:lnTo>
                <a:lnTo>
                  <a:pt x="2318004" y="252222"/>
                </a:lnTo>
                <a:lnTo>
                  <a:pt x="2322055" y="297561"/>
                </a:lnTo>
                <a:lnTo>
                  <a:pt x="2333777" y="340233"/>
                </a:lnTo>
                <a:lnTo>
                  <a:pt x="2352433" y="379526"/>
                </a:lnTo>
                <a:lnTo>
                  <a:pt x="2377313" y="414731"/>
                </a:lnTo>
                <a:lnTo>
                  <a:pt x="2407716" y="445135"/>
                </a:lnTo>
                <a:lnTo>
                  <a:pt x="2442921" y="470014"/>
                </a:lnTo>
                <a:lnTo>
                  <a:pt x="2482215" y="488670"/>
                </a:lnTo>
                <a:lnTo>
                  <a:pt x="2524887" y="500392"/>
                </a:lnTo>
                <a:lnTo>
                  <a:pt x="2570226" y="504444"/>
                </a:lnTo>
                <a:lnTo>
                  <a:pt x="2615552" y="500392"/>
                </a:lnTo>
                <a:lnTo>
                  <a:pt x="2658224" y="488670"/>
                </a:lnTo>
                <a:lnTo>
                  <a:pt x="2697518" y="470014"/>
                </a:lnTo>
                <a:lnTo>
                  <a:pt x="2732722" y="445135"/>
                </a:lnTo>
                <a:lnTo>
                  <a:pt x="2763126" y="414731"/>
                </a:lnTo>
                <a:lnTo>
                  <a:pt x="2788005" y="379526"/>
                </a:lnTo>
                <a:lnTo>
                  <a:pt x="2806662" y="340233"/>
                </a:lnTo>
                <a:lnTo>
                  <a:pt x="2818384" y="297561"/>
                </a:lnTo>
                <a:lnTo>
                  <a:pt x="2822448" y="252222"/>
                </a:lnTo>
                <a:close/>
              </a:path>
              <a:path w="7458709" h="504825">
                <a:moveTo>
                  <a:pt x="3595116" y="252222"/>
                </a:moveTo>
                <a:lnTo>
                  <a:pt x="3591052" y="206895"/>
                </a:lnTo>
                <a:lnTo>
                  <a:pt x="3579330" y="164223"/>
                </a:lnTo>
                <a:lnTo>
                  <a:pt x="3560673" y="124929"/>
                </a:lnTo>
                <a:lnTo>
                  <a:pt x="3535794" y="89725"/>
                </a:lnTo>
                <a:lnTo>
                  <a:pt x="3505390" y="59321"/>
                </a:lnTo>
                <a:lnTo>
                  <a:pt x="3470186" y="34442"/>
                </a:lnTo>
                <a:lnTo>
                  <a:pt x="3430892" y="15786"/>
                </a:lnTo>
                <a:lnTo>
                  <a:pt x="3388220" y="4064"/>
                </a:lnTo>
                <a:lnTo>
                  <a:pt x="3342894" y="0"/>
                </a:lnTo>
                <a:lnTo>
                  <a:pt x="3297555" y="4064"/>
                </a:lnTo>
                <a:lnTo>
                  <a:pt x="3254883" y="15786"/>
                </a:lnTo>
                <a:lnTo>
                  <a:pt x="3215589" y="34442"/>
                </a:lnTo>
                <a:lnTo>
                  <a:pt x="3180384" y="59321"/>
                </a:lnTo>
                <a:lnTo>
                  <a:pt x="3149981" y="89725"/>
                </a:lnTo>
                <a:lnTo>
                  <a:pt x="3125101" y="124929"/>
                </a:lnTo>
                <a:lnTo>
                  <a:pt x="3106445" y="164223"/>
                </a:lnTo>
                <a:lnTo>
                  <a:pt x="3094723" y="206895"/>
                </a:lnTo>
                <a:lnTo>
                  <a:pt x="3090672" y="252222"/>
                </a:lnTo>
                <a:lnTo>
                  <a:pt x="3094723" y="297561"/>
                </a:lnTo>
                <a:lnTo>
                  <a:pt x="3106445" y="340233"/>
                </a:lnTo>
                <a:lnTo>
                  <a:pt x="3125101" y="379526"/>
                </a:lnTo>
                <a:lnTo>
                  <a:pt x="3149981" y="414731"/>
                </a:lnTo>
                <a:lnTo>
                  <a:pt x="3180384" y="445135"/>
                </a:lnTo>
                <a:lnTo>
                  <a:pt x="3215589" y="470014"/>
                </a:lnTo>
                <a:lnTo>
                  <a:pt x="3254883" y="488670"/>
                </a:lnTo>
                <a:lnTo>
                  <a:pt x="3297555" y="500392"/>
                </a:lnTo>
                <a:lnTo>
                  <a:pt x="3342894" y="504444"/>
                </a:lnTo>
                <a:lnTo>
                  <a:pt x="3388220" y="500392"/>
                </a:lnTo>
                <a:lnTo>
                  <a:pt x="3430892" y="488670"/>
                </a:lnTo>
                <a:lnTo>
                  <a:pt x="3470186" y="470014"/>
                </a:lnTo>
                <a:lnTo>
                  <a:pt x="3505390" y="445135"/>
                </a:lnTo>
                <a:lnTo>
                  <a:pt x="3535794" y="414731"/>
                </a:lnTo>
                <a:lnTo>
                  <a:pt x="3560673" y="379526"/>
                </a:lnTo>
                <a:lnTo>
                  <a:pt x="3579330" y="340233"/>
                </a:lnTo>
                <a:lnTo>
                  <a:pt x="3591052" y="297561"/>
                </a:lnTo>
                <a:lnTo>
                  <a:pt x="3595116" y="252222"/>
                </a:lnTo>
                <a:close/>
              </a:path>
              <a:path w="7458709" h="504825">
                <a:moveTo>
                  <a:pt x="4367784" y="252222"/>
                </a:moveTo>
                <a:lnTo>
                  <a:pt x="4363720" y="206895"/>
                </a:lnTo>
                <a:lnTo>
                  <a:pt x="4351998" y="164223"/>
                </a:lnTo>
                <a:lnTo>
                  <a:pt x="4333341" y="124929"/>
                </a:lnTo>
                <a:lnTo>
                  <a:pt x="4308462" y="89725"/>
                </a:lnTo>
                <a:lnTo>
                  <a:pt x="4278058" y="59321"/>
                </a:lnTo>
                <a:lnTo>
                  <a:pt x="4242854" y="34442"/>
                </a:lnTo>
                <a:lnTo>
                  <a:pt x="4203560" y="15786"/>
                </a:lnTo>
                <a:lnTo>
                  <a:pt x="4160888" y="4064"/>
                </a:lnTo>
                <a:lnTo>
                  <a:pt x="4115562" y="0"/>
                </a:lnTo>
                <a:lnTo>
                  <a:pt x="4070223" y="4064"/>
                </a:lnTo>
                <a:lnTo>
                  <a:pt x="4027551" y="15786"/>
                </a:lnTo>
                <a:lnTo>
                  <a:pt x="3988257" y="34442"/>
                </a:lnTo>
                <a:lnTo>
                  <a:pt x="3953052" y="59321"/>
                </a:lnTo>
                <a:lnTo>
                  <a:pt x="3922649" y="89725"/>
                </a:lnTo>
                <a:lnTo>
                  <a:pt x="3897769" y="124929"/>
                </a:lnTo>
                <a:lnTo>
                  <a:pt x="3879113" y="164223"/>
                </a:lnTo>
                <a:lnTo>
                  <a:pt x="3867391" y="206895"/>
                </a:lnTo>
                <a:lnTo>
                  <a:pt x="3863340" y="252222"/>
                </a:lnTo>
                <a:lnTo>
                  <a:pt x="3867391" y="297561"/>
                </a:lnTo>
                <a:lnTo>
                  <a:pt x="3879113" y="340233"/>
                </a:lnTo>
                <a:lnTo>
                  <a:pt x="3897769" y="379526"/>
                </a:lnTo>
                <a:lnTo>
                  <a:pt x="3922649" y="414731"/>
                </a:lnTo>
                <a:lnTo>
                  <a:pt x="3953052" y="445135"/>
                </a:lnTo>
                <a:lnTo>
                  <a:pt x="3988257" y="470014"/>
                </a:lnTo>
                <a:lnTo>
                  <a:pt x="4027551" y="488670"/>
                </a:lnTo>
                <a:lnTo>
                  <a:pt x="4070223" y="500392"/>
                </a:lnTo>
                <a:lnTo>
                  <a:pt x="4115562" y="504444"/>
                </a:lnTo>
                <a:lnTo>
                  <a:pt x="4160888" y="500392"/>
                </a:lnTo>
                <a:lnTo>
                  <a:pt x="4203560" y="488670"/>
                </a:lnTo>
                <a:lnTo>
                  <a:pt x="4242854" y="470014"/>
                </a:lnTo>
                <a:lnTo>
                  <a:pt x="4278058" y="445135"/>
                </a:lnTo>
                <a:lnTo>
                  <a:pt x="4308462" y="414731"/>
                </a:lnTo>
                <a:lnTo>
                  <a:pt x="4333341" y="379526"/>
                </a:lnTo>
                <a:lnTo>
                  <a:pt x="4351998" y="340233"/>
                </a:lnTo>
                <a:lnTo>
                  <a:pt x="4363720" y="297561"/>
                </a:lnTo>
                <a:lnTo>
                  <a:pt x="4367784" y="252222"/>
                </a:lnTo>
                <a:close/>
              </a:path>
              <a:path w="7458709" h="504825">
                <a:moveTo>
                  <a:pt x="5140452" y="252222"/>
                </a:moveTo>
                <a:lnTo>
                  <a:pt x="5136388" y="206895"/>
                </a:lnTo>
                <a:lnTo>
                  <a:pt x="5124666" y="164223"/>
                </a:lnTo>
                <a:lnTo>
                  <a:pt x="5106009" y="124929"/>
                </a:lnTo>
                <a:lnTo>
                  <a:pt x="5081130" y="89725"/>
                </a:lnTo>
                <a:lnTo>
                  <a:pt x="5050726" y="59321"/>
                </a:lnTo>
                <a:lnTo>
                  <a:pt x="5015522" y="34442"/>
                </a:lnTo>
                <a:lnTo>
                  <a:pt x="4976228" y="15786"/>
                </a:lnTo>
                <a:lnTo>
                  <a:pt x="4933556" y="4064"/>
                </a:lnTo>
                <a:lnTo>
                  <a:pt x="4888230" y="0"/>
                </a:lnTo>
                <a:lnTo>
                  <a:pt x="4842891" y="4064"/>
                </a:lnTo>
                <a:lnTo>
                  <a:pt x="4800219" y="15786"/>
                </a:lnTo>
                <a:lnTo>
                  <a:pt x="4760925" y="34442"/>
                </a:lnTo>
                <a:lnTo>
                  <a:pt x="4725721" y="59321"/>
                </a:lnTo>
                <a:lnTo>
                  <a:pt x="4695317" y="89725"/>
                </a:lnTo>
                <a:lnTo>
                  <a:pt x="4670437" y="124929"/>
                </a:lnTo>
                <a:lnTo>
                  <a:pt x="4651781" y="164223"/>
                </a:lnTo>
                <a:lnTo>
                  <a:pt x="4640059" y="206895"/>
                </a:lnTo>
                <a:lnTo>
                  <a:pt x="4636008" y="252222"/>
                </a:lnTo>
                <a:lnTo>
                  <a:pt x="4640059" y="297561"/>
                </a:lnTo>
                <a:lnTo>
                  <a:pt x="4651781" y="340233"/>
                </a:lnTo>
                <a:lnTo>
                  <a:pt x="4670437" y="379526"/>
                </a:lnTo>
                <a:lnTo>
                  <a:pt x="4695317" y="414731"/>
                </a:lnTo>
                <a:lnTo>
                  <a:pt x="4725721" y="445135"/>
                </a:lnTo>
                <a:lnTo>
                  <a:pt x="4760925" y="470014"/>
                </a:lnTo>
                <a:lnTo>
                  <a:pt x="4800219" y="488670"/>
                </a:lnTo>
                <a:lnTo>
                  <a:pt x="4842891" y="500392"/>
                </a:lnTo>
                <a:lnTo>
                  <a:pt x="4888230" y="504444"/>
                </a:lnTo>
                <a:lnTo>
                  <a:pt x="4933556" y="500392"/>
                </a:lnTo>
                <a:lnTo>
                  <a:pt x="4976228" y="488670"/>
                </a:lnTo>
                <a:lnTo>
                  <a:pt x="5015522" y="470014"/>
                </a:lnTo>
                <a:lnTo>
                  <a:pt x="5050726" y="445135"/>
                </a:lnTo>
                <a:lnTo>
                  <a:pt x="5081130" y="414731"/>
                </a:lnTo>
                <a:lnTo>
                  <a:pt x="5106009" y="379526"/>
                </a:lnTo>
                <a:lnTo>
                  <a:pt x="5124666" y="340233"/>
                </a:lnTo>
                <a:lnTo>
                  <a:pt x="5136388" y="297561"/>
                </a:lnTo>
                <a:lnTo>
                  <a:pt x="5140452" y="252222"/>
                </a:lnTo>
                <a:close/>
              </a:path>
              <a:path w="7458709" h="504825">
                <a:moveTo>
                  <a:pt x="5913120" y="252222"/>
                </a:moveTo>
                <a:lnTo>
                  <a:pt x="5909056" y="206895"/>
                </a:lnTo>
                <a:lnTo>
                  <a:pt x="5897334" y="164223"/>
                </a:lnTo>
                <a:lnTo>
                  <a:pt x="5878677" y="124929"/>
                </a:lnTo>
                <a:lnTo>
                  <a:pt x="5853798" y="89725"/>
                </a:lnTo>
                <a:lnTo>
                  <a:pt x="5823394" y="59321"/>
                </a:lnTo>
                <a:lnTo>
                  <a:pt x="5788190" y="34442"/>
                </a:lnTo>
                <a:lnTo>
                  <a:pt x="5748896" y="15786"/>
                </a:lnTo>
                <a:lnTo>
                  <a:pt x="5706224" y="4064"/>
                </a:lnTo>
                <a:lnTo>
                  <a:pt x="5660898" y="0"/>
                </a:lnTo>
                <a:lnTo>
                  <a:pt x="5615559" y="4064"/>
                </a:lnTo>
                <a:lnTo>
                  <a:pt x="5572887" y="15786"/>
                </a:lnTo>
                <a:lnTo>
                  <a:pt x="5533593" y="34442"/>
                </a:lnTo>
                <a:lnTo>
                  <a:pt x="5498389" y="59321"/>
                </a:lnTo>
                <a:lnTo>
                  <a:pt x="5467985" y="89725"/>
                </a:lnTo>
                <a:lnTo>
                  <a:pt x="5443105" y="124929"/>
                </a:lnTo>
                <a:lnTo>
                  <a:pt x="5424449" y="164223"/>
                </a:lnTo>
                <a:lnTo>
                  <a:pt x="5412727" y="206895"/>
                </a:lnTo>
                <a:lnTo>
                  <a:pt x="5408676" y="252222"/>
                </a:lnTo>
                <a:lnTo>
                  <a:pt x="5412727" y="297561"/>
                </a:lnTo>
                <a:lnTo>
                  <a:pt x="5424449" y="340233"/>
                </a:lnTo>
                <a:lnTo>
                  <a:pt x="5443105" y="379526"/>
                </a:lnTo>
                <a:lnTo>
                  <a:pt x="5467985" y="414731"/>
                </a:lnTo>
                <a:lnTo>
                  <a:pt x="5498389" y="445135"/>
                </a:lnTo>
                <a:lnTo>
                  <a:pt x="5533593" y="470014"/>
                </a:lnTo>
                <a:lnTo>
                  <a:pt x="5572887" y="488670"/>
                </a:lnTo>
                <a:lnTo>
                  <a:pt x="5615559" y="500392"/>
                </a:lnTo>
                <a:lnTo>
                  <a:pt x="5660898" y="504444"/>
                </a:lnTo>
                <a:lnTo>
                  <a:pt x="5706224" y="500392"/>
                </a:lnTo>
                <a:lnTo>
                  <a:pt x="5748896" y="488670"/>
                </a:lnTo>
                <a:lnTo>
                  <a:pt x="5788190" y="470014"/>
                </a:lnTo>
                <a:lnTo>
                  <a:pt x="5823394" y="445135"/>
                </a:lnTo>
                <a:lnTo>
                  <a:pt x="5853798" y="414731"/>
                </a:lnTo>
                <a:lnTo>
                  <a:pt x="5878677" y="379526"/>
                </a:lnTo>
                <a:lnTo>
                  <a:pt x="5897334" y="340233"/>
                </a:lnTo>
                <a:lnTo>
                  <a:pt x="5909056" y="297561"/>
                </a:lnTo>
                <a:lnTo>
                  <a:pt x="5913120" y="252222"/>
                </a:lnTo>
                <a:close/>
              </a:path>
              <a:path w="7458709" h="504825">
                <a:moveTo>
                  <a:pt x="6685788" y="252222"/>
                </a:moveTo>
                <a:lnTo>
                  <a:pt x="6681724" y="206895"/>
                </a:lnTo>
                <a:lnTo>
                  <a:pt x="6670002" y="164223"/>
                </a:lnTo>
                <a:lnTo>
                  <a:pt x="6651345" y="124929"/>
                </a:lnTo>
                <a:lnTo>
                  <a:pt x="6626466" y="89725"/>
                </a:lnTo>
                <a:lnTo>
                  <a:pt x="6596062" y="59321"/>
                </a:lnTo>
                <a:lnTo>
                  <a:pt x="6560858" y="34442"/>
                </a:lnTo>
                <a:lnTo>
                  <a:pt x="6521564" y="15786"/>
                </a:lnTo>
                <a:lnTo>
                  <a:pt x="6478892" y="4064"/>
                </a:lnTo>
                <a:lnTo>
                  <a:pt x="6433566" y="0"/>
                </a:lnTo>
                <a:lnTo>
                  <a:pt x="6388227" y="4064"/>
                </a:lnTo>
                <a:lnTo>
                  <a:pt x="6345555" y="15786"/>
                </a:lnTo>
                <a:lnTo>
                  <a:pt x="6306261" y="34442"/>
                </a:lnTo>
                <a:lnTo>
                  <a:pt x="6271057" y="59321"/>
                </a:lnTo>
                <a:lnTo>
                  <a:pt x="6240653" y="89725"/>
                </a:lnTo>
                <a:lnTo>
                  <a:pt x="6215773" y="124929"/>
                </a:lnTo>
                <a:lnTo>
                  <a:pt x="6197117" y="164223"/>
                </a:lnTo>
                <a:lnTo>
                  <a:pt x="6185395" y="206895"/>
                </a:lnTo>
                <a:lnTo>
                  <a:pt x="6181344" y="252222"/>
                </a:lnTo>
                <a:lnTo>
                  <a:pt x="6185395" y="297561"/>
                </a:lnTo>
                <a:lnTo>
                  <a:pt x="6197117" y="340233"/>
                </a:lnTo>
                <a:lnTo>
                  <a:pt x="6215773" y="379526"/>
                </a:lnTo>
                <a:lnTo>
                  <a:pt x="6240653" y="414731"/>
                </a:lnTo>
                <a:lnTo>
                  <a:pt x="6271057" y="445135"/>
                </a:lnTo>
                <a:lnTo>
                  <a:pt x="6306261" y="470014"/>
                </a:lnTo>
                <a:lnTo>
                  <a:pt x="6345555" y="488670"/>
                </a:lnTo>
                <a:lnTo>
                  <a:pt x="6388227" y="500392"/>
                </a:lnTo>
                <a:lnTo>
                  <a:pt x="6433566" y="504444"/>
                </a:lnTo>
                <a:lnTo>
                  <a:pt x="6478892" y="500392"/>
                </a:lnTo>
                <a:lnTo>
                  <a:pt x="6521564" y="488670"/>
                </a:lnTo>
                <a:lnTo>
                  <a:pt x="6560858" y="470014"/>
                </a:lnTo>
                <a:lnTo>
                  <a:pt x="6596062" y="445135"/>
                </a:lnTo>
                <a:lnTo>
                  <a:pt x="6626466" y="414731"/>
                </a:lnTo>
                <a:lnTo>
                  <a:pt x="6651345" y="379526"/>
                </a:lnTo>
                <a:lnTo>
                  <a:pt x="6670002" y="340233"/>
                </a:lnTo>
                <a:lnTo>
                  <a:pt x="6681724" y="297561"/>
                </a:lnTo>
                <a:lnTo>
                  <a:pt x="6685788" y="252222"/>
                </a:lnTo>
                <a:close/>
              </a:path>
              <a:path w="7458709" h="504825">
                <a:moveTo>
                  <a:pt x="7458456" y="252222"/>
                </a:moveTo>
                <a:lnTo>
                  <a:pt x="7454392" y="206895"/>
                </a:lnTo>
                <a:lnTo>
                  <a:pt x="7442670" y="164223"/>
                </a:lnTo>
                <a:lnTo>
                  <a:pt x="7424013" y="124929"/>
                </a:lnTo>
                <a:lnTo>
                  <a:pt x="7399134" y="89725"/>
                </a:lnTo>
                <a:lnTo>
                  <a:pt x="7368730" y="59321"/>
                </a:lnTo>
                <a:lnTo>
                  <a:pt x="7333526" y="34442"/>
                </a:lnTo>
                <a:lnTo>
                  <a:pt x="7294232" y="15786"/>
                </a:lnTo>
                <a:lnTo>
                  <a:pt x="7251560" y="4064"/>
                </a:lnTo>
                <a:lnTo>
                  <a:pt x="7206234" y="0"/>
                </a:lnTo>
                <a:lnTo>
                  <a:pt x="7160895" y="4064"/>
                </a:lnTo>
                <a:lnTo>
                  <a:pt x="7118223" y="15786"/>
                </a:lnTo>
                <a:lnTo>
                  <a:pt x="7078929" y="34442"/>
                </a:lnTo>
                <a:lnTo>
                  <a:pt x="7043725" y="59321"/>
                </a:lnTo>
                <a:lnTo>
                  <a:pt x="7013321" y="89725"/>
                </a:lnTo>
                <a:lnTo>
                  <a:pt x="6988442" y="124929"/>
                </a:lnTo>
                <a:lnTo>
                  <a:pt x="6969785" y="164223"/>
                </a:lnTo>
                <a:lnTo>
                  <a:pt x="6958063" y="206895"/>
                </a:lnTo>
                <a:lnTo>
                  <a:pt x="6954012" y="252222"/>
                </a:lnTo>
                <a:lnTo>
                  <a:pt x="6958063" y="297561"/>
                </a:lnTo>
                <a:lnTo>
                  <a:pt x="6969785" y="340233"/>
                </a:lnTo>
                <a:lnTo>
                  <a:pt x="6988442" y="379526"/>
                </a:lnTo>
                <a:lnTo>
                  <a:pt x="7013321" y="414731"/>
                </a:lnTo>
                <a:lnTo>
                  <a:pt x="7043725" y="445135"/>
                </a:lnTo>
                <a:lnTo>
                  <a:pt x="7078929" y="470014"/>
                </a:lnTo>
                <a:lnTo>
                  <a:pt x="7118223" y="488670"/>
                </a:lnTo>
                <a:lnTo>
                  <a:pt x="7160895" y="500392"/>
                </a:lnTo>
                <a:lnTo>
                  <a:pt x="7206234" y="504444"/>
                </a:lnTo>
                <a:lnTo>
                  <a:pt x="7251560" y="500392"/>
                </a:lnTo>
                <a:lnTo>
                  <a:pt x="7294232" y="488670"/>
                </a:lnTo>
                <a:lnTo>
                  <a:pt x="7333526" y="470014"/>
                </a:lnTo>
                <a:lnTo>
                  <a:pt x="7368730" y="445135"/>
                </a:lnTo>
                <a:lnTo>
                  <a:pt x="7399134" y="414731"/>
                </a:lnTo>
                <a:lnTo>
                  <a:pt x="7424013" y="379526"/>
                </a:lnTo>
                <a:lnTo>
                  <a:pt x="7442670" y="340233"/>
                </a:lnTo>
                <a:lnTo>
                  <a:pt x="7454392" y="297561"/>
                </a:lnTo>
                <a:lnTo>
                  <a:pt x="7458456" y="2522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415796" y="3747515"/>
            <a:ext cx="4337685" cy="2452370"/>
            <a:chOff x="1415796" y="3747515"/>
            <a:chExt cx="4337685" cy="2452370"/>
          </a:xfrm>
        </p:grpSpPr>
        <p:sp>
          <p:nvSpPr>
            <p:cNvPr id="9" name="object 9"/>
            <p:cNvSpPr/>
            <p:nvPr/>
          </p:nvSpPr>
          <p:spPr>
            <a:xfrm>
              <a:off x="1415796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5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15796" y="3322320"/>
            <a:ext cx="4337685" cy="42862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38900" y="3322320"/>
            <a:ext cx="4337685" cy="42862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Producer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2102" y="1796256"/>
            <a:ext cx="963168" cy="63667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722364" y="1632204"/>
            <a:ext cx="1750060" cy="1297305"/>
          </a:xfrm>
          <a:prstGeom prst="rect">
            <a:avLst/>
          </a:prstGeom>
          <a:ln w="9144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089135" y="1755648"/>
            <a:ext cx="1047115" cy="1049020"/>
            <a:chOff x="9089135" y="1755648"/>
            <a:chExt cx="1047115" cy="1049020"/>
          </a:xfrm>
        </p:grpSpPr>
        <p:sp>
          <p:nvSpPr>
            <p:cNvPr id="17" name="object 17"/>
            <p:cNvSpPr/>
            <p:nvPr/>
          </p:nvSpPr>
          <p:spPr>
            <a:xfrm>
              <a:off x="9089135" y="1755648"/>
              <a:ext cx="1047115" cy="1049020"/>
            </a:xfrm>
            <a:custGeom>
              <a:avLst/>
              <a:gdLst/>
              <a:ahLst/>
              <a:cxnLst/>
              <a:rect l="l" t="t" r="r" b="b"/>
              <a:pathLst>
                <a:path w="1047115" h="1049020">
                  <a:moveTo>
                    <a:pt x="523494" y="0"/>
                  </a:moveTo>
                  <a:lnTo>
                    <a:pt x="475845" y="2142"/>
                  </a:lnTo>
                  <a:lnTo>
                    <a:pt x="429395" y="8446"/>
                  </a:lnTo>
                  <a:lnTo>
                    <a:pt x="384329" y="18727"/>
                  </a:lnTo>
                  <a:lnTo>
                    <a:pt x="340830" y="32799"/>
                  </a:lnTo>
                  <a:lnTo>
                    <a:pt x="299085" y="50477"/>
                  </a:lnTo>
                  <a:lnTo>
                    <a:pt x="259277" y="71577"/>
                  </a:lnTo>
                  <a:lnTo>
                    <a:pt x="221592" y="95912"/>
                  </a:lnTo>
                  <a:lnTo>
                    <a:pt x="186214" y="123299"/>
                  </a:lnTo>
                  <a:lnTo>
                    <a:pt x="153328" y="153552"/>
                  </a:lnTo>
                  <a:lnTo>
                    <a:pt x="123119" y="186486"/>
                  </a:lnTo>
                  <a:lnTo>
                    <a:pt x="95773" y="221915"/>
                  </a:lnTo>
                  <a:lnTo>
                    <a:pt x="71472" y="259655"/>
                  </a:lnTo>
                  <a:lnTo>
                    <a:pt x="50403" y="299521"/>
                  </a:lnTo>
                  <a:lnTo>
                    <a:pt x="32751" y="341327"/>
                  </a:lnTo>
                  <a:lnTo>
                    <a:pt x="18699" y="384889"/>
                  </a:lnTo>
                  <a:lnTo>
                    <a:pt x="8434" y="430021"/>
                  </a:lnTo>
                  <a:lnTo>
                    <a:pt x="2139" y="476538"/>
                  </a:lnTo>
                  <a:lnTo>
                    <a:pt x="0" y="524255"/>
                  </a:lnTo>
                  <a:lnTo>
                    <a:pt x="2139" y="571973"/>
                  </a:lnTo>
                  <a:lnTo>
                    <a:pt x="8434" y="618490"/>
                  </a:lnTo>
                  <a:lnTo>
                    <a:pt x="18699" y="663622"/>
                  </a:lnTo>
                  <a:lnTo>
                    <a:pt x="32751" y="707184"/>
                  </a:lnTo>
                  <a:lnTo>
                    <a:pt x="50403" y="748990"/>
                  </a:lnTo>
                  <a:lnTo>
                    <a:pt x="71472" y="788856"/>
                  </a:lnTo>
                  <a:lnTo>
                    <a:pt x="95773" y="826596"/>
                  </a:lnTo>
                  <a:lnTo>
                    <a:pt x="123119" y="862025"/>
                  </a:lnTo>
                  <a:lnTo>
                    <a:pt x="153328" y="894959"/>
                  </a:lnTo>
                  <a:lnTo>
                    <a:pt x="186214" y="925212"/>
                  </a:lnTo>
                  <a:lnTo>
                    <a:pt x="221592" y="952599"/>
                  </a:lnTo>
                  <a:lnTo>
                    <a:pt x="259277" y="976934"/>
                  </a:lnTo>
                  <a:lnTo>
                    <a:pt x="299085" y="998034"/>
                  </a:lnTo>
                  <a:lnTo>
                    <a:pt x="340830" y="1015712"/>
                  </a:lnTo>
                  <a:lnTo>
                    <a:pt x="384329" y="1029784"/>
                  </a:lnTo>
                  <a:lnTo>
                    <a:pt x="429395" y="1040065"/>
                  </a:lnTo>
                  <a:lnTo>
                    <a:pt x="475845" y="1046369"/>
                  </a:lnTo>
                  <a:lnTo>
                    <a:pt x="523494" y="1048511"/>
                  </a:lnTo>
                  <a:lnTo>
                    <a:pt x="571142" y="1046369"/>
                  </a:lnTo>
                  <a:lnTo>
                    <a:pt x="617592" y="1040065"/>
                  </a:lnTo>
                  <a:lnTo>
                    <a:pt x="662658" y="1029784"/>
                  </a:lnTo>
                  <a:lnTo>
                    <a:pt x="706157" y="1015712"/>
                  </a:lnTo>
                  <a:lnTo>
                    <a:pt x="747902" y="998034"/>
                  </a:lnTo>
                  <a:lnTo>
                    <a:pt x="787710" y="976934"/>
                  </a:lnTo>
                  <a:lnTo>
                    <a:pt x="825395" y="952599"/>
                  </a:lnTo>
                  <a:lnTo>
                    <a:pt x="860773" y="925212"/>
                  </a:lnTo>
                  <a:lnTo>
                    <a:pt x="893659" y="894959"/>
                  </a:lnTo>
                  <a:lnTo>
                    <a:pt x="923868" y="862025"/>
                  </a:lnTo>
                  <a:lnTo>
                    <a:pt x="951214" y="826596"/>
                  </a:lnTo>
                  <a:lnTo>
                    <a:pt x="975515" y="788856"/>
                  </a:lnTo>
                  <a:lnTo>
                    <a:pt x="996584" y="748990"/>
                  </a:lnTo>
                  <a:lnTo>
                    <a:pt x="1014236" y="707184"/>
                  </a:lnTo>
                  <a:lnTo>
                    <a:pt x="1028288" y="663622"/>
                  </a:lnTo>
                  <a:lnTo>
                    <a:pt x="1038553" y="618490"/>
                  </a:lnTo>
                  <a:lnTo>
                    <a:pt x="1044848" y="571973"/>
                  </a:lnTo>
                  <a:lnTo>
                    <a:pt x="1046988" y="524255"/>
                  </a:lnTo>
                  <a:lnTo>
                    <a:pt x="1044848" y="476538"/>
                  </a:lnTo>
                  <a:lnTo>
                    <a:pt x="1038553" y="430021"/>
                  </a:lnTo>
                  <a:lnTo>
                    <a:pt x="1028288" y="384889"/>
                  </a:lnTo>
                  <a:lnTo>
                    <a:pt x="1014236" y="341327"/>
                  </a:lnTo>
                  <a:lnTo>
                    <a:pt x="996584" y="299521"/>
                  </a:lnTo>
                  <a:lnTo>
                    <a:pt x="975515" y="259655"/>
                  </a:lnTo>
                  <a:lnTo>
                    <a:pt x="951214" y="221915"/>
                  </a:lnTo>
                  <a:lnTo>
                    <a:pt x="923868" y="186486"/>
                  </a:lnTo>
                  <a:lnTo>
                    <a:pt x="893659" y="153552"/>
                  </a:lnTo>
                  <a:lnTo>
                    <a:pt x="860773" y="123299"/>
                  </a:lnTo>
                  <a:lnTo>
                    <a:pt x="825395" y="95912"/>
                  </a:lnTo>
                  <a:lnTo>
                    <a:pt x="787710" y="71577"/>
                  </a:lnTo>
                  <a:lnTo>
                    <a:pt x="747902" y="50477"/>
                  </a:lnTo>
                  <a:lnTo>
                    <a:pt x="706157" y="32799"/>
                  </a:lnTo>
                  <a:lnTo>
                    <a:pt x="662658" y="18727"/>
                  </a:lnTo>
                  <a:lnTo>
                    <a:pt x="617592" y="8446"/>
                  </a:lnTo>
                  <a:lnTo>
                    <a:pt x="571142" y="2142"/>
                  </a:lnTo>
                  <a:lnTo>
                    <a:pt x="5234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04019" y="1970532"/>
              <a:ext cx="617219" cy="618743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9908" y="4831079"/>
            <a:ext cx="399287" cy="882395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1415796" y="1632204"/>
            <a:ext cx="4337685" cy="1297305"/>
            <a:chOff x="1415796" y="1632204"/>
            <a:chExt cx="4337685" cy="1297305"/>
          </a:xfrm>
        </p:grpSpPr>
        <p:sp>
          <p:nvSpPr>
            <p:cNvPr id="21" name="object 21"/>
            <p:cNvSpPr/>
            <p:nvPr/>
          </p:nvSpPr>
          <p:spPr>
            <a:xfrm>
              <a:off x="2567940" y="1632204"/>
              <a:ext cx="3185160" cy="1297305"/>
            </a:xfrm>
            <a:custGeom>
              <a:avLst/>
              <a:gdLst/>
              <a:ahLst/>
              <a:cxnLst/>
              <a:rect l="l" t="t" r="r" b="b"/>
              <a:pathLst>
                <a:path w="3185160" h="1297305">
                  <a:moveTo>
                    <a:pt x="3185160" y="0"/>
                  </a:moveTo>
                  <a:lnTo>
                    <a:pt x="0" y="0"/>
                  </a:lnTo>
                  <a:lnTo>
                    <a:pt x="0" y="1296924"/>
                  </a:lnTo>
                  <a:lnTo>
                    <a:pt x="3185160" y="1296924"/>
                  </a:lnTo>
                  <a:lnTo>
                    <a:pt x="318516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15796" y="1632204"/>
              <a:ext cx="1152525" cy="1297305"/>
            </a:xfrm>
            <a:custGeom>
              <a:avLst/>
              <a:gdLst/>
              <a:ahLst/>
              <a:cxnLst/>
              <a:rect l="l" t="t" r="r" b="b"/>
              <a:pathLst>
                <a:path w="1152525" h="1297305">
                  <a:moveTo>
                    <a:pt x="1152143" y="0"/>
                  </a:moveTo>
                  <a:lnTo>
                    <a:pt x="0" y="0"/>
                  </a:lnTo>
                  <a:lnTo>
                    <a:pt x="0" y="1296924"/>
                  </a:lnTo>
                  <a:lnTo>
                    <a:pt x="1152143" y="1296924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682140" y="1952321"/>
            <a:ext cx="6178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849879" y="1757175"/>
            <a:ext cx="2670175" cy="1047115"/>
          </a:xfrm>
          <a:custGeom>
            <a:avLst/>
            <a:gdLst/>
            <a:ahLst/>
            <a:cxnLst/>
            <a:rect l="l" t="t" r="r" b="b"/>
            <a:pathLst>
              <a:path w="2670175" h="1047114">
                <a:moveTo>
                  <a:pt x="2495550" y="0"/>
                </a:moveTo>
                <a:lnTo>
                  <a:pt x="174498" y="0"/>
                </a:lnTo>
                <a:lnTo>
                  <a:pt x="128111" y="6232"/>
                </a:lnTo>
                <a:lnTo>
                  <a:pt x="86427" y="23822"/>
                </a:lnTo>
                <a:lnTo>
                  <a:pt x="51111" y="51106"/>
                </a:lnTo>
                <a:lnTo>
                  <a:pt x="23825" y="86422"/>
                </a:lnTo>
                <a:lnTo>
                  <a:pt x="6233" y="128106"/>
                </a:lnTo>
                <a:lnTo>
                  <a:pt x="0" y="174498"/>
                </a:lnTo>
                <a:lnTo>
                  <a:pt x="0" y="872477"/>
                </a:lnTo>
                <a:lnTo>
                  <a:pt x="6233" y="918869"/>
                </a:lnTo>
                <a:lnTo>
                  <a:pt x="23825" y="960556"/>
                </a:lnTo>
                <a:lnTo>
                  <a:pt x="51111" y="995875"/>
                </a:lnTo>
                <a:lnTo>
                  <a:pt x="86427" y="1023162"/>
                </a:lnTo>
                <a:lnTo>
                  <a:pt x="128111" y="1040754"/>
                </a:lnTo>
                <a:lnTo>
                  <a:pt x="174498" y="1046988"/>
                </a:lnTo>
                <a:lnTo>
                  <a:pt x="2495550" y="1046988"/>
                </a:lnTo>
                <a:lnTo>
                  <a:pt x="2541936" y="1040754"/>
                </a:lnTo>
                <a:lnTo>
                  <a:pt x="2583620" y="1023162"/>
                </a:lnTo>
                <a:lnTo>
                  <a:pt x="2618936" y="995875"/>
                </a:lnTo>
                <a:lnTo>
                  <a:pt x="2646222" y="960556"/>
                </a:lnTo>
                <a:lnTo>
                  <a:pt x="2663814" y="918869"/>
                </a:lnTo>
                <a:lnTo>
                  <a:pt x="2670048" y="872477"/>
                </a:lnTo>
                <a:lnTo>
                  <a:pt x="2670048" y="174498"/>
                </a:lnTo>
                <a:lnTo>
                  <a:pt x="2663814" y="128106"/>
                </a:lnTo>
                <a:lnTo>
                  <a:pt x="2646222" y="86422"/>
                </a:lnTo>
                <a:lnTo>
                  <a:pt x="2618936" y="51106"/>
                </a:lnTo>
                <a:lnTo>
                  <a:pt x="2583620" y="23822"/>
                </a:lnTo>
                <a:lnTo>
                  <a:pt x="2541936" y="6232"/>
                </a:lnTo>
                <a:lnTo>
                  <a:pt x="2495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6438900" y="3747515"/>
            <a:ext cx="4337685" cy="2452370"/>
            <a:chOff x="6438900" y="3747515"/>
            <a:chExt cx="4337685" cy="2452370"/>
          </a:xfrm>
        </p:grpSpPr>
        <p:sp>
          <p:nvSpPr>
            <p:cNvPr id="26" name="object 26"/>
            <p:cNvSpPr/>
            <p:nvPr/>
          </p:nvSpPr>
          <p:spPr>
            <a:xfrm>
              <a:off x="6438900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4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38900" y="3747515"/>
            <a:ext cx="4337685" cy="2452370"/>
            <a:chOff x="6438900" y="3747515"/>
            <a:chExt cx="4337685" cy="2452370"/>
          </a:xfrm>
        </p:grpSpPr>
        <p:sp>
          <p:nvSpPr>
            <p:cNvPr id="3" name="object 3"/>
            <p:cNvSpPr/>
            <p:nvPr/>
          </p:nvSpPr>
          <p:spPr>
            <a:xfrm>
              <a:off x="6438900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4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415796" y="3747515"/>
            <a:ext cx="4337685" cy="2452370"/>
            <a:chOff x="1415796" y="3747515"/>
            <a:chExt cx="4337685" cy="2452370"/>
          </a:xfrm>
        </p:grpSpPr>
        <p:sp>
          <p:nvSpPr>
            <p:cNvPr id="7" name="object 7"/>
            <p:cNvSpPr/>
            <p:nvPr/>
          </p:nvSpPr>
          <p:spPr>
            <a:xfrm>
              <a:off x="1415796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5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8471916" y="1632204"/>
            <a:ext cx="2304415" cy="1297305"/>
          </a:xfrm>
          <a:custGeom>
            <a:avLst/>
            <a:gdLst/>
            <a:ahLst/>
            <a:cxnLst/>
            <a:rect l="l" t="t" r="r" b="b"/>
            <a:pathLst>
              <a:path w="2304415" h="1297305">
                <a:moveTo>
                  <a:pt x="2304287" y="0"/>
                </a:moveTo>
                <a:lnTo>
                  <a:pt x="0" y="0"/>
                </a:lnTo>
                <a:lnTo>
                  <a:pt x="0" y="1296924"/>
                </a:lnTo>
                <a:lnTo>
                  <a:pt x="2304287" y="1296924"/>
                </a:lnTo>
                <a:lnTo>
                  <a:pt x="230428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415796" y="768095"/>
            <a:ext cx="9360535" cy="765175"/>
            <a:chOff x="1415796" y="768095"/>
            <a:chExt cx="9360535" cy="765175"/>
          </a:xfrm>
        </p:grpSpPr>
        <p:sp>
          <p:nvSpPr>
            <p:cNvPr id="12" name="object 12"/>
            <p:cNvSpPr/>
            <p:nvPr/>
          </p:nvSpPr>
          <p:spPr>
            <a:xfrm>
              <a:off x="2567940" y="768095"/>
              <a:ext cx="8208645" cy="765175"/>
            </a:xfrm>
            <a:custGeom>
              <a:avLst/>
              <a:gdLst/>
              <a:ahLst/>
              <a:cxnLst/>
              <a:rect l="l" t="t" r="r" b="b"/>
              <a:pathLst>
                <a:path w="8208645" h="765175">
                  <a:moveTo>
                    <a:pt x="820826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8208263" y="765048"/>
                  </a:lnTo>
                  <a:lnTo>
                    <a:pt x="820826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5796" y="768095"/>
              <a:ext cx="1152525" cy="765175"/>
            </a:xfrm>
            <a:custGeom>
              <a:avLst/>
              <a:gdLst/>
              <a:ahLst/>
              <a:cxnLst/>
              <a:rect l="l" t="t" r="r" b="b"/>
              <a:pathLst>
                <a:path w="1152525" h="765175">
                  <a:moveTo>
                    <a:pt x="115214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1152143" y="765048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583048" y="974603"/>
            <a:ext cx="816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30652" y="883919"/>
            <a:ext cx="7458709" cy="504825"/>
          </a:xfrm>
          <a:custGeom>
            <a:avLst/>
            <a:gdLst/>
            <a:ahLst/>
            <a:cxnLst/>
            <a:rect l="l" t="t" r="r" b="b"/>
            <a:pathLst>
              <a:path w="7458709" h="504825">
                <a:moveTo>
                  <a:pt x="502920" y="252222"/>
                </a:moveTo>
                <a:lnTo>
                  <a:pt x="498856" y="206895"/>
                </a:lnTo>
                <a:lnTo>
                  <a:pt x="487184" y="164223"/>
                </a:lnTo>
                <a:lnTo>
                  <a:pt x="468579" y="124929"/>
                </a:lnTo>
                <a:lnTo>
                  <a:pt x="443776" y="89725"/>
                </a:lnTo>
                <a:lnTo>
                  <a:pt x="413461" y="59321"/>
                </a:lnTo>
                <a:lnTo>
                  <a:pt x="378371" y="34442"/>
                </a:lnTo>
                <a:lnTo>
                  <a:pt x="339191" y="15786"/>
                </a:lnTo>
                <a:lnTo>
                  <a:pt x="296659" y="4064"/>
                </a:lnTo>
                <a:lnTo>
                  <a:pt x="251460" y="0"/>
                </a:lnTo>
                <a:lnTo>
                  <a:pt x="206248" y="4064"/>
                </a:lnTo>
                <a:lnTo>
                  <a:pt x="163715" y="15786"/>
                </a:lnTo>
                <a:lnTo>
                  <a:pt x="124536" y="34442"/>
                </a:lnTo>
                <a:lnTo>
                  <a:pt x="89446" y="59321"/>
                </a:lnTo>
                <a:lnTo>
                  <a:pt x="59131" y="89725"/>
                </a:lnTo>
                <a:lnTo>
                  <a:pt x="34328" y="124929"/>
                </a:lnTo>
                <a:lnTo>
                  <a:pt x="15722" y="164223"/>
                </a:lnTo>
                <a:lnTo>
                  <a:pt x="4051" y="206895"/>
                </a:lnTo>
                <a:lnTo>
                  <a:pt x="0" y="252222"/>
                </a:lnTo>
                <a:lnTo>
                  <a:pt x="4051" y="297561"/>
                </a:lnTo>
                <a:lnTo>
                  <a:pt x="15722" y="340233"/>
                </a:lnTo>
                <a:lnTo>
                  <a:pt x="34328" y="379526"/>
                </a:lnTo>
                <a:lnTo>
                  <a:pt x="59131" y="414731"/>
                </a:lnTo>
                <a:lnTo>
                  <a:pt x="89446" y="445135"/>
                </a:lnTo>
                <a:lnTo>
                  <a:pt x="124536" y="470014"/>
                </a:lnTo>
                <a:lnTo>
                  <a:pt x="163715" y="488670"/>
                </a:lnTo>
                <a:lnTo>
                  <a:pt x="206248" y="500392"/>
                </a:lnTo>
                <a:lnTo>
                  <a:pt x="251460" y="504444"/>
                </a:lnTo>
                <a:lnTo>
                  <a:pt x="296659" y="500392"/>
                </a:lnTo>
                <a:lnTo>
                  <a:pt x="339191" y="488670"/>
                </a:lnTo>
                <a:lnTo>
                  <a:pt x="378371" y="470014"/>
                </a:lnTo>
                <a:lnTo>
                  <a:pt x="413461" y="445135"/>
                </a:lnTo>
                <a:lnTo>
                  <a:pt x="443776" y="414731"/>
                </a:lnTo>
                <a:lnTo>
                  <a:pt x="468579" y="379526"/>
                </a:lnTo>
                <a:lnTo>
                  <a:pt x="487184" y="340233"/>
                </a:lnTo>
                <a:lnTo>
                  <a:pt x="498856" y="297561"/>
                </a:lnTo>
                <a:lnTo>
                  <a:pt x="502920" y="252222"/>
                </a:lnTo>
                <a:close/>
              </a:path>
              <a:path w="7458709" h="504825">
                <a:moveTo>
                  <a:pt x="1277112" y="252222"/>
                </a:moveTo>
                <a:lnTo>
                  <a:pt x="1273048" y="206895"/>
                </a:lnTo>
                <a:lnTo>
                  <a:pt x="1261325" y="164223"/>
                </a:lnTo>
                <a:lnTo>
                  <a:pt x="1242669" y="124929"/>
                </a:lnTo>
                <a:lnTo>
                  <a:pt x="1217790" y="89725"/>
                </a:lnTo>
                <a:lnTo>
                  <a:pt x="1187386" y="59321"/>
                </a:lnTo>
                <a:lnTo>
                  <a:pt x="1152182" y="34442"/>
                </a:lnTo>
                <a:lnTo>
                  <a:pt x="1112888" y="15786"/>
                </a:lnTo>
                <a:lnTo>
                  <a:pt x="1070216" y="4064"/>
                </a:lnTo>
                <a:lnTo>
                  <a:pt x="1024890" y="0"/>
                </a:lnTo>
                <a:lnTo>
                  <a:pt x="979551" y="4064"/>
                </a:lnTo>
                <a:lnTo>
                  <a:pt x="936879" y="15786"/>
                </a:lnTo>
                <a:lnTo>
                  <a:pt x="897585" y="34442"/>
                </a:lnTo>
                <a:lnTo>
                  <a:pt x="862380" y="59321"/>
                </a:lnTo>
                <a:lnTo>
                  <a:pt x="831977" y="89725"/>
                </a:lnTo>
                <a:lnTo>
                  <a:pt x="807097" y="124929"/>
                </a:lnTo>
                <a:lnTo>
                  <a:pt x="788441" y="164223"/>
                </a:lnTo>
                <a:lnTo>
                  <a:pt x="776719" y="206895"/>
                </a:lnTo>
                <a:lnTo>
                  <a:pt x="772668" y="252222"/>
                </a:lnTo>
                <a:lnTo>
                  <a:pt x="776719" y="297561"/>
                </a:lnTo>
                <a:lnTo>
                  <a:pt x="788441" y="340233"/>
                </a:lnTo>
                <a:lnTo>
                  <a:pt x="807097" y="379526"/>
                </a:lnTo>
                <a:lnTo>
                  <a:pt x="831977" y="414731"/>
                </a:lnTo>
                <a:lnTo>
                  <a:pt x="862380" y="445135"/>
                </a:lnTo>
                <a:lnTo>
                  <a:pt x="897585" y="470014"/>
                </a:lnTo>
                <a:lnTo>
                  <a:pt x="936879" y="488670"/>
                </a:lnTo>
                <a:lnTo>
                  <a:pt x="979551" y="500392"/>
                </a:lnTo>
                <a:lnTo>
                  <a:pt x="1024890" y="504444"/>
                </a:lnTo>
                <a:lnTo>
                  <a:pt x="1070216" y="500392"/>
                </a:lnTo>
                <a:lnTo>
                  <a:pt x="1112888" y="488670"/>
                </a:lnTo>
                <a:lnTo>
                  <a:pt x="1152182" y="470014"/>
                </a:lnTo>
                <a:lnTo>
                  <a:pt x="1187386" y="445135"/>
                </a:lnTo>
                <a:lnTo>
                  <a:pt x="1217790" y="414731"/>
                </a:lnTo>
                <a:lnTo>
                  <a:pt x="1242669" y="379526"/>
                </a:lnTo>
                <a:lnTo>
                  <a:pt x="1261325" y="340233"/>
                </a:lnTo>
                <a:lnTo>
                  <a:pt x="1273048" y="297561"/>
                </a:lnTo>
                <a:lnTo>
                  <a:pt x="1277112" y="252222"/>
                </a:lnTo>
                <a:close/>
              </a:path>
              <a:path w="7458709" h="504825">
                <a:moveTo>
                  <a:pt x="2049780" y="252222"/>
                </a:moveTo>
                <a:lnTo>
                  <a:pt x="2045716" y="206895"/>
                </a:lnTo>
                <a:lnTo>
                  <a:pt x="2033993" y="164223"/>
                </a:lnTo>
                <a:lnTo>
                  <a:pt x="2015337" y="124929"/>
                </a:lnTo>
                <a:lnTo>
                  <a:pt x="1990458" y="89725"/>
                </a:lnTo>
                <a:lnTo>
                  <a:pt x="1960054" y="59321"/>
                </a:lnTo>
                <a:lnTo>
                  <a:pt x="1924850" y="34442"/>
                </a:lnTo>
                <a:lnTo>
                  <a:pt x="1885556" y="15786"/>
                </a:lnTo>
                <a:lnTo>
                  <a:pt x="1842884" y="4064"/>
                </a:lnTo>
                <a:lnTo>
                  <a:pt x="1797558" y="0"/>
                </a:lnTo>
                <a:lnTo>
                  <a:pt x="1752219" y="4064"/>
                </a:lnTo>
                <a:lnTo>
                  <a:pt x="1709547" y="15786"/>
                </a:lnTo>
                <a:lnTo>
                  <a:pt x="1670253" y="34442"/>
                </a:lnTo>
                <a:lnTo>
                  <a:pt x="1635048" y="59321"/>
                </a:lnTo>
                <a:lnTo>
                  <a:pt x="1604645" y="89725"/>
                </a:lnTo>
                <a:lnTo>
                  <a:pt x="1579765" y="124929"/>
                </a:lnTo>
                <a:lnTo>
                  <a:pt x="1561109" y="164223"/>
                </a:lnTo>
                <a:lnTo>
                  <a:pt x="1549387" y="206895"/>
                </a:lnTo>
                <a:lnTo>
                  <a:pt x="1545336" y="252222"/>
                </a:lnTo>
                <a:lnTo>
                  <a:pt x="1549387" y="297561"/>
                </a:lnTo>
                <a:lnTo>
                  <a:pt x="1561109" y="340233"/>
                </a:lnTo>
                <a:lnTo>
                  <a:pt x="1579765" y="379526"/>
                </a:lnTo>
                <a:lnTo>
                  <a:pt x="1604645" y="414731"/>
                </a:lnTo>
                <a:lnTo>
                  <a:pt x="1635048" y="445135"/>
                </a:lnTo>
                <a:lnTo>
                  <a:pt x="1670253" y="470014"/>
                </a:lnTo>
                <a:lnTo>
                  <a:pt x="1709547" y="488670"/>
                </a:lnTo>
                <a:lnTo>
                  <a:pt x="1752219" y="500392"/>
                </a:lnTo>
                <a:lnTo>
                  <a:pt x="1797558" y="504444"/>
                </a:lnTo>
                <a:lnTo>
                  <a:pt x="1842884" y="500392"/>
                </a:lnTo>
                <a:lnTo>
                  <a:pt x="1885556" y="488670"/>
                </a:lnTo>
                <a:lnTo>
                  <a:pt x="1924850" y="470014"/>
                </a:lnTo>
                <a:lnTo>
                  <a:pt x="1960054" y="445135"/>
                </a:lnTo>
                <a:lnTo>
                  <a:pt x="1990458" y="414731"/>
                </a:lnTo>
                <a:lnTo>
                  <a:pt x="2015337" y="379526"/>
                </a:lnTo>
                <a:lnTo>
                  <a:pt x="2033993" y="340233"/>
                </a:lnTo>
                <a:lnTo>
                  <a:pt x="2045716" y="297561"/>
                </a:lnTo>
                <a:lnTo>
                  <a:pt x="2049780" y="252222"/>
                </a:lnTo>
                <a:close/>
              </a:path>
              <a:path w="7458709" h="504825">
                <a:moveTo>
                  <a:pt x="2822448" y="252222"/>
                </a:moveTo>
                <a:lnTo>
                  <a:pt x="2818384" y="206895"/>
                </a:lnTo>
                <a:lnTo>
                  <a:pt x="2806662" y="164223"/>
                </a:lnTo>
                <a:lnTo>
                  <a:pt x="2788005" y="124929"/>
                </a:lnTo>
                <a:lnTo>
                  <a:pt x="2763126" y="89725"/>
                </a:lnTo>
                <a:lnTo>
                  <a:pt x="2732722" y="59321"/>
                </a:lnTo>
                <a:lnTo>
                  <a:pt x="2697518" y="34442"/>
                </a:lnTo>
                <a:lnTo>
                  <a:pt x="2658224" y="15786"/>
                </a:lnTo>
                <a:lnTo>
                  <a:pt x="2615552" y="4064"/>
                </a:lnTo>
                <a:lnTo>
                  <a:pt x="2570226" y="0"/>
                </a:lnTo>
                <a:lnTo>
                  <a:pt x="2524887" y="4064"/>
                </a:lnTo>
                <a:lnTo>
                  <a:pt x="2482215" y="15786"/>
                </a:lnTo>
                <a:lnTo>
                  <a:pt x="2442921" y="34442"/>
                </a:lnTo>
                <a:lnTo>
                  <a:pt x="2407716" y="59321"/>
                </a:lnTo>
                <a:lnTo>
                  <a:pt x="2377313" y="89725"/>
                </a:lnTo>
                <a:lnTo>
                  <a:pt x="2352433" y="124929"/>
                </a:lnTo>
                <a:lnTo>
                  <a:pt x="2333777" y="164223"/>
                </a:lnTo>
                <a:lnTo>
                  <a:pt x="2322055" y="206895"/>
                </a:lnTo>
                <a:lnTo>
                  <a:pt x="2318004" y="252222"/>
                </a:lnTo>
                <a:lnTo>
                  <a:pt x="2322055" y="297561"/>
                </a:lnTo>
                <a:lnTo>
                  <a:pt x="2333777" y="340233"/>
                </a:lnTo>
                <a:lnTo>
                  <a:pt x="2352433" y="379526"/>
                </a:lnTo>
                <a:lnTo>
                  <a:pt x="2377313" y="414731"/>
                </a:lnTo>
                <a:lnTo>
                  <a:pt x="2407716" y="445135"/>
                </a:lnTo>
                <a:lnTo>
                  <a:pt x="2442921" y="470014"/>
                </a:lnTo>
                <a:lnTo>
                  <a:pt x="2482215" y="488670"/>
                </a:lnTo>
                <a:lnTo>
                  <a:pt x="2524887" y="500392"/>
                </a:lnTo>
                <a:lnTo>
                  <a:pt x="2570226" y="504444"/>
                </a:lnTo>
                <a:lnTo>
                  <a:pt x="2615552" y="500392"/>
                </a:lnTo>
                <a:lnTo>
                  <a:pt x="2658224" y="488670"/>
                </a:lnTo>
                <a:lnTo>
                  <a:pt x="2697518" y="470014"/>
                </a:lnTo>
                <a:lnTo>
                  <a:pt x="2732722" y="445135"/>
                </a:lnTo>
                <a:lnTo>
                  <a:pt x="2763126" y="414731"/>
                </a:lnTo>
                <a:lnTo>
                  <a:pt x="2788005" y="379526"/>
                </a:lnTo>
                <a:lnTo>
                  <a:pt x="2806662" y="340233"/>
                </a:lnTo>
                <a:lnTo>
                  <a:pt x="2818384" y="297561"/>
                </a:lnTo>
                <a:lnTo>
                  <a:pt x="2822448" y="252222"/>
                </a:lnTo>
                <a:close/>
              </a:path>
              <a:path w="7458709" h="504825">
                <a:moveTo>
                  <a:pt x="3595116" y="252222"/>
                </a:moveTo>
                <a:lnTo>
                  <a:pt x="3591052" y="206895"/>
                </a:lnTo>
                <a:lnTo>
                  <a:pt x="3579330" y="164223"/>
                </a:lnTo>
                <a:lnTo>
                  <a:pt x="3560673" y="124929"/>
                </a:lnTo>
                <a:lnTo>
                  <a:pt x="3535794" y="89725"/>
                </a:lnTo>
                <a:lnTo>
                  <a:pt x="3505390" y="59321"/>
                </a:lnTo>
                <a:lnTo>
                  <a:pt x="3470186" y="34442"/>
                </a:lnTo>
                <a:lnTo>
                  <a:pt x="3430892" y="15786"/>
                </a:lnTo>
                <a:lnTo>
                  <a:pt x="3388220" y="4064"/>
                </a:lnTo>
                <a:lnTo>
                  <a:pt x="3342894" y="0"/>
                </a:lnTo>
                <a:lnTo>
                  <a:pt x="3297555" y="4064"/>
                </a:lnTo>
                <a:lnTo>
                  <a:pt x="3254883" y="15786"/>
                </a:lnTo>
                <a:lnTo>
                  <a:pt x="3215589" y="34442"/>
                </a:lnTo>
                <a:lnTo>
                  <a:pt x="3180384" y="59321"/>
                </a:lnTo>
                <a:lnTo>
                  <a:pt x="3149981" y="89725"/>
                </a:lnTo>
                <a:lnTo>
                  <a:pt x="3125101" y="124929"/>
                </a:lnTo>
                <a:lnTo>
                  <a:pt x="3106445" y="164223"/>
                </a:lnTo>
                <a:lnTo>
                  <a:pt x="3094723" y="206895"/>
                </a:lnTo>
                <a:lnTo>
                  <a:pt x="3090672" y="252222"/>
                </a:lnTo>
                <a:lnTo>
                  <a:pt x="3094723" y="297561"/>
                </a:lnTo>
                <a:lnTo>
                  <a:pt x="3106445" y="340233"/>
                </a:lnTo>
                <a:lnTo>
                  <a:pt x="3125101" y="379526"/>
                </a:lnTo>
                <a:lnTo>
                  <a:pt x="3149981" y="414731"/>
                </a:lnTo>
                <a:lnTo>
                  <a:pt x="3180384" y="445135"/>
                </a:lnTo>
                <a:lnTo>
                  <a:pt x="3215589" y="470014"/>
                </a:lnTo>
                <a:lnTo>
                  <a:pt x="3254883" y="488670"/>
                </a:lnTo>
                <a:lnTo>
                  <a:pt x="3297555" y="500392"/>
                </a:lnTo>
                <a:lnTo>
                  <a:pt x="3342894" y="504444"/>
                </a:lnTo>
                <a:lnTo>
                  <a:pt x="3388220" y="500392"/>
                </a:lnTo>
                <a:lnTo>
                  <a:pt x="3430892" y="488670"/>
                </a:lnTo>
                <a:lnTo>
                  <a:pt x="3470186" y="470014"/>
                </a:lnTo>
                <a:lnTo>
                  <a:pt x="3505390" y="445135"/>
                </a:lnTo>
                <a:lnTo>
                  <a:pt x="3535794" y="414731"/>
                </a:lnTo>
                <a:lnTo>
                  <a:pt x="3560673" y="379526"/>
                </a:lnTo>
                <a:lnTo>
                  <a:pt x="3579330" y="340233"/>
                </a:lnTo>
                <a:lnTo>
                  <a:pt x="3591052" y="297561"/>
                </a:lnTo>
                <a:lnTo>
                  <a:pt x="3595116" y="252222"/>
                </a:lnTo>
                <a:close/>
              </a:path>
              <a:path w="7458709" h="504825">
                <a:moveTo>
                  <a:pt x="4367784" y="252222"/>
                </a:moveTo>
                <a:lnTo>
                  <a:pt x="4363720" y="206895"/>
                </a:lnTo>
                <a:lnTo>
                  <a:pt x="4351998" y="164223"/>
                </a:lnTo>
                <a:lnTo>
                  <a:pt x="4333341" y="124929"/>
                </a:lnTo>
                <a:lnTo>
                  <a:pt x="4308462" y="89725"/>
                </a:lnTo>
                <a:lnTo>
                  <a:pt x="4278058" y="59321"/>
                </a:lnTo>
                <a:lnTo>
                  <a:pt x="4242854" y="34442"/>
                </a:lnTo>
                <a:lnTo>
                  <a:pt x="4203560" y="15786"/>
                </a:lnTo>
                <a:lnTo>
                  <a:pt x="4160888" y="4064"/>
                </a:lnTo>
                <a:lnTo>
                  <a:pt x="4115562" y="0"/>
                </a:lnTo>
                <a:lnTo>
                  <a:pt x="4070223" y="4064"/>
                </a:lnTo>
                <a:lnTo>
                  <a:pt x="4027551" y="15786"/>
                </a:lnTo>
                <a:lnTo>
                  <a:pt x="3988257" y="34442"/>
                </a:lnTo>
                <a:lnTo>
                  <a:pt x="3953052" y="59321"/>
                </a:lnTo>
                <a:lnTo>
                  <a:pt x="3922649" y="89725"/>
                </a:lnTo>
                <a:lnTo>
                  <a:pt x="3897769" y="124929"/>
                </a:lnTo>
                <a:lnTo>
                  <a:pt x="3879113" y="164223"/>
                </a:lnTo>
                <a:lnTo>
                  <a:pt x="3867391" y="206895"/>
                </a:lnTo>
                <a:lnTo>
                  <a:pt x="3863340" y="252222"/>
                </a:lnTo>
                <a:lnTo>
                  <a:pt x="3867391" y="297561"/>
                </a:lnTo>
                <a:lnTo>
                  <a:pt x="3879113" y="340233"/>
                </a:lnTo>
                <a:lnTo>
                  <a:pt x="3897769" y="379526"/>
                </a:lnTo>
                <a:lnTo>
                  <a:pt x="3922649" y="414731"/>
                </a:lnTo>
                <a:lnTo>
                  <a:pt x="3953052" y="445135"/>
                </a:lnTo>
                <a:lnTo>
                  <a:pt x="3988257" y="470014"/>
                </a:lnTo>
                <a:lnTo>
                  <a:pt x="4027551" y="488670"/>
                </a:lnTo>
                <a:lnTo>
                  <a:pt x="4070223" y="500392"/>
                </a:lnTo>
                <a:lnTo>
                  <a:pt x="4115562" y="504444"/>
                </a:lnTo>
                <a:lnTo>
                  <a:pt x="4160888" y="500392"/>
                </a:lnTo>
                <a:lnTo>
                  <a:pt x="4203560" y="488670"/>
                </a:lnTo>
                <a:lnTo>
                  <a:pt x="4242854" y="470014"/>
                </a:lnTo>
                <a:lnTo>
                  <a:pt x="4278058" y="445135"/>
                </a:lnTo>
                <a:lnTo>
                  <a:pt x="4308462" y="414731"/>
                </a:lnTo>
                <a:lnTo>
                  <a:pt x="4333341" y="379526"/>
                </a:lnTo>
                <a:lnTo>
                  <a:pt x="4351998" y="340233"/>
                </a:lnTo>
                <a:lnTo>
                  <a:pt x="4363720" y="297561"/>
                </a:lnTo>
                <a:lnTo>
                  <a:pt x="4367784" y="252222"/>
                </a:lnTo>
                <a:close/>
              </a:path>
              <a:path w="7458709" h="504825">
                <a:moveTo>
                  <a:pt x="5140452" y="252222"/>
                </a:moveTo>
                <a:lnTo>
                  <a:pt x="5136388" y="206895"/>
                </a:lnTo>
                <a:lnTo>
                  <a:pt x="5124666" y="164223"/>
                </a:lnTo>
                <a:lnTo>
                  <a:pt x="5106009" y="124929"/>
                </a:lnTo>
                <a:lnTo>
                  <a:pt x="5081130" y="89725"/>
                </a:lnTo>
                <a:lnTo>
                  <a:pt x="5050726" y="59321"/>
                </a:lnTo>
                <a:lnTo>
                  <a:pt x="5015522" y="34442"/>
                </a:lnTo>
                <a:lnTo>
                  <a:pt x="4976228" y="15786"/>
                </a:lnTo>
                <a:lnTo>
                  <a:pt x="4933556" y="4064"/>
                </a:lnTo>
                <a:lnTo>
                  <a:pt x="4888230" y="0"/>
                </a:lnTo>
                <a:lnTo>
                  <a:pt x="4842891" y="4064"/>
                </a:lnTo>
                <a:lnTo>
                  <a:pt x="4800219" y="15786"/>
                </a:lnTo>
                <a:lnTo>
                  <a:pt x="4760925" y="34442"/>
                </a:lnTo>
                <a:lnTo>
                  <a:pt x="4725721" y="59321"/>
                </a:lnTo>
                <a:lnTo>
                  <a:pt x="4695317" y="89725"/>
                </a:lnTo>
                <a:lnTo>
                  <a:pt x="4670437" y="124929"/>
                </a:lnTo>
                <a:lnTo>
                  <a:pt x="4651781" y="164223"/>
                </a:lnTo>
                <a:lnTo>
                  <a:pt x="4640059" y="206895"/>
                </a:lnTo>
                <a:lnTo>
                  <a:pt x="4636008" y="252222"/>
                </a:lnTo>
                <a:lnTo>
                  <a:pt x="4640059" y="297561"/>
                </a:lnTo>
                <a:lnTo>
                  <a:pt x="4651781" y="340233"/>
                </a:lnTo>
                <a:lnTo>
                  <a:pt x="4670437" y="379526"/>
                </a:lnTo>
                <a:lnTo>
                  <a:pt x="4695317" y="414731"/>
                </a:lnTo>
                <a:lnTo>
                  <a:pt x="4725721" y="445135"/>
                </a:lnTo>
                <a:lnTo>
                  <a:pt x="4760925" y="470014"/>
                </a:lnTo>
                <a:lnTo>
                  <a:pt x="4800219" y="488670"/>
                </a:lnTo>
                <a:lnTo>
                  <a:pt x="4842891" y="500392"/>
                </a:lnTo>
                <a:lnTo>
                  <a:pt x="4888230" y="504444"/>
                </a:lnTo>
                <a:lnTo>
                  <a:pt x="4933556" y="500392"/>
                </a:lnTo>
                <a:lnTo>
                  <a:pt x="4976228" y="488670"/>
                </a:lnTo>
                <a:lnTo>
                  <a:pt x="5015522" y="470014"/>
                </a:lnTo>
                <a:lnTo>
                  <a:pt x="5050726" y="445135"/>
                </a:lnTo>
                <a:lnTo>
                  <a:pt x="5081130" y="414731"/>
                </a:lnTo>
                <a:lnTo>
                  <a:pt x="5106009" y="379526"/>
                </a:lnTo>
                <a:lnTo>
                  <a:pt x="5124666" y="340233"/>
                </a:lnTo>
                <a:lnTo>
                  <a:pt x="5136388" y="297561"/>
                </a:lnTo>
                <a:lnTo>
                  <a:pt x="5140452" y="252222"/>
                </a:lnTo>
                <a:close/>
              </a:path>
              <a:path w="7458709" h="504825">
                <a:moveTo>
                  <a:pt x="5913120" y="252222"/>
                </a:moveTo>
                <a:lnTo>
                  <a:pt x="5909056" y="206895"/>
                </a:lnTo>
                <a:lnTo>
                  <a:pt x="5897334" y="164223"/>
                </a:lnTo>
                <a:lnTo>
                  <a:pt x="5878677" y="124929"/>
                </a:lnTo>
                <a:lnTo>
                  <a:pt x="5853798" y="89725"/>
                </a:lnTo>
                <a:lnTo>
                  <a:pt x="5823394" y="59321"/>
                </a:lnTo>
                <a:lnTo>
                  <a:pt x="5788190" y="34442"/>
                </a:lnTo>
                <a:lnTo>
                  <a:pt x="5748896" y="15786"/>
                </a:lnTo>
                <a:lnTo>
                  <a:pt x="5706224" y="4064"/>
                </a:lnTo>
                <a:lnTo>
                  <a:pt x="5660898" y="0"/>
                </a:lnTo>
                <a:lnTo>
                  <a:pt x="5615559" y="4064"/>
                </a:lnTo>
                <a:lnTo>
                  <a:pt x="5572887" y="15786"/>
                </a:lnTo>
                <a:lnTo>
                  <a:pt x="5533593" y="34442"/>
                </a:lnTo>
                <a:lnTo>
                  <a:pt x="5498389" y="59321"/>
                </a:lnTo>
                <a:lnTo>
                  <a:pt x="5467985" y="89725"/>
                </a:lnTo>
                <a:lnTo>
                  <a:pt x="5443105" y="124929"/>
                </a:lnTo>
                <a:lnTo>
                  <a:pt x="5424449" y="164223"/>
                </a:lnTo>
                <a:lnTo>
                  <a:pt x="5412727" y="206895"/>
                </a:lnTo>
                <a:lnTo>
                  <a:pt x="5408676" y="252222"/>
                </a:lnTo>
                <a:lnTo>
                  <a:pt x="5412727" y="297561"/>
                </a:lnTo>
                <a:lnTo>
                  <a:pt x="5424449" y="340233"/>
                </a:lnTo>
                <a:lnTo>
                  <a:pt x="5443105" y="379526"/>
                </a:lnTo>
                <a:lnTo>
                  <a:pt x="5467985" y="414731"/>
                </a:lnTo>
                <a:lnTo>
                  <a:pt x="5498389" y="445135"/>
                </a:lnTo>
                <a:lnTo>
                  <a:pt x="5533593" y="470014"/>
                </a:lnTo>
                <a:lnTo>
                  <a:pt x="5572887" y="488670"/>
                </a:lnTo>
                <a:lnTo>
                  <a:pt x="5615559" y="500392"/>
                </a:lnTo>
                <a:lnTo>
                  <a:pt x="5660898" y="504444"/>
                </a:lnTo>
                <a:lnTo>
                  <a:pt x="5706224" y="500392"/>
                </a:lnTo>
                <a:lnTo>
                  <a:pt x="5748896" y="488670"/>
                </a:lnTo>
                <a:lnTo>
                  <a:pt x="5788190" y="470014"/>
                </a:lnTo>
                <a:lnTo>
                  <a:pt x="5823394" y="445135"/>
                </a:lnTo>
                <a:lnTo>
                  <a:pt x="5853798" y="414731"/>
                </a:lnTo>
                <a:lnTo>
                  <a:pt x="5878677" y="379526"/>
                </a:lnTo>
                <a:lnTo>
                  <a:pt x="5897334" y="340233"/>
                </a:lnTo>
                <a:lnTo>
                  <a:pt x="5909056" y="297561"/>
                </a:lnTo>
                <a:lnTo>
                  <a:pt x="5913120" y="252222"/>
                </a:lnTo>
                <a:close/>
              </a:path>
              <a:path w="7458709" h="504825">
                <a:moveTo>
                  <a:pt x="6685788" y="252222"/>
                </a:moveTo>
                <a:lnTo>
                  <a:pt x="6681724" y="206895"/>
                </a:lnTo>
                <a:lnTo>
                  <a:pt x="6670002" y="164223"/>
                </a:lnTo>
                <a:lnTo>
                  <a:pt x="6651345" y="124929"/>
                </a:lnTo>
                <a:lnTo>
                  <a:pt x="6626466" y="89725"/>
                </a:lnTo>
                <a:lnTo>
                  <a:pt x="6596062" y="59321"/>
                </a:lnTo>
                <a:lnTo>
                  <a:pt x="6560858" y="34442"/>
                </a:lnTo>
                <a:lnTo>
                  <a:pt x="6521564" y="15786"/>
                </a:lnTo>
                <a:lnTo>
                  <a:pt x="6478892" y="4064"/>
                </a:lnTo>
                <a:lnTo>
                  <a:pt x="6433566" y="0"/>
                </a:lnTo>
                <a:lnTo>
                  <a:pt x="6388227" y="4064"/>
                </a:lnTo>
                <a:lnTo>
                  <a:pt x="6345555" y="15786"/>
                </a:lnTo>
                <a:lnTo>
                  <a:pt x="6306261" y="34442"/>
                </a:lnTo>
                <a:lnTo>
                  <a:pt x="6271057" y="59321"/>
                </a:lnTo>
                <a:lnTo>
                  <a:pt x="6240653" y="89725"/>
                </a:lnTo>
                <a:lnTo>
                  <a:pt x="6215773" y="124929"/>
                </a:lnTo>
                <a:lnTo>
                  <a:pt x="6197117" y="164223"/>
                </a:lnTo>
                <a:lnTo>
                  <a:pt x="6185395" y="206895"/>
                </a:lnTo>
                <a:lnTo>
                  <a:pt x="6181344" y="252222"/>
                </a:lnTo>
                <a:lnTo>
                  <a:pt x="6185395" y="297561"/>
                </a:lnTo>
                <a:lnTo>
                  <a:pt x="6197117" y="340233"/>
                </a:lnTo>
                <a:lnTo>
                  <a:pt x="6215773" y="379526"/>
                </a:lnTo>
                <a:lnTo>
                  <a:pt x="6240653" y="414731"/>
                </a:lnTo>
                <a:lnTo>
                  <a:pt x="6271057" y="445135"/>
                </a:lnTo>
                <a:lnTo>
                  <a:pt x="6306261" y="470014"/>
                </a:lnTo>
                <a:lnTo>
                  <a:pt x="6345555" y="488670"/>
                </a:lnTo>
                <a:lnTo>
                  <a:pt x="6388227" y="500392"/>
                </a:lnTo>
                <a:lnTo>
                  <a:pt x="6433566" y="504444"/>
                </a:lnTo>
                <a:lnTo>
                  <a:pt x="6478892" y="500392"/>
                </a:lnTo>
                <a:lnTo>
                  <a:pt x="6521564" y="488670"/>
                </a:lnTo>
                <a:lnTo>
                  <a:pt x="6560858" y="470014"/>
                </a:lnTo>
                <a:lnTo>
                  <a:pt x="6596062" y="445135"/>
                </a:lnTo>
                <a:lnTo>
                  <a:pt x="6626466" y="414731"/>
                </a:lnTo>
                <a:lnTo>
                  <a:pt x="6651345" y="379526"/>
                </a:lnTo>
                <a:lnTo>
                  <a:pt x="6670002" y="340233"/>
                </a:lnTo>
                <a:lnTo>
                  <a:pt x="6681724" y="297561"/>
                </a:lnTo>
                <a:lnTo>
                  <a:pt x="6685788" y="252222"/>
                </a:lnTo>
                <a:close/>
              </a:path>
              <a:path w="7458709" h="504825">
                <a:moveTo>
                  <a:pt x="7458456" y="252222"/>
                </a:moveTo>
                <a:lnTo>
                  <a:pt x="7454392" y="206895"/>
                </a:lnTo>
                <a:lnTo>
                  <a:pt x="7442670" y="164223"/>
                </a:lnTo>
                <a:lnTo>
                  <a:pt x="7424013" y="124929"/>
                </a:lnTo>
                <a:lnTo>
                  <a:pt x="7399134" y="89725"/>
                </a:lnTo>
                <a:lnTo>
                  <a:pt x="7368730" y="59321"/>
                </a:lnTo>
                <a:lnTo>
                  <a:pt x="7333526" y="34442"/>
                </a:lnTo>
                <a:lnTo>
                  <a:pt x="7294232" y="15786"/>
                </a:lnTo>
                <a:lnTo>
                  <a:pt x="7251560" y="4064"/>
                </a:lnTo>
                <a:lnTo>
                  <a:pt x="7206234" y="0"/>
                </a:lnTo>
                <a:lnTo>
                  <a:pt x="7160895" y="4064"/>
                </a:lnTo>
                <a:lnTo>
                  <a:pt x="7118223" y="15786"/>
                </a:lnTo>
                <a:lnTo>
                  <a:pt x="7078929" y="34442"/>
                </a:lnTo>
                <a:lnTo>
                  <a:pt x="7043725" y="59321"/>
                </a:lnTo>
                <a:lnTo>
                  <a:pt x="7013321" y="89725"/>
                </a:lnTo>
                <a:lnTo>
                  <a:pt x="6988442" y="124929"/>
                </a:lnTo>
                <a:lnTo>
                  <a:pt x="6969785" y="164223"/>
                </a:lnTo>
                <a:lnTo>
                  <a:pt x="6958063" y="206895"/>
                </a:lnTo>
                <a:lnTo>
                  <a:pt x="6954012" y="252222"/>
                </a:lnTo>
                <a:lnTo>
                  <a:pt x="6958063" y="297561"/>
                </a:lnTo>
                <a:lnTo>
                  <a:pt x="6969785" y="340233"/>
                </a:lnTo>
                <a:lnTo>
                  <a:pt x="6988442" y="379526"/>
                </a:lnTo>
                <a:lnTo>
                  <a:pt x="7013321" y="414731"/>
                </a:lnTo>
                <a:lnTo>
                  <a:pt x="7043725" y="445135"/>
                </a:lnTo>
                <a:lnTo>
                  <a:pt x="7078929" y="470014"/>
                </a:lnTo>
                <a:lnTo>
                  <a:pt x="7118223" y="488670"/>
                </a:lnTo>
                <a:lnTo>
                  <a:pt x="7160895" y="500392"/>
                </a:lnTo>
                <a:lnTo>
                  <a:pt x="7206234" y="504444"/>
                </a:lnTo>
                <a:lnTo>
                  <a:pt x="7251560" y="500392"/>
                </a:lnTo>
                <a:lnTo>
                  <a:pt x="7294232" y="488670"/>
                </a:lnTo>
                <a:lnTo>
                  <a:pt x="7333526" y="470014"/>
                </a:lnTo>
                <a:lnTo>
                  <a:pt x="7368730" y="445135"/>
                </a:lnTo>
                <a:lnTo>
                  <a:pt x="7399134" y="414731"/>
                </a:lnTo>
                <a:lnTo>
                  <a:pt x="7424013" y="379526"/>
                </a:lnTo>
                <a:lnTo>
                  <a:pt x="7442670" y="340233"/>
                </a:lnTo>
                <a:lnTo>
                  <a:pt x="7454392" y="297561"/>
                </a:lnTo>
                <a:lnTo>
                  <a:pt x="7458456" y="2522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15796" y="3322320"/>
            <a:ext cx="4337685" cy="42862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38900" y="3322320"/>
            <a:ext cx="4337685" cy="42862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Producer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2102" y="1796256"/>
            <a:ext cx="963168" cy="63667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722364" y="1632204"/>
            <a:ext cx="1750060" cy="1297305"/>
          </a:xfrm>
          <a:prstGeom prst="rect">
            <a:avLst/>
          </a:prstGeom>
          <a:ln w="9144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089135" y="1755648"/>
            <a:ext cx="1047115" cy="1049020"/>
          </a:xfrm>
          <a:custGeom>
            <a:avLst/>
            <a:gdLst/>
            <a:ahLst/>
            <a:cxnLst/>
            <a:rect l="l" t="t" r="r" b="b"/>
            <a:pathLst>
              <a:path w="1047115" h="1049020">
                <a:moveTo>
                  <a:pt x="523494" y="0"/>
                </a:moveTo>
                <a:lnTo>
                  <a:pt x="475845" y="2142"/>
                </a:lnTo>
                <a:lnTo>
                  <a:pt x="429395" y="8446"/>
                </a:lnTo>
                <a:lnTo>
                  <a:pt x="384329" y="18727"/>
                </a:lnTo>
                <a:lnTo>
                  <a:pt x="340830" y="32799"/>
                </a:lnTo>
                <a:lnTo>
                  <a:pt x="299085" y="50477"/>
                </a:lnTo>
                <a:lnTo>
                  <a:pt x="259277" y="71577"/>
                </a:lnTo>
                <a:lnTo>
                  <a:pt x="221592" y="95912"/>
                </a:lnTo>
                <a:lnTo>
                  <a:pt x="186214" y="123299"/>
                </a:lnTo>
                <a:lnTo>
                  <a:pt x="153328" y="153552"/>
                </a:lnTo>
                <a:lnTo>
                  <a:pt x="123119" y="186486"/>
                </a:lnTo>
                <a:lnTo>
                  <a:pt x="95773" y="221915"/>
                </a:lnTo>
                <a:lnTo>
                  <a:pt x="71472" y="259655"/>
                </a:lnTo>
                <a:lnTo>
                  <a:pt x="50403" y="299521"/>
                </a:lnTo>
                <a:lnTo>
                  <a:pt x="32751" y="341327"/>
                </a:lnTo>
                <a:lnTo>
                  <a:pt x="18699" y="384889"/>
                </a:lnTo>
                <a:lnTo>
                  <a:pt x="8434" y="430021"/>
                </a:lnTo>
                <a:lnTo>
                  <a:pt x="2139" y="476538"/>
                </a:lnTo>
                <a:lnTo>
                  <a:pt x="0" y="524255"/>
                </a:lnTo>
                <a:lnTo>
                  <a:pt x="2139" y="571973"/>
                </a:lnTo>
                <a:lnTo>
                  <a:pt x="8434" y="618490"/>
                </a:lnTo>
                <a:lnTo>
                  <a:pt x="18699" y="663622"/>
                </a:lnTo>
                <a:lnTo>
                  <a:pt x="32751" y="707184"/>
                </a:lnTo>
                <a:lnTo>
                  <a:pt x="50403" y="748990"/>
                </a:lnTo>
                <a:lnTo>
                  <a:pt x="71472" y="788856"/>
                </a:lnTo>
                <a:lnTo>
                  <a:pt x="95773" y="826596"/>
                </a:lnTo>
                <a:lnTo>
                  <a:pt x="123119" y="862025"/>
                </a:lnTo>
                <a:lnTo>
                  <a:pt x="153328" y="894959"/>
                </a:lnTo>
                <a:lnTo>
                  <a:pt x="186214" y="925212"/>
                </a:lnTo>
                <a:lnTo>
                  <a:pt x="221592" y="952599"/>
                </a:lnTo>
                <a:lnTo>
                  <a:pt x="259277" y="976934"/>
                </a:lnTo>
                <a:lnTo>
                  <a:pt x="299085" y="998034"/>
                </a:lnTo>
                <a:lnTo>
                  <a:pt x="340830" y="1015712"/>
                </a:lnTo>
                <a:lnTo>
                  <a:pt x="384329" y="1029784"/>
                </a:lnTo>
                <a:lnTo>
                  <a:pt x="429395" y="1040065"/>
                </a:lnTo>
                <a:lnTo>
                  <a:pt x="475845" y="1046369"/>
                </a:lnTo>
                <a:lnTo>
                  <a:pt x="523494" y="1048511"/>
                </a:lnTo>
                <a:lnTo>
                  <a:pt x="571142" y="1046369"/>
                </a:lnTo>
                <a:lnTo>
                  <a:pt x="617592" y="1040065"/>
                </a:lnTo>
                <a:lnTo>
                  <a:pt x="662658" y="1029784"/>
                </a:lnTo>
                <a:lnTo>
                  <a:pt x="706157" y="1015712"/>
                </a:lnTo>
                <a:lnTo>
                  <a:pt x="747902" y="998034"/>
                </a:lnTo>
                <a:lnTo>
                  <a:pt x="787710" y="976934"/>
                </a:lnTo>
                <a:lnTo>
                  <a:pt x="825395" y="952599"/>
                </a:lnTo>
                <a:lnTo>
                  <a:pt x="860773" y="925212"/>
                </a:lnTo>
                <a:lnTo>
                  <a:pt x="893659" y="894959"/>
                </a:lnTo>
                <a:lnTo>
                  <a:pt x="923868" y="862025"/>
                </a:lnTo>
                <a:lnTo>
                  <a:pt x="951214" y="826596"/>
                </a:lnTo>
                <a:lnTo>
                  <a:pt x="975515" y="788856"/>
                </a:lnTo>
                <a:lnTo>
                  <a:pt x="996584" y="748990"/>
                </a:lnTo>
                <a:lnTo>
                  <a:pt x="1014236" y="707184"/>
                </a:lnTo>
                <a:lnTo>
                  <a:pt x="1028288" y="663622"/>
                </a:lnTo>
                <a:lnTo>
                  <a:pt x="1038553" y="618490"/>
                </a:lnTo>
                <a:lnTo>
                  <a:pt x="1044848" y="571973"/>
                </a:lnTo>
                <a:lnTo>
                  <a:pt x="1046988" y="524255"/>
                </a:lnTo>
                <a:lnTo>
                  <a:pt x="1044848" y="476538"/>
                </a:lnTo>
                <a:lnTo>
                  <a:pt x="1038553" y="430021"/>
                </a:lnTo>
                <a:lnTo>
                  <a:pt x="1028288" y="384889"/>
                </a:lnTo>
                <a:lnTo>
                  <a:pt x="1014236" y="341327"/>
                </a:lnTo>
                <a:lnTo>
                  <a:pt x="996584" y="299521"/>
                </a:lnTo>
                <a:lnTo>
                  <a:pt x="975515" y="259655"/>
                </a:lnTo>
                <a:lnTo>
                  <a:pt x="951214" y="221915"/>
                </a:lnTo>
                <a:lnTo>
                  <a:pt x="923868" y="186486"/>
                </a:lnTo>
                <a:lnTo>
                  <a:pt x="893659" y="153552"/>
                </a:lnTo>
                <a:lnTo>
                  <a:pt x="860773" y="123299"/>
                </a:lnTo>
                <a:lnTo>
                  <a:pt x="825395" y="95912"/>
                </a:lnTo>
                <a:lnTo>
                  <a:pt x="787710" y="71577"/>
                </a:lnTo>
                <a:lnTo>
                  <a:pt x="747902" y="50477"/>
                </a:lnTo>
                <a:lnTo>
                  <a:pt x="706157" y="32799"/>
                </a:lnTo>
                <a:lnTo>
                  <a:pt x="662658" y="18727"/>
                </a:lnTo>
                <a:lnTo>
                  <a:pt x="617592" y="8446"/>
                </a:lnTo>
                <a:lnTo>
                  <a:pt x="571142" y="2142"/>
                </a:lnTo>
                <a:lnTo>
                  <a:pt x="523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2250948" y="4791455"/>
            <a:ext cx="1282065" cy="920750"/>
            <a:chOff x="2250948" y="4791455"/>
            <a:chExt cx="1282065" cy="920750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50948" y="4853939"/>
              <a:ext cx="883919" cy="85801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3888" y="4791455"/>
              <a:ext cx="618743" cy="618743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89776" y="4840224"/>
            <a:ext cx="405383" cy="885443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1415796" y="1632204"/>
            <a:ext cx="1152525" cy="1297305"/>
          </a:xfrm>
          <a:custGeom>
            <a:avLst/>
            <a:gdLst/>
            <a:ahLst/>
            <a:cxnLst/>
            <a:rect l="l" t="t" r="r" b="b"/>
            <a:pathLst>
              <a:path w="1152525" h="1297305">
                <a:moveTo>
                  <a:pt x="1152143" y="0"/>
                </a:moveTo>
                <a:lnTo>
                  <a:pt x="0" y="0"/>
                </a:lnTo>
                <a:lnTo>
                  <a:pt x="0" y="1296924"/>
                </a:lnTo>
                <a:lnTo>
                  <a:pt x="1152143" y="1296924"/>
                </a:lnTo>
                <a:lnTo>
                  <a:pt x="115214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682140" y="1952321"/>
            <a:ext cx="6178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567939" y="1632204"/>
            <a:ext cx="3185160" cy="1297305"/>
            <a:chOff x="2567939" y="1632204"/>
            <a:chExt cx="3185160" cy="1297305"/>
          </a:xfrm>
        </p:grpSpPr>
        <p:sp>
          <p:nvSpPr>
            <p:cNvPr id="28" name="object 28"/>
            <p:cNvSpPr/>
            <p:nvPr/>
          </p:nvSpPr>
          <p:spPr>
            <a:xfrm>
              <a:off x="2567939" y="1632204"/>
              <a:ext cx="3185160" cy="1297305"/>
            </a:xfrm>
            <a:custGeom>
              <a:avLst/>
              <a:gdLst/>
              <a:ahLst/>
              <a:cxnLst/>
              <a:rect l="l" t="t" r="r" b="b"/>
              <a:pathLst>
                <a:path w="3185160" h="1297305">
                  <a:moveTo>
                    <a:pt x="3185160" y="0"/>
                  </a:moveTo>
                  <a:lnTo>
                    <a:pt x="0" y="0"/>
                  </a:lnTo>
                  <a:lnTo>
                    <a:pt x="0" y="1296924"/>
                  </a:lnTo>
                  <a:lnTo>
                    <a:pt x="3185160" y="1296924"/>
                  </a:lnTo>
                  <a:lnTo>
                    <a:pt x="318516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49879" y="1757175"/>
              <a:ext cx="2670175" cy="1047115"/>
            </a:xfrm>
            <a:custGeom>
              <a:avLst/>
              <a:gdLst/>
              <a:ahLst/>
              <a:cxnLst/>
              <a:rect l="l" t="t" r="r" b="b"/>
              <a:pathLst>
                <a:path w="2670175" h="1047114">
                  <a:moveTo>
                    <a:pt x="2495550" y="0"/>
                  </a:moveTo>
                  <a:lnTo>
                    <a:pt x="174498" y="0"/>
                  </a:lnTo>
                  <a:lnTo>
                    <a:pt x="128111" y="6232"/>
                  </a:lnTo>
                  <a:lnTo>
                    <a:pt x="86427" y="23822"/>
                  </a:lnTo>
                  <a:lnTo>
                    <a:pt x="51111" y="51106"/>
                  </a:lnTo>
                  <a:lnTo>
                    <a:pt x="23825" y="86422"/>
                  </a:lnTo>
                  <a:lnTo>
                    <a:pt x="6233" y="128106"/>
                  </a:lnTo>
                  <a:lnTo>
                    <a:pt x="0" y="174498"/>
                  </a:lnTo>
                  <a:lnTo>
                    <a:pt x="0" y="872477"/>
                  </a:lnTo>
                  <a:lnTo>
                    <a:pt x="6233" y="918869"/>
                  </a:lnTo>
                  <a:lnTo>
                    <a:pt x="23825" y="960556"/>
                  </a:lnTo>
                  <a:lnTo>
                    <a:pt x="51111" y="995875"/>
                  </a:lnTo>
                  <a:lnTo>
                    <a:pt x="86427" y="1023162"/>
                  </a:lnTo>
                  <a:lnTo>
                    <a:pt x="128111" y="1040754"/>
                  </a:lnTo>
                  <a:lnTo>
                    <a:pt x="174498" y="1046988"/>
                  </a:lnTo>
                  <a:lnTo>
                    <a:pt x="2495550" y="1046988"/>
                  </a:lnTo>
                  <a:lnTo>
                    <a:pt x="2541936" y="1040754"/>
                  </a:lnTo>
                  <a:lnTo>
                    <a:pt x="2583620" y="1023162"/>
                  </a:lnTo>
                  <a:lnTo>
                    <a:pt x="2618936" y="995875"/>
                  </a:lnTo>
                  <a:lnTo>
                    <a:pt x="2646222" y="960556"/>
                  </a:lnTo>
                  <a:lnTo>
                    <a:pt x="2663814" y="918869"/>
                  </a:lnTo>
                  <a:lnTo>
                    <a:pt x="2670048" y="872477"/>
                  </a:lnTo>
                  <a:lnTo>
                    <a:pt x="2670048" y="174498"/>
                  </a:lnTo>
                  <a:lnTo>
                    <a:pt x="2663814" y="128106"/>
                  </a:lnTo>
                  <a:lnTo>
                    <a:pt x="2646222" y="86422"/>
                  </a:lnTo>
                  <a:lnTo>
                    <a:pt x="2618936" y="51106"/>
                  </a:lnTo>
                  <a:lnTo>
                    <a:pt x="2583620" y="23822"/>
                  </a:lnTo>
                  <a:lnTo>
                    <a:pt x="2541936" y="6232"/>
                  </a:lnTo>
                  <a:lnTo>
                    <a:pt x="2495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38900" y="3747515"/>
            <a:ext cx="4337685" cy="2452370"/>
            <a:chOff x="6438900" y="3747515"/>
            <a:chExt cx="4337685" cy="2452370"/>
          </a:xfrm>
        </p:grpSpPr>
        <p:sp>
          <p:nvSpPr>
            <p:cNvPr id="3" name="object 3"/>
            <p:cNvSpPr/>
            <p:nvPr/>
          </p:nvSpPr>
          <p:spPr>
            <a:xfrm>
              <a:off x="6438900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4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415796" y="3747515"/>
            <a:ext cx="4337685" cy="2452370"/>
            <a:chOff x="1415796" y="3747515"/>
            <a:chExt cx="4337685" cy="2452370"/>
          </a:xfrm>
        </p:grpSpPr>
        <p:sp>
          <p:nvSpPr>
            <p:cNvPr id="7" name="object 7"/>
            <p:cNvSpPr/>
            <p:nvPr/>
          </p:nvSpPr>
          <p:spPr>
            <a:xfrm>
              <a:off x="1415796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5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8471916" y="1632204"/>
            <a:ext cx="2304415" cy="1297305"/>
          </a:xfrm>
          <a:custGeom>
            <a:avLst/>
            <a:gdLst/>
            <a:ahLst/>
            <a:cxnLst/>
            <a:rect l="l" t="t" r="r" b="b"/>
            <a:pathLst>
              <a:path w="2304415" h="1297305">
                <a:moveTo>
                  <a:pt x="2304287" y="0"/>
                </a:moveTo>
                <a:lnTo>
                  <a:pt x="0" y="0"/>
                </a:lnTo>
                <a:lnTo>
                  <a:pt x="0" y="1296924"/>
                </a:lnTo>
                <a:lnTo>
                  <a:pt x="2304287" y="1296924"/>
                </a:lnTo>
                <a:lnTo>
                  <a:pt x="230428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415796" y="768095"/>
            <a:ext cx="9360535" cy="765175"/>
            <a:chOff x="1415796" y="768095"/>
            <a:chExt cx="9360535" cy="765175"/>
          </a:xfrm>
        </p:grpSpPr>
        <p:sp>
          <p:nvSpPr>
            <p:cNvPr id="12" name="object 12"/>
            <p:cNvSpPr/>
            <p:nvPr/>
          </p:nvSpPr>
          <p:spPr>
            <a:xfrm>
              <a:off x="2567940" y="768095"/>
              <a:ext cx="8208645" cy="765175"/>
            </a:xfrm>
            <a:custGeom>
              <a:avLst/>
              <a:gdLst/>
              <a:ahLst/>
              <a:cxnLst/>
              <a:rect l="l" t="t" r="r" b="b"/>
              <a:pathLst>
                <a:path w="8208645" h="765175">
                  <a:moveTo>
                    <a:pt x="820826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8208263" y="765048"/>
                  </a:lnTo>
                  <a:lnTo>
                    <a:pt x="820826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5796" y="768095"/>
              <a:ext cx="1152525" cy="765175"/>
            </a:xfrm>
            <a:custGeom>
              <a:avLst/>
              <a:gdLst/>
              <a:ahLst/>
              <a:cxnLst/>
              <a:rect l="l" t="t" r="r" b="b"/>
              <a:pathLst>
                <a:path w="1152525" h="765175">
                  <a:moveTo>
                    <a:pt x="115214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1152143" y="765048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583048" y="974603"/>
            <a:ext cx="816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30652" y="883919"/>
            <a:ext cx="7458709" cy="504825"/>
          </a:xfrm>
          <a:custGeom>
            <a:avLst/>
            <a:gdLst/>
            <a:ahLst/>
            <a:cxnLst/>
            <a:rect l="l" t="t" r="r" b="b"/>
            <a:pathLst>
              <a:path w="7458709" h="504825">
                <a:moveTo>
                  <a:pt x="502920" y="252222"/>
                </a:moveTo>
                <a:lnTo>
                  <a:pt x="498856" y="206895"/>
                </a:lnTo>
                <a:lnTo>
                  <a:pt x="487184" y="164223"/>
                </a:lnTo>
                <a:lnTo>
                  <a:pt x="468579" y="124929"/>
                </a:lnTo>
                <a:lnTo>
                  <a:pt x="443776" y="89725"/>
                </a:lnTo>
                <a:lnTo>
                  <a:pt x="413461" y="59321"/>
                </a:lnTo>
                <a:lnTo>
                  <a:pt x="378371" y="34442"/>
                </a:lnTo>
                <a:lnTo>
                  <a:pt x="339191" y="15786"/>
                </a:lnTo>
                <a:lnTo>
                  <a:pt x="296659" y="4064"/>
                </a:lnTo>
                <a:lnTo>
                  <a:pt x="251460" y="0"/>
                </a:lnTo>
                <a:lnTo>
                  <a:pt x="206248" y="4064"/>
                </a:lnTo>
                <a:lnTo>
                  <a:pt x="163715" y="15786"/>
                </a:lnTo>
                <a:lnTo>
                  <a:pt x="124536" y="34442"/>
                </a:lnTo>
                <a:lnTo>
                  <a:pt x="89446" y="59321"/>
                </a:lnTo>
                <a:lnTo>
                  <a:pt x="59131" y="89725"/>
                </a:lnTo>
                <a:lnTo>
                  <a:pt x="34328" y="124929"/>
                </a:lnTo>
                <a:lnTo>
                  <a:pt x="15722" y="164223"/>
                </a:lnTo>
                <a:lnTo>
                  <a:pt x="4051" y="206895"/>
                </a:lnTo>
                <a:lnTo>
                  <a:pt x="0" y="252222"/>
                </a:lnTo>
                <a:lnTo>
                  <a:pt x="4051" y="297561"/>
                </a:lnTo>
                <a:lnTo>
                  <a:pt x="15722" y="340233"/>
                </a:lnTo>
                <a:lnTo>
                  <a:pt x="34328" y="379526"/>
                </a:lnTo>
                <a:lnTo>
                  <a:pt x="59131" y="414731"/>
                </a:lnTo>
                <a:lnTo>
                  <a:pt x="89446" y="445135"/>
                </a:lnTo>
                <a:lnTo>
                  <a:pt x="124536" y="470014"/>
                </a:lnTo>
                <a:lnTo>
                  <a:pt x="163715" y="488670"/>
                </a:lnTo>
                <a:lnTo>
                  <a:pt x="206248" y="500392"/>
                </a:lnTo>
                <a:lnTo>
                  <a:pt x="251460" y="504444"/>
                </a:lnTo>
                <a:lnTo>
                  <a:pt x="296659" y="500392"/>
                </a:lnTo>
                <a:lnTo>
                  <a:pt x="339191" y="488670"/>
                </a:lnTo>
                <a:lnTo>
                  <a:pt x="378371" y="470014"/>
                </a:lnTo>
                <a:lnTo>
                  <a:pt x="413461" y="445135"/>
                </a:lnTo>
                <a:lnTo>
                  <a:pt x="443776" y="414731"/>
                </a:lnTo>
                <a:lnTo>
                  <a:pt x="468579" y="379526"/>
                </a:lnTo>
                <a:lnTo>
                  <a:pt x="487184" y="340233"/>
                </a:lnTo>
                <a:lnTo>
                  <a:pt x="498856" y="297561"/>
                </a:lnTo>
                <a:lnTo>
                  <a:pt x="502920" y="252222"/>
                </a:lnTo>
                <a:close/>
              </a:path>
              <a:path w="7458709" h="504825">
                <a:moveTo>
                  <a:pt x="1277112" y="252222"/>
                </a:moveTo>
                <a:lnTo>
                  <a:pt x="1273048" y="206895"/>
                </a:lnTo>
                <a:lnTo>
                  <a:pt x="1261325" y="164223"/>
                </a:lnTo>
                <a:lnTo>
                  <a:pt x="1242669" y="124929"/>
                </a:lnTo>
                <a:lnTo>
                  <a:pt x="1217790" y="89725"/>
                </a:lnTo>
                <a:lnTo>
                  <a:pt x="1187386" y="59321"/>
                </a:lnTo>
                <a:lnTo>
                  <a:pt x="1152182" y="34442"/>
                </a:lnTo>
                <a:lnTo>
                  <a:pt x="1112888" y="15786"/>
                </a:lnTo>
                <a:lnTo>
                  <a:pt x="1070216" y="4064"/>
                </a:lnTo>
                <a:lnTo>
                  <a:pt x="1024890" y="0"/>
                </a:lnTo>
                <a:lnTo>
                  <a:pt x="979551" y="4064"/>
                </a:lnTo>
                <a:lnTo>
                  <a:pt x="936879" y="15786"/>
                </a:lnTo>
                <a:lnTo>
                  <a:pt x="897585" y="34442"/>
                </a:lnTo>
                <a:lnTo>
                  <a:pt x="862380" y="59321"/>
                </a:lnTo>
                <a:lnTo>
                  <a:pt x="831977" y="89725"/>
                </a:lnTo>
                <a:lnTo>
                  <a:pt x="807097" y="124929"/>
                </a:lnTo>
                <a:lnTo>
                  <a:pt x="788441" y="164223"/>
                </a:lnTo>
                <a:lnTo>
                  <a:pt x="776719" y="206895"/>
                </a:lnTo>
                <a:lnTo>
                  <a:pt x="772668" y="252222"/>
                </a:lnTo>
                <a:lnTo>
                  <a:pt x="776719" y="297561"/>
                </a:lnTo>
                <a:lnTo>
                  <a:pt x="788441" y="340233"/>
                </a:lnTo>
                <a:lnTo>
                  <a:pt x="807097" y="379526"/>
                </a:lnTo>
                <a:lnTo>
                  <a:pt x="831977" y="414731"/>
                </a:lnTo>
                <a:lnTo>
                  <a:pt x="862380" y="445135"/>
                </a:lnTo>
                <a:lnTo>
                  <a:pt x="897585" y="470014"/>
                </a:lnTo>
                <a:lnTo>
                  <a:pt x="936879" y="488670"/>
                </a:lnTo>
                <a:lnTo>
                  <a:pt x="979551" y="500392"/>
                </a:lnTo>
                <a:lnTo>
                  <a:pt x="1024890" y="504444"/>
                </a:lnTo>
                <a:lnTo>
                  <a:pt x="1070216" y="500392"/>
                </a:lnTo>
                <a:lnTo>
                  <a:pt x="1112888" y="488670"/>
                </a:lnTo>
                <a:lnTo>
                  <a:pt x="1152182" y="470014"/>
                </a:lnTo>
                <a:lnTo>
                  <a:pt x="1187386" y="445135"/>
                </a:lnTo>
                <a:lnTo>
                  <a:pt x="1217790" y="414731"/>
                </a:lnTo>
                <a:lnTo>
                  <a:pt x="1242669" y="379526"/>
                </a:lnTo>
                <a:lnTo>
                  <a:pt x="1261325" y="340233"/>
                </a:lnTo>
                <a:lnTo>
                  <a:pt x="1273048" y="297561"/>
                </a:lnTo>
                <a:lnTo>
                  <a:pt x="1277112" y="252222"/>
                </a:lnTo>
                <a:close/>
              </a:path>
              <a:path w="7458709" h="504825">
                <a:moveTo>
                  <a:pt x="2049780" y="252222"/>
                </a:moveTo>
                <a:lnTo>
                  <a:pt x="2045716" y="206895"/>
                </a:lnTo>
                <a:lnTo>
                  <a:pt x="2033993" y="164223"/>
                </a:lnTo>
                <a:lnTo>
                  <a:pt x="2015337" y="124929"/>
                </a:lnTo>
                <a:lnTo>
                  <a:pt x="1990458" y="89725"/>
                </a:lnTo>
                <a:lnTo>
                  <a:pt x="1960054" y="59321"/>
                </a:lnTo>
                <a:lnTo>
                  <a:pt x="1924850" y="34442"/>
                </a:lnTo>
                <a:lnTo>
                  <a:pt x="1885556" y="15786"/>
                </a:lnTo>
                <a:lnTo>
                  <a:pt x="1842884" y="4064"/>
                </a:lnTo>
                <a:lnTo>
                  <a:pt x="1797558" y="0"/>
                </a:lnTo>
                <a:lnTo>
                  <a:pt x="1752219" y="4064"/>
                </a:lnTo>
                <a:lnTo>
                  <a:pt x="1709547" y="15786"/>
                </a:lnTo>
                <a:lnTo>
                  <a:pt x="1670253" y="34442"/>
                </a:lnTo>
                <a:lnTo>
                  <a:pt x="1635048" y="59321"/>
                </a:lnTo>
                <a:lnTo>
                  <a:pt x="1604645" y="89725"/>
                </a:lnTo>
                <a:lnTo>
                  <a:pt x="1579765" y="124929"/>
                </a:lnTo>
                <a:lnTo>
                  <a:pt x="1561109" y="164223"/>
                </a:lnTo>
                <a:lnTo>
                  <a:pt x="1549387" y="206895"/>
                </a:lnTo>
                <a:lnTo>
                  <a:pt x="1545336" y="252222"/>
                </a:lnTo>
                <a:lnTo>
                  <a:pt x="1549387" y="297561"/>
                </a:lnTo>
                <a:lnTo>
                  <a:pt x="1561109" y="340233"/>
                </a:lnTo>
                <a:lnTo>
                  <a:pt x="1579765" y="379526"/>
                </a:lnTo>
                <a:lnTo>
                  <a:pt x="1604645" y="414731"/>
                </a:lnTo>
                <a:lnTo>
                  <a:pt x="1635048" y="445135"/>
                </a:lnTo>
                <a:lnTo>
                  <a:pt x="1670253" y="470014"/>
                </a:lnTo>
                <a:lnTo>
                  <a:pt x="1709547" y="488670"/>
                </a:lnTo>
                <a:lnTo>
                  <a:pt x="1752219" y="500392"/>
                </a:lnTo>
                <a:lnTo>
                  <a:pt x="1797558" y="504444"/>
                </a:lnTo>
                <a:lnTo>
                  <a:pt x="1842884" y="500392"/>
                </a:lnTo>
                <a:lnTo>
                  <a:pt x="1885556" y="488670"/>
                </a:lnTo>
                <a:lnTo>
                  <a:pt x="1924850" y="470014"/>
                </a:lnTo>
                <a:lnTo>
                  <a:pt x="1960054" y="445135"/>
                </a:lnTo>
                <a:lnTo>
                  <a:pt x="1990458" y="414731"/>
                </a:lnTo>
                <a:lnTo>
                  <a:pt x="2015337" y="379526"/>
                </a:lnTo>
                <a:lnTo>
                  <a:pt x="2033993" y="340233"/>
                </a:lnTo>
                <a:lnTo>
                  <a:pt x="2045716" y="297561"/>
                </a:lnTo>
                <a:lnTo>
                  <a:pt x="2049780" y="252222"/>
                </a:lnTo>
                <a:close/>
              </a:path>
              <a:path w="7458709" h="504825">
                <a:moveTo>
                  <a:pt x="2822448" y="252222"/>
                </a:moveTo>
                <a:lnTo>
                  <a:pt x="2818384" y="206895"/>
                </a:lnTo>
                <a:lnTo>
                  <a:pt x="2806662" y="164223"/>
                </a:lnTo>
                <a:lnTo>
                  <a:pt x="2788005" y="124929"/>
                </a:lnTo>
                <a:lnTo>
                  <a:pt x="2763126" y="89725"/>
                </a:lnTo>
                <a:lnTo>
                  <a:pt x="2732722" y="59321"/>
                </a:lnTo>
                <a:lnTo>
                  <a:pt x="2697518" y="34442"/>
                </a:lnTo>
                <a:lnTo>
                  <a:pt x="2658224" y="15786"/>
                </a:lnTo>
                <a:lnTo>
                  <a:pt x="2615552" y="4064"/>
                </a:lnTo>
                <a:lnTo>
                  <a:pt x="2570226" y="0"/>
                </a:lnTo>
                <a:lnTo>
                  <a:pt x="2524887" y="4064"/>
                </a:lnTo>
                <a:lnTo>
                  <a:pt x="2482215" y="15786"/>
                </a:lnTo>
                <a:lnTo>
                  <a:pt x="2442921" y="34442"/>
                </a:lnTo>
                <a:lnTo>
                  <a:pt x="2407716" y="59321"/>
                </a:lnTo>
                <a:lnTo>
                  <a:pt x="2377313" y="89725"/>
                </a:lnTo>
                <a:lnTo>
                  <a:pt x="2352433" y="124929"/>
                </a:lnTo>
                <a:lnTo>
                  <a:pt x="2333777" y="164223"/>
                </a:lnTo>
                <a:lnTo>
                  <a:pt x="2322055" y="206895"/>
                </a:lnTo>
                <a:lnTo>
                  <a:pt x="2318004" y="252222"/>
                </a:lnTo>
                <a:lnTo>
                  <a:pt x="2322055" y="297561"/>
                </a:lnTo>
                <a:lnTo>
                  <a:pt x="2333777" y="340233"/>
                </a:lnTo>
                <a:lnTo>
                  <a:pt x="2352433" y="379526"/>
                </a:lnTo>
                <a:lnTo>
                  <a:pt x="2377313" y="414731"/>
                </a:lnTo>
                <a:lnTo>
                  <a:pt x="2407716" y="445135"/>
                </a:lnTo>
                <a:lnTo>
                  <a:pt x="2442921" y="470014"/>
                </a:lnTo>
                <a:lnTo>
                  <a:pt x="2482215" y="488670"/>
                </a:lnTo>
                <a:lnTo>
                  <a:pt x="2524887" y="500392"/>
                </a:lnTo>
                <a:lnTo>
                  <a:pt x="2570226" y="504444"/>
                </a:lnTo>
                <a:lnTo>
                  <a:pt x="2615552" y="500392"/>
                </a:lnTo>
                <a:lnTo>
                  <a:pt x="2658224" y="488670"/>
                </a:lnTo>
                <a:lnTo>
                  <a:pt x="2697518" y="470014"/>
                </a:lnTo>
                <a:lnTo>
                  <a:pt x="2732722" y="445135"/>
                </a:lnTo>
                <a:lnTo>
                  <a:pt x="2763126" y="414731"/>
                </a:lnTo>
                <a:lnTo>
                  <a:pt x="2788005" y="379526"/>
                </a:lnTo>
                <a:lnTo>
                  <a:pt x="2806662" y="340233"/>
                </a:lnTo>
                <a:lnTo>
                  <a:pt x="2818384" y="297561"/>
                </a:lnTo>
                <a:lnTo>
                  <a:pt x="2822448" y="252222"/>
                </a:lnTo>
                <a:close/>
              </a:path>
              <a:path w="7458709" h="504825">
                <a:moveTo>
                  <a:pt x="3595116" y="252222"/>
                </a:moveTo>
                <a:lnTo>
                  <a:pt x="3591052" y="206895"/>
                </a:lnTo>
                <a:lnTo>
                  <a:pt x="3579330" y="164223"/>
                </a:lnTo>
                <a:lnTo>
                  <a:pt x="3560673" y="124929"/>
                </a:lnTo>
                <a:lnTo>
                  <a:pt x="3535794" y="89725"/>
                </a:lnTo>
                <a:lnTo>
                  <a:pt x="3505390" y="59321"/>
                </a:lnTo>
                <a:lnTo>
                  <a:pt x="3470186" y="34442"/>
                </a:lnTo>
                <a:lnTo>
                  <a:pt x="3430892" y="15786"/>
                </a:lnTo>
                <a:lnTo>
                  <a:pt x="3388220" y="4064"/>
                </a:lnTo>
                <a:lnTo>
                  <a:pt x="3342894" y="0"/>
                </a:lnTo>
                <a:lnTo>
                  <a:pt x="3297555" y="4064"/>
                </a:lnTo>
                <a:lnTo>
                  <a:pt x="3254883" y="15786"/>
                </a:lnTo>
                <a:lnTo>
                  <a:pt x="3215589" y="34442"/>
                </a:lnTo>
                <a:lnTo>
                  <a:pt x="3180384" y="59321"/>
                </a:lnTo>
                <a:lnTo>
                  <a:pt x="3149981" y="89725"/>
                </a:lnTo>
                <a:lnTo>
                  <a:pt x="3125101" y="124929"/>
                </a:lnTo>
                <a:lnTo>
                  <a:pt x="3106445" y="164223"/>
                </a:lnTo>
                <a:lnTo>
                  <a:pt x="3094723" y="206895"/>
                </a:lnTo>
                <a:lnTo>
                  <a:pt x="3090672" y="252222"/>
                </a:lnTo>
                <a:lnTo>
                  <a:pt x="3094723" y="297561"/>
                </a:lnTo>
                <a:lnTo>
                  <a:pt x="3106445" y="340233"/>
                </a:lnTo>
                <a:lnTo>
                  <a:pt x="3125101" y="379526"/>
                </a:lnTo>
                <a:lnTo>
                  <a:pt x="3149981" y="414731"/>
                </a:lnTo>
                <a:lnTo>
                  <a:pt x="3180384" y="445135"/>
                </a:lnTo>
                <a:lnTo>
                  <a:pt x="3215589" y="470014"/>
                </a:lnTo>
                <a:lnTo>
                  <a:pt x="3254883" y="488670"/>
                </a:lnTo>
                <a:lnTo>
                  <a:pt x="3297555" y="500392"/>
                </a:lnTo>
                <a:lnTo>
                  <a:pt x="3342894" y="504444"/>
                </a:lnTo>
                <a:lnTo>
                  <a:pt x="3388220" y="500392"/>
                </a:lnTo>
                <a:lnTo>
                  <a:pt x="3430892" y="488670"/>
                </a:lnTo>
                <a:lnTo>
                  <a:pt x="3470186" y="470014"/>
                </a:lnTo>
                <a:lnTo>
                  <a:pt x="3505390" y="445135"/>
                </a:lnTo>
                <a:lnTo>
                  <a:pt x="3535794" y="414731"/>
                </a:lnTo>
                <a:lnTo>
                  <a:pt x="3560673" y="379526"/>
                </a:lnTo>
                <a:lnTo>
                  <a:pt x="3579330" y="340233"/>
                </a:lnTo>
                <a:lnTo>
                  <a:pt x="3591052" y="297561"/>
                </a:lnTo>
                <a:lnTo>
                  <a:pt x="3595116" y="252222"/>
                </a:lnTo>
                <a:close/>
              </a:path>
              <a:path w="7458709" h="504825">
                <a:moveTo>
                  <a:pt x="4367784" y="252222"/>
                </a:moveTo>
                <a:lnTo>
                  <a:pt x="4363720" y="206895"/>
                </a:lnTo>
                <a:lnTo>
                  <a:pt x="4351998" y="164223"/>
                </a:lnTo>
                <a:lnTo>
                  <a:pt x="4333341" y="124929"/>
                </a:lnTo>
                <a:lnTo>
                  <a:pt x="4308462" y="89725"/>
                </a:lnTo>
                <a:lnTo>
                  <a:pt x="4278058" y="59321"/>
                </a:lnTo>
                <a:lnTo>
                  <a:pt x="4242854" y="34442"/>
                </a:lnTo>
                <a:lnTo>
                  <a:pt x="4203560" y="15786"/>
                </a:lnTo>
                <a:lnTo>
                  <a:pt x="4160888" y="4064"/>
                </a:lnTo>
                <a:lnTo>
                  <a:pt x="4115562" y="0"/>
                </a:lnTo>
                <a:lnTo>
                  <a:pt x="4070223" y="4064"/>
                </a:lnTo>
                <a:lnTo>
                  <a:pt x="4027551" y="15786"/>
                </a:lnTo>
                <a:lnTo>
                  <a:pt x="3988257" y="34442"/>
                </a:lnTo>
                <a:lnTo>
                  <a:pt x="3953052" y="59321"/>
                </a:lnTo>
                <a:lnTo>
                  <a:pt x="3922649" y="89725"/>
                </a:lnTo>
                <a:lnTo>
                  <a:pt x="3897769" y="124929"/>
                </a:lnTo>
                <a:lnTo>
                  <a:pt x="3879113" y="164223"/>
                </a:lnTo>
                <a:lnTo>
                  <a:pt x="3867391" y="206895"/>
                </a:lnTo>
                <a:lnTo>
                  <a:pt x="3863340" y="252222"/>
                </a:lnTo>
                <a:lnTo>
                  <a:pt x="3867391" y="297561"/>
                </a:lnTo>
                <a:lnTo>
                  <a:pt x="3879113" y="340233"/>
                </a:lnTo>
                <a:lnTo>
                  <a:pt x="3897769" y="379526"/>
                </a:lnTo>
                <a:lnTo>
                  <a:pt x="3922649" y="414731"/>
                </a:lnTo>
                <a:lnTo>
                  <a:pt x="3953052" y="445135"/>
                </a:lnTo>
                <a:lnTo>
                  <a:pt x="3988257" y="470014"/>
                </a:lnTo>
                <a:lnTo>
                  <a:pt x="4027551" y="488670"/>
                </a:lnTo>
                <a:lnTo>
                  <a:pt x="4070223" y="500392"/>
                </a:lnTo>
                <a:lnTo>
                  <a:pt x="4115562" y="504444"/>
                </a:lnTo>
                <a:lnTo>
                  <a:pt x="4160888" y="500392"/>
                </a:lnTo>
                <a:lnTo>
                  <a:pt x="4203560" y="488670"/>
                </a:lnTo>
                <a:lnTo>
                  <a:pt x="4242854" y="470014"/>
                </a:lnTo>
                <a:lnTo>
                  <a:pt x="4278058" y="445135"/>
                </a:lnTo>
                <a:lnTo>
                  <a:pt x="4308462" y="414731"/>
                </a:lnTo>
                <a:lnTo>
                  <a:pt x="4333341" y="379526"/>
                </a:lnTo>
                <a:lnTo>
                  <a:pt x="4351998" y="340233"/>
                </a:lnTo>
                <a:lnTo>
                  <a:pt x="4363720" y="297561"/>
                </a:lnTo>
                <a:lnTo>
                  <a:pt x="4367784" y="252222"/>
                </a:lnTo>
                <a:close/>
              </a:path>
              <a:path w="7458709" h="504825">
                <a:moveTo>
                  <a:pt x="5140452" y="252222"/>
                </a:moveTo>
                <a:lnTo>
                  <a:pt x="5136388" y="206895"/>
                </a:lnTo>
                <a:lnTo>
                  <a:pt x="5124666" y="164223"/>
                </a:lnTo>
                <a:lnTo>
                  <a:pt x="5106009" y="124929"/>
                </a:lnTo>
                <a:lnTo>
                  <a:pt x="5081130" y="89725"/>
                </a:lnTo>
                <a:lnTo>
                  <a:pt x="5050726" y="59321"/>
                </a:lnTo>
                <a:lnTo>
                  <a:pt x="5015522" y="34442"/>
                </a:lnTo>
                <a:lnTo>
                  <a:pt x="4976228" y="15786"/>
                </a:lnTo>
                <a:lnTo>
                  <a:pt x="4933556" y="4064"/>
                </a:lnTo>
                <a:lnTo>
                  <a:pt x="4888230" y="0"/>
                </a:lnTo>
                <a:lnTo>
                  <a:pt x="4842891" y="4064"/>
                </a:lnTo>
                <a:lnTo>
                  <a:pt x="4800219" y="15786"/>
                </a:lnTo>
                <a:lnTo>
                  <a:pt x="4760925" y="34442"/>
                </a:lnTo>
                <a:lnTo>
                  <a:pt x="4725721" y="59321"/>
                </a:lnTo>
                <a:lnTo>
                  <a:pt x="4695317" y="89725"/>
                </a:lnTo>
                <a:lnTo>
                  <a:pt x="4670437" y="124929"/>
                </a:lnTo>
                <a:lnTo>
                  <a:pt x="4651781" y="164223"/>
                </a:lnTo>
                <a:lnTo>
                  <a:pt x="4640059" y="206895"/>
                </a:lnTo>
                <a:lnTo>
                  <a:pt x="4636008" y="252222"/>
                </a:lnTo>
                <a:lnTo>
                  <a:pt x="4640059" y="297561"/>
                </a:lnTo>
                <a:lnTo>
                  <a:pt x="4651781" y="340233"/>
                </a:lnTo>
                <a:lnTo>
                  <a:pt x="4670437" y="379526"/>
                </a:lnTo>
                <a:lnTo>
                  <a:pt x="4695317" y="414731"/>
                </a:lnTo>
                <a:lnTo>
                  <a:pt x="4725721" y="445135"/>
                </a:lnTo>
                <a:lnTo>
                  <a:pt x="4760925" y="470014"/>
                </a:lnTo>
                <a:lnTo>
                  <a:pt x="4800219" y="488670"/>
                </a:lnTo>
                <a:lnTo>
                  <a:pt x="4842891" y="500392"/>
                </a:lnTo>
                <a:lnTo>
                  <a:pt x="4888230" y="504444"/>
                </a:lnTo>
                <a:lnTo>
                  <a:pt x="4933556" y="500392"/>
                </a:lnTo>
                <a:lnTo>
                  <a:pt x="4976228" y="488670"/>
                </a:lnTo>
                <a:lnTo>
                  <a:pt x="5015522" y="470014"/>
                </a:lnTo>
                <a:lnTo>
                  <a:pt x="5050726" y="445135"/>
                </a:lnTo>
                <a:lnTo>
                  <a:pt x="5081130" y="414731"/>
                </a:lnTo>
                <a:lnTo>
                  <a:pt x="5106009" y="379526"/>
                </a:lnTo>
                <a:lnTo>
                  <a:pt x="5124666" y="340233"/>
                </a:lnTo>
                <a:lnTo>
                  <a:pt x="5136388" y="297561"/>
                </a:lnTo>
                <a:lnTo>
                  <a:pt x="5140452" y="252222"/>
                </a:lnTo>
                <a:close/>
              </a:path>
              <a:path w="7458709" h="504825">
                <a:moveTo>
                  <a:pt x="5913120" y="252222"/>
                </a:moveTo>
                <a:lnTo>
                  <a:pt x="5909056" y="206895"/>
                </a:lnTo>
                <a:lnTo>
                  <a:pt x="5897334" y="164223"/>
                </a:lnTo>
                <a:lnTo>
                  <a:pt x="5878677" y="124929"/>
                </a:lnTo>
                <a:lnTo>
                  <a:pt x="5853798" y="89725"/>
                </a:lnTo>
                <a:lnTo>
                  <a:pt x="5823394" y="59321"/>
                </a:lnTo>
                <a:lnTo>
                  <a:pt x="5788190" y="34442"/>
                </a:lnTo>
                <a:lnTo>
                  <a:pt x="5748896" y="15786"/>
                </a:lnTo>
                <a:lnTo>
                  <a:pt x="5706224" y="4064"/>
                </a:lnTo>
                <a:lnTo>
                  <a:pt x="5660898" y="0"/>
                </a:lnTo>
                <a:lnTo>
                  <a:pt x="5615559" y="4064"/>
                </a:lnTo>
                <a:lnTo>
                  <a:pt x="5572887" y="15786"/>
                </a:lnTo>
                <a:lnTo>
                  <a:pt x="5533593" y="34442"/>
                </a:lnTo>
                <a:lnTo>
                  <a:pt x="5498389" y="59321"/>
                </a:lnTo>
                <a:lnTo>
                  <a:pt x="5467985" y="89725"/>
                </a:lnTo>
                <a:lnTo>
                  <a:pt x="5443105" y="124929"/>
                </a:lnTo>
                <a:lnTo>
                  <a:pt x="5424449" y="164223"/>
                </a:lnTo>
                <a:lnTo>
                  <a:pt x="5412727" y="206895"/>
                </a:lnTo>
                <a:lnTo>
                  <a:pt x="5408676" y="252222"/>
                </a:lnTo>
                <a:lnTo>
                  <a:pt x="5412727" y="297561"/>
                </a:lnTo>
                <a:lnTo>
                  <a:pt x="5424449" y="340233"/>
                </a:lnTo>
                <a:lnTo>
                  <a:pt x="5443105" y="379526"/>
                </a:lnTo>
                <a:lnTo>
                  <a:pt x="5467985" y="414731"/>
                </a:lnTo>
                <a:lnTo>
                  <a:pt x="5498389" y="445135"/>
                </a:lnTo>
                <a:lnTo>
                  <a:pt x="5533593" y="470014"/>
                </a:lnTo>
                <a:lnTo>
                  <a:pt x="5572887" y="488670"/>
                </a:lnTo>
                <a:lnTo>
                  <a:pt x="5615559" y="500392"/>
                </a:lnTo>
                <a:lnTo>
                  <a:pt x="5660898" y="504444"/>
                </a:lnTo>
                <a:lnTo>
                  <a:pt x="5706224" y="500392"/>
                </a:lnTo>
                <a:lnTo>
                  <a:pt x="5748896" y="488670"/>
                </a:lnTo>
                <a:lnTo>
                  <a:pt x="5788190" y="470014"/>
                </a:lnTo>
                <a:lnTo>
                  <a:pt x="5823394" y="445135"/>
                </a:lnTo>
                <a:lnTo>
                  <a:pt x="5853798" y="414731"/>
                </a:lnTo>
                <a:lnTo>
                  <a:pt x="5878677" y="379526"/>
                </a:lnTo>
                <a:lnTo>
                  <a:pt x="5897334" y="340233"/>
                </a:lnTo>
                <a:lnTo>
                  <a:pt x="5909056" y="297561"/>
                </a:lnTo>
                <a:lnTo>
                  <a:pt x="5913120" y="252222"/>
                </a:lnTo>
                <a:close/>
              </a:path>
              <a:path w="7458709" h="504825">
                <a:moveTo>
                  <a:pt x="6685788" y="252222"/>
                </a:moveTo>
                <a:lnTo>
                  <a:pt x="6681724" y="206895"/>
                </a:lnTo>
                <a:lnTo>
                  <a:pt x="6670002" y="164223"/>
                </a:lnTo>
                <a:lnTo>
                  <a:pt x="6651345" y="124929"/>
                </a:lnTo>
                <a:lnTo>
                  <a:pt x="6626466" y="89725"/>
                </a:lnTo>
                <a:lnTo>
                  <a:pt x="6596062" y="59321"/>
                </a:lnTo>
                <a:lnTo>
                  <a:pt x="6560858" y="34442"/>
                </a:lnTo>
                <a:lnTo>
                  <a:pt x="6521564" y="15786"/>
                </a:lnTo>
                <a:lnTo>
                  <a:pt x="6478892" y="4064"/>
                </a:lnTo>
                <a:lnTo>
                  <a:pt x="6433566" y="0"/>
                </a:lnTo>
                <a:lnTo>
                  <a:pt x="6388227" y="4064"/>
                </a:lnTo>
                <a:lnTo>
                  <a:pt x="6345555" y="15786"/>
                </a:lnTo>
                <a:lnTo>
                  <a:pt x="6306261" y="34442"/>
                </a:lnTo>
                <a:lnTo>
                  <a:pt x="6271057" y="59321"/>
                </a:lnTo>
                <a:lnTo>
                  <a:pt x="6240653" y="89725"/>
                </a:lnTo>
                <a:lnTo>
                  <a:pt x="6215773" y="124929"/>
                </a:lnTo>
                <a:lnTo>
                  <a:pt x="6197117" y="164223"/>
                </a:lnTo>
                <a:lnTo>
                  <a:pt x="6185395" y="206895"/>
                </a:lnTo>
                <a:lnTo>
                  <a:pt x="6181344" y="252222"/>
                </a:lnTo>
                <a:lnTo>
                  <a:pt x="6185395" y="297561"/>
                </a:lnTo>
                <a:lnTo>
                  <a:pt x="6197117" y="340233"/>
                </a:lnTo>
                <a:lnTo>
                  <a:pt x="6215773" y="379526"/>
                </a:lnTo>
                <a:lnTo>
                  <a:pt x="6240653" y="414731"/>
                </a:lnTo>
                <a:lnTo>
                  <a:pt x="6271057" y="445135"/>
                </a:lnTo>
                <a:lnTo>
                  <a:pt x="6306261" y="470014"/>
                </a:lnTo>
                <a:lnTo>
                  <a:pt x="6345555" y="488670"/>
                </a:lnTo>
                <a:lnTo>
                  <a:pt x="6388227" y="500392"/>
                </a:lnTo>
                <a:lnTo>
                  <a:pt x="6433566" y="504444"/>
                </a:lnTo>
                <a:lnTo>
                  <a:pt x="6478892" y="500392"/>
                </a:lnTo>
                <a:lnTo>
                  <a:pt x="6521564" y="488670"/>
                </a:lnTo>
                <a:lnTo>
                  <a:pt x="6560858" y="470014"/>
                </a:lnTo>
                <a:lnTo>
                  <a:pt x="6596062" y="445135"/>
                </a:lnTo>
                <a:lnTo>
                  <a:pt x="6626466" y="414731"/>
                </a:lnTo>
                <a:lnTo>
                  <a:pt x="6651345" y="379526"/>
                </a:lnTo>
                <a:lnTo>
                  <a:pt x="6670002" y="340233"/>
                </a:lnTo>
                <a:lnTo>
                  <a:pt x="6681724" y="297561"/>
                </a:lnTo>
                <a:lnTo>
                  <a:pt x="6685788" y="252222"/>
                </a:lnTo>
                <a:close/>
              </a:path>
              <a:path w="7458709" h="504825">
                <a:moveTo>
                  <a:pt x="7458456" y="252222"/>
                </a:moveTo>
                <a:lnTo>
                  <a:pt x="7454392" y="206895"/>
                </a:lnTo>
                <a:lnTo>
                  <a:pt x="7442670" y="164223"/>
                </a:lnTo>
                <a:lnTo>
                  <a:pt x="7424013" y="124929"/>
                </a:lnTo>
                <a:lnTo>
                  <a:pt x="7399134" y="89725"/>
                </a:lnTo>
                <a:lnTo>
                  <a:pt x="7368730" y="59321"/>
                </a:lnTo>
                <a:lnTo>
                  <a:pt x="7333526" y="34442"/>
                </a:lnTo>
                <a:lnTo>
                  <a:pt x="7294232" y="15786"/>
                </a:lnTo>
                <a:lnTo>
                  <a:pt x="7251560" y="4064"/>
                </a:lnTo>
                <a:lnTo>
                  <a:pt x="7206234" y="0"/>
                </a:lnTo>
                <a:lnTo>
                  <a:pt x="7160895" y="4064"/>
                </a:lnTo>
                <a:lnTo>
                  <a:pt x="7118223" y="15786"/>
                </a:lnTo>
                <a:lnTo>
                  <a:pt x="7078929" y="34442"/>
                </a:lnTo>
                <a:lnTo>
                  <a:pt x="7043725" y="59321"/>
                </a:lnTo>
                <a:lnTo>
                  <a:pt x="7013321" y="89725"/>
                </a:lnTo>
                <a:lnTo>
                  <a:pt x="6988442" y="124929"/>
                </a:lnTo>
                <a:lnTo>
                  <a:pt x="6969785" y="164223"/>
                </a:lnTo>
                <a:lnTo>
                  <a:pt x="6958063" y="206895"/>
                </a:lnTo>
                <a:lnTo>
                  <a:pt x="6954012" y="252222"/>
                </a:lnTo>
                <a:lnTo>
                  <a:pt x="6958063" y="297561"/>
                </a:lnTo>
                <a:lnTo>
                  <a:pt x="6969785" y="340233"/>
                </a:lnTo>
                <a:lnTo>
                  <a:pt x="6988442" y="379526"/>
                </a:lnTo>
                <a:lnTo>
                  <a:pt x="7013321" y="414731"/>
                </a:lnTo>
                <a:lnTo>
                  <a:pt x="7043725" y="445135"/>
                </a:lnTo>
                <a:lnTo>
                  <a:pt x="7078929" y="470014"/>
                </a:lnTo>
                <a:lnTo>
                  <a:pt x="7118223" y="488670"/>
                </a:lnTo>
                <a:lnTo>
                  <a:pt x="7160895" y="500392"/>
                </a:lnTo>
                <a:lnTo>
                  <a:pt x="7206234" y="504444"/>
                </a:lnTo>
                <a:lnTo>
                  <a:pt x="7251560" y="500392"/>
                </a:lnTo>
                <a:lnTo>
                  <a:pt x="7294232" y="488670"/>
                </a:lnTo>
                <a:lnTo>
                  <a:pt x="7333526" y="470014"/>
                </a:lnTo>
                <a:lnTo>
                  <a:pt x="7368730" y="445135"/>
                </a:lnTo>
                <a:lnTo>
                  <a:pt x="7399134" y="414731"/>
                </a:lnTo>
                <a:lnTo>
                  <a:pt x="7424013" y="379526"/>
                </a:lnTo>
                <a:lnTo>
                  <a:pt x="7442670" y="340233"/>
                </a:lnTo>
                <a:lnTo>
                  <a:pt x="7454392" y="297561"/>
                </a:lnTo>
                <a:lnTo>
                  <a:pt x="7458456" y="2522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15796" y="3322320"/>
            <a:ext cx="4337685" cy="42862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38900" y="3322320"/>
            <a:ext cx="4337685" cy="42862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Producer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2102" y="1796256"/>
            <a:ext cx="963168" cy="63667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722364" y="1632204"/>
            <a:ext cx="1750060" cy="1297305"/>
          </a:xfrm>
          <a:prstGeom prst="rect">
            <a:avLst/>
          </a:prstGeom>
          <a:ln w="9144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089135" y="1755648"/>
            <a:ext cx="1047115" cy="1049020"/>
          </a:xfrm>
          <a:custGeom>
            <a:avLst/>
            <a:gdLst/>
            <a:ahLst/>
            <a:cxnLst/>
            <a:rect l="l" t="t" r="r" b="b"/>
            <a:pathLst>
              <a:path w="1047115" h="1049020">
                <a:moveTo>
                  <a:pt x="523494" y="0"/>
                </a:moveTo>
                <a:lnTo>
                  <a:pt x="475845" y="2142"/>
                </a:lnTo>
                <a:lnTo>
                  <a:pt x="429395" y="8446"/>
                </a:lnTo>
                <a:lnTo>
                  <a:pt x="384329" y="18727"/>
                </a:lnTo>
                <a:lnTo>
                  <a:pt x="340830" y="32799"/>
                </a:lnTo>
                <a:lnTo>
                  <a:pt x="299085" y="50477"/>
                </a:lnTo>
                <a:lnTo>
                  <a:pt x="259277" y="71577"/>
                </a:lnTo>
                <a:lnTo>
                  <a:pt x="221592" y="95912"/>
                </a:lnTo>
                <a:lnTo>
                  <a:pt x="186214" y="123299"/>
                </a:lnTo>
                <a:lnTo>
                  <a:pt x="153328" y="153552"/>
                </a:lnTo>
                <a:lnTo>
                  <a:pt x="123119" y="186486"/>
                </a:lnTo>
                <a:lnTo>
                  <a:pt x="95773" y="221915"/>
                </a:lnTo>
                <a:lnTo>
                  <a:pt x="71472" y="259655"/>
                </a:lnTo>
                <a:lnTo>
                  <a:pt x="50403" y="299521"/>
                </a:lnTo>
                <a:lnTo>
                  <a:pt x="32751" y="341327"/>
                </a:lnTo>
                <a:lnTo>
                  <a:pt x="18699" y="384889"/>
                </a:lnTo>
                <a:lnTo>
                  <a:pt x="8434" y="430021"/>
                </a:lnTo>
                <a:lnTo>
                  <a:pt x="2139" y="476538"/>
                </a:lnTo>
                <a:lnTo>
                  <a:pt x="0" y="524255"/>
                </a:lnTo>
                <a:lnTo>
                  <a:pt x="2139" y="571973"/>
                </a:lnTo>
                <a:lnTo>
                  <a:pt x="8434" y="618490"/>
                </a:lnTo>
                <a:lnTo>
                  <a:pt x="18699" y="663622"/>
                </a:lnTo>
                <a:lnTo>
                  <a:pt x="32751" y="707184"/>
                </a:lnTo>
                <a:lnTo>
                  <a:pt x="50403" y="748990"/>
                </a:lnTo>
                <a:lnTo>
                  <a:pt x="71472" y="788856"/>
                </a:lnTo>
                <a:lnTo>
                  <a:pt x="95773" y="826596"/>
                </a:lnTo>
                <a:lnTo>
                  <a:pt x="123119" y="862025"/>
                </a:lnTo>
                <a:lnTo>
                  <a:pt x="153328" y="894959"/>
                </a:lnTo>
                <a:lnTo>
                  <a:pt x="186214" y="925212"/>
                </a:lnTo>
                <a:lnTo>
                  <a:pt x="221592" y="952599"/>
                </a:lnTo>
                <a:lnTo>
                  <a:pt x="259277" y="976934"/>
                </a:lnTo>
                <a:lnTo>
                  <a:pt x="299085" y="998034"/>
                </a:lnTo>
                <a:lnTo>
                  <a:pt x="340830" y="1015712"/>
                </a:lnTo>
                <a:lnTo>
                  <a:pt x="384329" y="1029784"/>
                </a:lnTo>
                <a:lnTo>
                  <a:pt x="429395" y="1040065"/>
                </a:lnTo>
                <a:lnTo>
                  <a:pt x="475845" y="1046369"/>
                </a:lnTo>
                <a:lnTo>
                  <a:pt x="523494" y="1048511"/>
                </a:lnTo>
                <a:lnTo>
                  <a:pt x="571142" y="1046369"/>
                </a:lnTo>
                <a:lnTo>
                  <a:pt x="617592" y="1040065"/>
                </a:lnTo>
                <a:lnTo>
                  <a:pt x="662658" y="1029784"/>
                </a:lnTo>
                <a:lnTo>
                  <a:pt x="706157" y="1015712"/>
                </a:lnTo>
                <a:lnTo>
                  <a:pt x="747902" y="998034"/>
                </a:lnTo>
                <a:lnTo>
                  <a:pt x="787710" y="976934"/>
                </a:lnTo>
                <a:lnTo>
                  <a:pt x="825395" y="952599"/>
                </a:lnTo>
                <a:lnTo>
                  <a:pt x="860773" y="925212"/>
                </a:lnTo>
                <a:lnTo>
                  <a:pt x="893659" y="894959"/>
                </a:lnTo>
                <a:lnTo>
                  <a:pt x="923868" y="862025"/>
                </a:lnTo>
                <a:lnTo>
                  <a:pt x="951214" y="826596"/>
                </a:lnTo>
                <a:lnTo>
                  <a:pt x="975515" y="788856"/>
                </a:lnTo>
                <a:lnTo>
                  <a:pt x="996584" y="748990"/>
                </a:lnTo>
                <a:lnTo>
                  <a:pt x="1014236" y="707184"/>
                </a:lnTo>
                <a:lnTo>
                  <a:pt x="1028288" y="663622"/>
                </a:lnTo>
                <a:lnTo>
                  <a:pt x="1038553" y="618490"/>
                </a:lnTo>
                <a:lnTo>
                  <a:pt x="1044848" y="571973"/>
                </a:lnTo>
                <a:lnTo>
                  <a:pt x="1046988" y="524255"/>
                </a:lnTo>
                <a:lnTo>
                  <a:pt x="1044848" y="476538"/>
                </a:lnTo>
                <a:lnTo>
                  <a:pt x="1038553" y="430021"/>
                </a:lnTo>
                <a:lnTo>
                  <a:pt x="1028288" y="384889"/>
                </a:lnTo>
                <a:lnTo>
                  <a:pt x="1014236" y="341327"/>
                </a:lnTo>
                <a:lnTo>
                  <a:pt x="996584" y="299521"/>
                </a:lnTo>
                <a:lnTo>
                  <a:pt x="975515" y="259655"/>
                </a:lnTo>
                <a:lnTo>
                  <a:pt x="951214" y="221915"/>
                </a:lnTo>
                <a:lnTo>
                  <a:pt x="923868" y="186486"/>
                </a:lnTo>
                <a:lnTo>
                  <a:pt x="893659" y="153552"/>
                </a:lnTo>
                <a:lnTo>
                  <a:pt x="860773" y="123299"/>
                </a:lnTo>
                <a:lnTo>
                  <a:pt x="825395" y="95912"/>
                </a:lnTo>
                <a:lnTo>
                  <a:pt x="787710" y="71577"/>
                </a:lnTo>
                <a:lnTo>
                  <a:pt x="747902" y="50477"/>
                </a:lnTo>
                <a:lnTo>
                  <a:pt x="706157" y="32799"/>
                </a:lnTo>
                <a:lnTo>
                  <a:pt x="662658" y="18727"/>
                </a:lnTo>
                <a:lnTo>
                  <a:pt x="617592" y="8446"/>
                </a:lnTo>
                <a:lnTo>
                  <a:pt x="571142" y="2142"/>
                </a:lnTo>
                <a:lnTo>
                  <a:pt x="523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2250948" y="4791455"/>
            <a:ext cx="1282065" cy="920750"/>
            <a:chOff x="2250948" y="4791455"/>
            <a:chExt cx="1282065" cy="920750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50948" y="4853939"/>
              <a:ext cx="883919" cy="85801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3888" y="4791455"/>
              <a:ext cx="618743" cy="618743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89776" y="4840224"/>
            <a:ext cx="405383" cy="885443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1415796" y="1632204"/>
            <a:ext cx="1152525" cy="1297305"/>
          </a:xfrm>
          <a:custGeom>
            <a:avLst/>
            <a:gdLst/>
            <a:ahLst/>
            <a:cxnLst/>
            <a:rect l="l" t="t" r="r" b="b"/>
            <a:pathLst>
              <a:path w="1152525" h="1297305">
                <a:moveTo>
                  <a:pt x="1152143" y="0"/>
                </a:moveTo>
                <a:lnTo>
                  <a:pt x="0" y="0"/>
                </a:lnTo>
                <a:lnTo>
                  <a:pt x="0" y="1296924"/>
                </a:lnTo>
                <a:lnTo>
                  <a:pt x="1152143" y="1296924"/>
                </a:lnTo>
                <a:lnTo>
                  <a:pt x="115214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682140" y="1952321"/>
            <a:ext cx="6178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08421" y="5334478"/>
            <a:ext cx="5549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ai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567939" y="1632204"/>
            <a:ext cx="3185160" cy="1297305"/>
            <a:chOff x="2567939" y="1632204"/>
            <a:chExt cx="3185160" cy="1297305"/>
          </a:xfrm>
        </p:grpSpPr>
        <p:sp>
          <p:nvSpPr>
            <p:cNvPr id="29" name="object 29"/>
            <p:cNvSpPr/>
            <p:nvPr/>
          </p:nvSpPr>
          <p:spPr>
            <a:xfrm>
              <a:off x="2567939" y="1632204"/>
              <a:ext cx="3185160" cy="1297305"/>
            </a:xfrm>
            <a:custGeom>
              <a:avLst/>
              <a:gdLst/>
              <a:ahLst/>
              <a:cxnLst/>
              <a:rect l="l" t="t" r="r" b="b"/>
              <a:pathLst>
                <a:path w="3185160" h="1297305">
                  <a:moveTo>
                    <a:pt x="3185160" y="0"/>
                  </a:moveTo>
                  <a:lnTo>
                    <a:pt x="0" y="0"/>
                  </a:lnTo>
                  <a:lnTo>
                    <a:pt x="0" y="1296924"/>
                  </a:lnTo>
                  <a:lnTo>
                    <a:pt x="3185160" y="1296924"/>
                  </a:lnTo>
                  <a:lnTo>
                    <a:pt x="318516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49879" y="1757175"/>
              <a:ext cx="2670175" cy="1047115"/>
            </a:xfrm>
            <a:custGeom>
              <a:avLst/>
              <a:gdLst/>
              <a:ahLst/>
              <a:cxnLst/>
              <a:rect l="l" t="t" r="r" b="b"/>
              <a:pathLst>
                <a:path w="2670175" h="1047114">
                  <a:moveTo>
                    <a:pt x="2495550" y="0"/>
                  </a:moveTo>
                  <a:lnTo>
                    <a:pt x="174498" y="0"/>
                  </a:lnTo>
                  <a:lnTo>
                    <a:pt x="128111" y="6232"/>
                  </a:lnTo>
                  <a:lnTo>
                    <a:pt x="86427" y="23822"/>
                  </a:lnTo>
                  <a:lnTo>
                    <a:pt x="51111" y="51106"/>
                  </a:lnTo>
                  <a:lnTo>
                    <a:pt x="23825" y="86422"/>
                  </a:lnTo>
                  <a:lnTo>
                    <a:pt x="6233" y="128106"/>
                  </a:lnTo>
                  <a:lnTo>
                    <a:pt x="0" y="174498"/>
                  </a:lnTo>
                  <a:lnTo>
                    <a:pt x="0" y="872477"/>
                  </a:lnTo>
                  <a:lnTo>
                    <a:pt x="6233" y="918869"/>
                  </a:lnTo>
                  <a:lnTo>
                    <a:pt x="23825" y="960556"/>
                  </a:lnTo>
                  <a:lnTo>
                    <a:pt x="51111" y="995875"/>
                  </a:lnTo>
                  <a:lnTo>
                    <a:pt x="86427" y="1023162"/>
                  </a:lnTo>
                  <a:lnTo>
                    <a:pt x="128111" y="1040754"/>
                  </a:lnTo>
                  <a:lnTo>
                    <a:pt x="174498" y="1046988"/>
                  </a:lnTo>
                  <a:lnTo>
                    <a:pt x="2495550" y="1046988"/>
                  </a:lnTo>
                  <a:lnTo>
                    <a:pt x="2541936" y="1040754"/>
                  </a:lnTo>
                  <a:lnTo>
                    <a:pt x="2583620" y="1023162"/>
                  </a:lnTo>
                  <a:lnTo>
                    <a:pt x="2618936" y="995875"/>
                  </a:lnTo>
                  <a:lnTo>
                    <a:pt x="2646222" y="960556"/>
                  </a:lnTo>
                  <a:lnTo>
                    <a:pt x="2663814" y="918869"/>
                  </a:lnTo>
                  <a:lnTo>
                    <a:pt x="2670048" y="872477"/>
                  </a:lnTo>
                  <a:lnTo>
                    <a:pt x="2670048" y="174498"/>
                  </a:lnTo>
                  <a:lnTo>
                    <a:pt x="2663814" y="128106"/>
                  </a:lnTo>
                  <a:lnTo>
                    <a:pt x="2646222" y="86422"/>
                  </a:lnTo>
                  <a:lnTo>
                    <a:pt x="2618936" y="51106"/>
                  </a:lnTo>
                  <a:lnTo>
                    <a:pt x="2583620" y="23822"/>
                  </a:lnTo>
                  <a:lnTo>
                    <a:pt x="2541936" y="6232"/>
                  </a:lnTo>
                  <a:lnTo>
                    <a:pt x="2495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67939" y="1632204"/>
            <a:ext cx="3185160" cy="1297305"/>
            <a:chOff x="2567939" y="1632204"/>
            <a:chExt cx="3185160" cy="1297305"/>
          </a:xfrm>
        </p:grpSpPr>
        <p:sp>
          <p:nvSpPr>
            <p:cNvPr id="3" name="object 3"/>
            <p:cNvSpPr/>
            <p:nvPr/>
          </p:nvSpPr>
          <p:spPr>
            <a:xfrm>
              <a:off x="2567939" y="1632204"/>
              <a:ext cx="3185160" cy="1297305"/>
            </a:xfrm>
            <a:custGeom>
              <a:avLst/>
              <a:gdLst/>
              <a:ahLst/>
              <a:cxnLst/>
              <a:rect l="l" t="t" r="r" b="b"/>
              <a:pathLst>
                <a:path w="3185160" h="1297305">
                  <a:moveTo>
                    <a:pt x="3185160" y="0"/>
                  </a:moveTo>
                  <a:lnTo>
                    <a:pt x="0" y="0"/>
                  </a:lnTo>
                  <a:lnTo>
                    <a:pt x="0" y="1296924"/>
                  </a:lnTo>
                  <a:lnTo>
                    <a:pt x="3185160" y="1296924"/>
                  </a:lnTo>
                  <a:lnTo>
                    <a:pt x="318516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49879" y="1757175"/>
              <a:ext cx="2670175" cy="1047115"/>
            </a:xfrm>
            <a:custGeom>
              <a:avLst/>
              <a:gdLst/>
              <a:ahLst/>
              <a:cxnLst/>
              <a:rect l="l" t="t" r="r" b="b"/>
              <a:pathLst>
                <a:path w="2670175" h="1047114">
                  <a:moveTo>
                    <a:pt x="2495550" y="0"/>
                  </a:moveTo>
                  <a:lnTo>
                    <a:pt x="174498" y="0"/>
                  </a:lnTo>
                  <a:lnTo>
                    <a:pt x="128111" y="6232"/>
                  </a:lnTo>
                  <a:lnTo>
                    <a:pt x="86427" y="23822"/>
                  </a:lnTo>
                  <a:lnTo>
                    <a:pt x="51111" y="51106"/>
                  </a:lnTo>
                  <a:lnTo>
                    <a:pt x="23825" y="86422"/>
                  </a:lnTo>
                  <a:lnTo>
                    <a:pt x="6233" y="128106"/>
                  </a:lnTo>
                  <a:lnTo>
                    <a:pt x="0" y="174498"/>
                  </a:lnTo>
                  <a:lnTo>
                    <a:pt x="0" y="872477"/>
                  </a:lnTo>
                  <a:lnTo>
                    <a:pt x="6233" y="918869"/>
                  </a:lnTo>
                  <a:lnTo>
                    <a:pt x="23825" y="960556"/>
                  </a:lnTo>
                  <a:lnTo>
                    <a:pt x="51111" y="995875"/>
                  </a:lnTo>
                  <a:lnTo>
                    <a:pt x="86427" y="1023162"/>
                  </a:lnTo>
                  <a:lnTo>
                    <a:pt x="128111" y="1040754"/>
                  </a:lnTo>
                  <a:lnTo>
                    <a:pt x="174498" y="1046988"/>
                  </a:lnTo>
                  <a:lnTo>
                    <a:pt x="2495550" y="1046988"/>
                  </a:lnTo>
                  <a:lnTo>
                    <a:pt x="2541936" y="1040754"/>
                  </a:lnTo>
                  <a:lnTo>
                    <a:pt x="2583620" y="1023162"/>
                  </a:lnTo>
                  <a:lnTo>
                    <a:pt x="2618936" y="995875"/>
                  </a:lnTo>
                  <a:lnTo>
                    <a:pt x="2646222" y="960556"/>
                  </a:lnTo>
                  <a:lnTo>
                    <a:pt x="2663814" y="918869"/>
                  </a:lnTo>
                  <a:lnTo>
                    <a:pt x="2670048" y="872477"/>
                  </a:lnTo>
                  <a:lnTo>
                    <a:pt x="2670048" y="174498"/>
                  </a:lnTo>
                  <a:lnTo>
                    <a:pt x="2663814" y="128106"/>
                  </a:lnTo>
                  <a:lnTo>
                    <a:pt x="2646222" y="86422"/>
                  </a:lnTo>
                  <a:lnTo>
                    <a:pt x="2618936" y="51106"/>
                  </a:lnTo>
                  <a:lnTo>
                    <a:pt x="2583620" y="23822"/>
                  </a:lnTo>
                  <a:lnTo>
                    <a:pt x="2541936" y="6232"/>
                  </a:lnTo>
                  <a:lnTo>
                    <a:pt x="2495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438900" y="3747515"/>
            <a:ext cx="4337685" cy="2452370"/>
            <a:chOff x="6438900" y="3747515"/>
            <a:chExt cx="4337685" cy="2452370"/>
          </a:xfrm>
        </p:grpSpPr>
        <p:sp>
          <p:nvSpPr>
            <p:cNvPr id="6" name="object 6"/>
            <p:cNvSpPr/>
            <p:nvPr/>
          </p:nvSpPr>
          <p:spPr>
            <a:xfrm>
              <a:off x="6438900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4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8471916" y="1632204"/>
            <a:ext cx="2304415" cy="1297305"/>
          </a:xfrm>
          <a:custGeom>
            <a:avLst/>
            <a:gdLst/>
            <a:ahLst/>
            <a:cxnLst/>
            <a:rect l="l" t="t" r="r" b="b"/>
            <a:pathLst>
              <a:path w="2304415" h="1297305">
                <a:moveTo>
                  <a:pt x="2304287" y="0"/>
                </a:moveTo>
                <a:lnTo>
                  <a:pt x="0" y="0"/>
                </a:lnTo>
                <a:lnTo>
                  <a:pt x="0" y="1296924"/>
                </a:lnTo>
                <a:lnTo>
                  <a:pt x="2304287" y="1296924"/>
                </a:lnTo>
                <a:lnTo>
                  <a:pt x="230428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415796" y="768095"/>
            <a:ext cx="9360535" cy="765175"/>
            <a:chOff x="1415796" y="768095"/>
            <a:chExt cx="9360535" cy="765175"/>
          </a:xfrm>
        </p:grpSpPr>
        <p:sp>
          <p:nvSpPr>
            <p:cNvPr id="11" name="object 11"/>
            <p:cNvSpPr/>
            <p:nvPr/>
          </p:nvSpPr>
          <p:spPr>
            <a:xfrm>
              <a:off x="2567940" y="768095"/>
              <a:ext cx="8208645" cy="765175"/>
            </a:xfrm>
            <a:custGeom>
              <a:avLst/>
              <a:gdLst/>
              <a:ahLst/>
              <a:cxnLst/>
              <a:rect l="l" t="t" r="r" b="b"/>
              <a:pathLst>
                <a:path w="8208645" h="765175">
                  <a:moveTo>
                    <a:pt x="820826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8208263" y="765048"/>
                  </a:lnTo>
                  <a:lnTo>
                    <a:pt x="820826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5796" y="768095"/>
              <a:ext cx="1152525" cy="765175"/>
            </a:xfrm>
            <a:custGeom>
              <a:avLst/>
              <a:gdLst/>
              <a:ahLst/>
              <a:cxnLst/>
              <a:rect l="l" t="t" r="r" b="b"/>
              <a:pathLst>
                <a:path w="1152525" h="765175">
                  <a:moveTo>
                    <a:pt x="115214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1152143" y="765048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583048" y="974603"/>
            <a:ext cx="816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30652" y="883919"/>
            <a:ext cx="7458709" cy="504825"/>
          </a:xfrm>
          <a:custGeom>
            <a:avLst/>
            <a:gdLst/>
            <a:ahLst/>
            <a:cxnLst/>
            <a:rect l="l" t="t" r="r" b="b"/>
            <a:pathLst>
              <a:path w="7458709" h="504825">
                <a:moveTo>
                  <a:pt x="502920" y="252222"/>
                </a:moveTo>
                <a:lnTo>
                  <a:pt x="498856" y="206895"/>
                </a:lnTo>
                <a:lnTo>
                  <a:pt x="487184" y="164223"/>
                </a:lnTo>
                <a:lnTo>
                  <a:pt x="468579" y="124929"/>
                </a:lnTo>
                <a:lnTo>
                  <a:pt x="443776" y="89725"/>
                </a:lnTo>
                <a:lnTo>
                  <a:pt x="413461" y="59321"/>
                </a:lnTo>
                <a:lnTo>
                  <a:pt x="378371" y="34442"/>
                </a:lnTo>
                <a:lnTo>
                  <a:pt x="339191" y="15786"/>
                </a:lnTo>
                <a:lnTo>
                  <a:pt x="296659" y="4064"/>
                </a:lnTo>
                <a:lnTo>
                  <a:pt x="251460" y="0"/>
                </a:lnTo>
                <a:lnTo>
                  <a:pt x="206248" y="4064"/>
                </a:lnTo>
                <a:lnTo>
                  <a:pt x="163715" y="15786"/>
                </a:lnTo>
                <a:lnTo>
                  <a:pt x="124536" y="34442"/>
                </a:lnTo>
                <a:lnTo>
                  <a:pt x="89446" y="59321"/>
                </a:lnTo>
                <a:lnTo>
                  <a:pt x="59131" y="89725"/>
                </a:lnTo>
                <a:lnTo>
                  <a:pt x="34328" y="124929"/>
                </a:lnTo>
                <a:lnTo>
                  <a:pt x="15722" y="164223"/>
                </a:lnTo>
                <a:lnTo>
                  <a:pt x="4051" y="206895"/>
                </a:lnTo>
                <a:lnTo>
                  <a:pt x="0" y="252222"/>
                </a:lnTo>
                <a:lnTo>
                  <a:pt x="4051" y="297561"/>
                </a:lnTo>
                <a:lnTo>
                  <a:pt x="15722" y="340233"/>
                </a:lnTo>
                <a:lnTo>
                  <a:pt x="34328" y="379526"/>
                </a:lnTo>
                <a:lnTo>
                  <a:pt x="59131" y="414731"/>
                </a:lnTo>
                <a:lnTo>
                  <a:pt x="89446" y="445135"/>
                </a:lnTo>
                <a:lnTo>
                  <a:pt x="124536" y="470014"/>
                </a:lnTo>
                <a:lnTo>
                  <a:pt x="163715" y="488670"/>
                </a:lnTo>
                <a:lnTo>
                  <a:pt x="206248" y="500392"/>
                </a:lnTo>
                <a:lnTo>
                  <a:pt x="251460" y="504444"/>
                </a:lnTo>
                <a:lnTo>
                  <a:pt x="296659" y="500392"/>
                </a:lnTo>
                <a:lnTo>
                  <a:pt x="339191" y="488670"/>
                </a:lnTo>
                <a:lnTo>
                  <a:pt x="378371" y="470014"/>
                </a:lnTo>
                <a:lnTo>
                  <a:pt x="413461" y="445135"/>
                </a:lnTo>
                <a:lnTo>
                  <a:pt x="443776" y="414731"/>
                </a:lnTo>
                <a:lnTo>
                  <a:pt x="468579" y="379526"/>
                </a:lnTo>
                <a:lnTo>
                  <a:pt x="487184" y="340233"/>
                </a:lnTo>
                <a:lnTo>
                  <a:pt x="498856" y="297561"/>
                </a:lnTo>
                <a:lnTo>
                  <a:pt x="502920" y="252222"/>
                </a:lnTo>
                <a:close/>
              </a:path>
              <a:path w="7458709" h="504825">
                <a:moveTo>
                  <a:pt x="1277112" y="252222"/>
                </a:moveTo>
                <a:lnTo>
                  <a:pt x="1273048" y="206895"/>
                </a:lnTo>
                <a:lnTo>
                  <a:pt x="1261325" y="164223"/>
                </a:lnTo>
                <a:lnTo>
                  <a:pt x="1242669" y="124929"/>
                </a:lnTo>
                <a:lnTo>
                  <a:pt x="1217790" y="89725"/>
                </a:lnTo>
                <a:lnTo>
                  <a:pt x="1187386" y="59321"/>
                </a:lnTo>
                <a:lnTo>
                  <a:pt x="1152182" y="34442"/>
                </a:lnTo>
                <a:lnTo>
                  <a:pt x="1112888" y="15786"/>
                </a:lnTo>
                <a:lnTo>
                  <a:pt x="1070216" y="4064"/>
                </a:lnTo>
                <a:lnTo>
                  <a:pt x="1024890" y="0"/>
                </a:lnTo>
                <a:lnTo>
                  <a:pt x="979551" y="4064"/>
                </a:lnTo>
                <a:lnTo>
                  <a:pt x="936879" y="15786"/>
                </a:lnTo>
                <a:lnTo>
                  <a:pt x="897585" y="34442"/>
                </a:lnTo>
                <a:lnTo>
                  <a:pt x="862380" y="59321"/>
                </a:lnTo>
                <a:lnTo>
                  <a:pt x="831977" y="89725"/>
                </a:lnTo>
                <a:lnTo>
                  <a:pt x="807097" y="124929"/>
                </a:lnTo>
                <a:lnTo>
                  <a:pt x="788441" y="164223"/>
                </a:lnTo>
                <a:lnTo>
                  <a:pt x="776719" y="206895"/>
                </a:lnTo>
                <a:lnTo>
                  <a:pt x="772668" y="252222"/>
                </a:lnTo>
                <a:lnTo>
                  <a:pt x="776719" y="297561"/>
                </a:lnTo>
                <a:lnTo>
                  <a:pt x="788441" y="340233"/>
                </a:lnTo>
                <a:lnTo>
                  <a:pt x="807097" y="379526"/>
                </a:lnTo>
                <a:lnTo>
                  <a:pt x="831977" y="414731"/>
                </a:lnTo>
                <a:lnTo>
                  <a:pt x="862380" y="445135"/>
                </a:lnTo>
                <a:lnTo>
                  <a:pt x="897585" y="470014"/>
                </a:lnTo>
                <a:lnTo>
                  <a:pt x="936879" y="488670"/>
                </a:lnTo>
                <a:lnTo>
                  <a:pt x="979551" y="500392"/>
                </a:lnTo>
                <a:lnTo>
                  <a:pt x="1024890" y="504444"/>
                </a:lnTo>
                <a:lnTo>
                  <a:pt x="1070216" y="500392"/>
                </a:lnTo>
                <a:lnTo>
                  <a:pt x="1112888" y="488670"/>
                </a:lnTo>
                <a:lnTo>
                  <a:pt x="1152182" y="470014"/>
                </a:lnTo>
                <a:lnTo>
                  <a:pt x="1187386" y="445135"/>
                </a:lnTo>
                <a:lnTo>
                  <a:pt x="1217790" y="414731"/>
                </a:lnTo>
                <a:lnTo>
                  <a:pt x="1242669" y="379526"/>
                </a:lnTo>
                <a:lnTo>
                  <a:pt x="1261325" y="340233"/>
                </a:lnTo>
                <a:lnTo>
                  <a:pt x="1273048" y="297561"/>
                </a:lnTo>
                <a:lnTo>
                  <a:pt x="1277112" y="252222"/>
                </a:lnTo>
                <a:close/>
              </a:path>
              <a:path w="7458709" h="504825">
                <a:moveTo>
                  <a:pt x="2049780" y="252222"/>
                </a:moveTo>
                <a:lnTo>
                  <a:pt x="2045716" y="206895"/>
                </a:lnTo>
                <a:lnTo>
                  <a:pt x="2033993" y="164223"/>
                </a:lnTo>
                <a:lnTo>
                  <a:pt x="2015337" y="124929"/>
                </a:lnTo>
                <a:lnTo>
                  <a:pt x="1990458" y="89725"/>
                </a:lnTo>
                <a:lnTo>
                  <a:pt x="1960054" y="59321"/>
                </a:lnTo>
                <a:lnTo>
                  <a:pt x="1924850" y="34442"/>
                </a:lnTo>
                <a:lnTo>
                  <a:pt x="1885556" y="15786"/>
                </a:lnTo>
                <a:lnTo>
                  <a:pt x="1842884" y="4064"/>
                </a:lnTo>
                <a:lnTo>
                  <a:pt x="1797558" y="0"/>
                </a:lnTo>
                <a:lnTo>
                  <a:pt x="1752219" y="4064"/>
                </a:lnTo>
                <a:lnTo>
                  <a:pt x="1709547" y="15786"/>
                </a:lnTo>
                <a:lnTo>
                  <a:pt x="1670253" y="34442"/>
                </a:lnTo>
                <a:lnTo>
                  <a:pt x="1635048" y="59321"/>
                </a:lnTo>
                <a:lnTo>
                  <a:pt x="1604645" y="89725"/>
                </a:lnTo>
                <a:lnTo>
                  <a:pt x="1579765" y="124929"/>
                </a:lnTo>
                <a:lnTo>
                  <a:pt x="1561109" y="164223"/>
                </a:lnTo>
                <a:lnTo>
                  <a:pt x="1549387" y="206895"/>
                </a:lnTo>
                <a:lnTo>
                  <a:pt x="1545336" y="252222"/>
                </a:lnTo>
                <a:lnTo>
                  <a:pt x="1549387" y="297561"/>
                </a:lnTo>
                <a:lnTo>
                  <a:pt x="1561109" y="340233"/>
                </a:lnTo>
                <a:lnTo>
                  <a:pt x="1579765" y="379526"/>
                </a:lnTo>
                <a:lnTo>
                  <a:pt x="1604645" y="414731"/>
                </a:lnTo>
                <a:lnTo>
                  <a:pt x="1635048" y="445135"/>
                </a:lnTo>
                <a:lnTo>
                  <a:pt x="1670253" y="470014"/>
                </a:lnTo>
                <a:lnTo>
                  <a:pt x="1709547" y="488670"/>
                </a:lnTo>
                <a:lnTo>
                  <a:pt x="1752219" y="500392"/>
                </a:lnTo>
                <a:lnTo>
                  <a:pt x="1797558" y="504444"/>
                </a:lnTo>
                <a:lnTo>
                  <a:pt x="1842884" y="500392"/>
                </a:lnTo>
                <a:lnTo>
                  <a:pt x="1885556" y="488670"/>
                </a:lnTo>
                <a:lnTo>
                  <a:pt x="1924850" y="470014"/>
                </a:lnTo>
                <a:lnTo>
                  <a:pt x="1960054" y="445135"/>
                </a:lnTo>
                <a:lnTo>
                  <a:pt x="1990458" y="414731"/>
                </a:lnTo>
                <a:lnTo>
                  <a:pt x="2015337" y="379526"/>
                </a:lnTo>
                <a:lnTo>
                  <a:pt x="2033993" y="340233"/>
                </a:lnTo>
                <a:lnTo>
                  <a:pt x="2045716" y="297561"/>
                </a:lnTo>
                <a:lnTo>
                  <a:pt x="2049780" y="252222"/>
                </a:lnTo>
                <a:close/>
              </a:path>
              <a:path w="7458709" h="504825">
                <a:moveTo>
                  <a:pt x="2822448" y="252222"/>
                </a:moveTo>
                <a:lnTo>
                  <a:pt x="2818384" y="206895"/>
                </a:lnTo>
                <a:lnTo>
                  <a:pt x="2806662" y="164223"/>
                </a:lnTo>
                <a:lnTo>
                  <a:pt x="2788005" y="124929"/>
                </a:lnTo>
                <a:lnTo>
                  <a:pt x="2763126" y="89725"/>
                </a:lnTo>
                <a:lnTo>
                  <a:pt x="2732722" y="59321"/>
                </a:lnTo>
                <a:lnTo>
                  <a:pt x="2697518" y="34442"/>
                </a:lnTo>
                <a:lnTo>
                  <a:pt x="2658224" y="15786"/>
                </a:lnTo>
                <a:lnTo>
                  <a:pt x="2615552" y="4064"/>
                </a:lnTo>
                <a:lnTo>
                  <a:pt x="2570226" y="0"/>
                </a:lnTo>
                <a:lnTo>
                  <a:pt x="2524887" y="4064"/>
                </a:lnTo>
                <a:lnTo>
                  <a:pt x="2482215" y="15786"/>
                </a:lnTo>
                <a:lnTo>
                  <a:pt x="2442921" y="34442"/>
                </a:lnTo>
                <a:lnTo>
                  <a:pt x="2407716" y="59321"/>
                </a:lnTo>
                <a:lnTo>
                  <a:pt x="2377313" y="89725"/>
                </a:lnTo>
                <a:lnTo>
                  <a:pt x="2352433" y="124929"/>
                </a:lnTo>
                <a:lnTo>
                  <a:pt x="2333777" y="164223"/>
                </a:lnTo>
                <a:lnTo>
                  <a:pt x="2322055" y="206895"/>
                </a:lnTo>
                <a:lnTo>
                  <a:pt x="2318004" y="252222"/>
                </a:lnTo>
                <a:lnTo>
                  <a:pt x="2322055" y="297561"/>
                </a:lnTo>
                <a:lnTo>
                  <a:pt x="2333777" y="340233"/>
                </a:lnTo>
                <a:lnTo>
                  <a:pt x="2352433" y="379526"/>
                </a:lnTo>
                <a:lnTo>
                  <a:pt x="2377313" y="414731"/>
                </a:lnTo>
                <a:lnTo>
                  <a:pt x="2407716" y="445135"/>
                </a:lnTo>
                <a:lnTo>
                  <a:pt x="2442921" y="470014"/>
                </a:lnTo>
                <a:lnTo>
                  <a:pt x="2482215" y="488670"/>
                </a:lnTo>
                <a:lnTo>
                  <a:pt x="2524887" y="500392"/>
                </a:lnTo>
                <a:lnTo>
                  <a:pt x="2570226" y="504444"/>
                </a:lnTo>
                <a:lnTo>
                  <a:pt x="2615552" y="500392"/>
                </a:lnTo>
                <a:lnTo>
                  <a:pt x="2658224" y="488670"/>
                </a:lnTo>
                <a:lnTo>
                  <a:pt x="2697518" y="470014"/>
                </a:lnTo>
                <a:lnTo>
                  <a:pt x="2732722" y="445135"/>
                </a:lnTo>
                <a:lnTo>
                  <a:pt x="2763126" y="414731"/>
                </a:lnTo>
                <a:lnTo>
                  <a:pt x="2788005" y="379526"/>
                </a:lnTo>
                <a:lnTo>
                  <a:pt x="2806662" y="340233"/>
                </a:lnTo>
                <a:lnTo>
                  <a:pt x="2818384" y="297561"/>
                </a:lnTo>
                <a:lnTo>
                  <a:pt x="2822448" y="252222"/>
                </a:lnTo>
                <a:close/>
              </a:path>
              <a:path w="7458709" h="504825">
                <a:moveTo>
                  <a:pt x="3595116" y="252222"/>
                </a:moveTo>
                <a:lnTo>
                  <a:pt x="3591052" y="206895"/>
                </a:lnTo>
                <a:lnTo>
                  <a:pt x="3579330" y="164223"/>
                </a:lnTo>
                <a:lnTo>
                  <a:pt x="3560673" y="124929"/>
                </a:lnTo>
                <a:lnTo>
                  <a:pt x="3535794" y="89725"/>
                </a:lnTo>
                <a:lnTo>
                  <a:pt x="3505390" y="59321"/>
                </a:lnTo>
                <a:lnTo>
                  <a:pt x="3470186" y="34442"/>
                </a:lnTo>
                <a:lnTo>
                  <a:pt x="3430892" y="15786"/>
                </a:lnTo>
                <a:lnTo>
                  <a:pt x="3388220" y="4064"/>
                </a:lnTo>
                <a:lnTo>
                  <a:pt x="3342894" y="0"/>
                </a:lnTo>
                <a:lnTo>
                  <a:pt x="3297555" y="4064"/>
                </a:lnTo>
                <a:lnTo>
                  <a:pt x="3254883" y="15786"/>
                </a:lnTo>
                <a:lnTo>
                  <a:pt x="3215589" y="34442"/>
                </a:lnTo>
                <a:lnTo>
                  <a:pt x="3180384" y="59321"/>
                </a:lnTo>
                <a:lnTo>
                  <a:pt x="3149981" y="89725"/>
                </a:lnTo>
                <a:lnTo>
                  <a:pt x="3125101" y="124929"/>
                </a:lnTo>
                <a:lnTo>
                  <a:pt x="3106445" y="164223"/>
                </a:lnTo>
                <a:lnTo>
                  <a:pt x="3094723" y="206895"/>
                </a:lnTo>
                <a:lnTo>
                  <a:pt x="3090672" y="252222"/>
                </a:lnTo>
                <a:lnTo>
                  <a:pt x="3094723" y="297561"/>
                </a:lnTo>
                <a:lnTo>
                  <a:pt x="3106445" y="340233"/>
                </a:lnTo>
                <a:lnTo>
                  <a:pt x="3125101" y="379526"/>
                </a:lnTo>
                <a:lnTo>
                  <a:pt x="3149981" y="414731"/>
                </a:lnTo>
                <a:lnTo>
                  <a:pt x="3180384" y="445135"/>
                </a:lnTo>
                <a:lnTo>
                  <a:pt x="3215589" y="470014"/>
                </a:lnTo>
                <a:lnTo>
                  <a:pt x="3254883" y="488670"/>
                </a:lnTo>
                <a:lnTo>
                  <a:pt x="3297555" y="500392"/>
                </a:lnTo>
                <a:lnTo>
                  <a:pt x="3342894" y="504444"/>
                </a:lnTo>
                <a:lnTo>
                  <a:pt x="3388220" y="500392"/>
                </a:lnTo>
                <a:lnTo>
                  <a:pt x="3430892" y="488670"/>
                </a:lnTo>
                <a:lnTo>
                  <a:pt x="3470186" y="470014"/>
                </a:lnTo>
                <a:lnTo>
                  <a:pt x="3505390" y="445135"/>
                </a:lnTo>
                <a:lnTo>
                  <a:pt x="3535794" y="414731"/>
                </a:lnTo>
                <a:lnTo>
                  <a:pt x="3560673" y="379526"/>
                </a:lnTo>
                <a:lnTo>
                  <a:pt x="3579330" y="340233"/>
                </a:lnTo>
                <a:lnTo>
                  <a:pt x="3591052" y="297561"/>
                </a:lnTo>
                <a:lnTo>
                  <a:pt x="3595116" y="252222"/>
                </a:lnTo>
                <a:close/>
              </a:path>
              <a:path w="7458709" h="504825">
                <a:moveTo>
                  <a:pt x="4367784" y="252222"/>
                </a:moveTo>
                <a:lnTo>
                  <a:pt x="4363720" y="206895"/>
                </a:lnTo>
                <a:lnTo>
                  <a:pt x="4351998" y="164223"/>
                </a:lnTo>
                <a:lnTo>
                  <a:pt x="4333341" y="124929"/>
                </a:lnTo>
                <a:lnTo>
                  <a:pt x="4308462" y="89725"/>
                </a:lnTo>
                <a:lnTo>
                  <a:pt x="4278058" y="59321"/>
                </a:lnTo>
                <a:lnTo>
                  <a:pt x="4242854" y="34442"/>
                </a:lnTo>
                <a:lnTo>
                  <a:pt x="4203560" y="15786"/>
                </a:lnTo>
                <a:lnTo>
                  <a:pt x="4160888" y="4064"/>
                </a:lnTo>
                <a:lnTo>
                  <a:pt x="4115562" y="0"/>
                </a:lnTo>
                <a:lnTo>
                  <a:pt x="4070223" y="4064"/>
                </a:lnTo>
                <a:lnTo>
                  <a:pt x="4027551" y="15786"/>
                </a:lnTo>
                <a:lnTo>
                  <a:pt x="3988257" y="34442"/>
                </a:lnTo>
                <a:lnTo>
                  <a:pt x="3953052" y="59321"/>
                </a:lnTo>
                <a:lnTo>
                  <a:pt x="3922649" y="89725"/>
                </a:lnTo>
                <a:lnTo>
                  <a:pt x="3897769" y="124929"/>
                </a:lnTo>
                <a:lnTo>
                  <a:pt x="3879113" y="164223"/>
                </a:lnTo>
                <a:lnTo>
                  <a:pt x="3867391" y="206895"/>
                </a:lnTo>
                <a:lnTo>
                  <a:pt x="3863340" y="252222"/>
                </a:lnTo>
                <a:lnTo>
                  <a:pt x="3867391" y="297561"/>
                </a:lnTo>
                <a:lnTo>
                  <a:pt x="3879113" y="340233"/>
                </a:lnTo>
                <a:lnTo>
                  <a:pt x="3897769" y="379526"/>
                </a:lnTo>
                <a:lnTo>
                  <a:pt x="3922649" y="414731"/>
                </a:lnTo>
                <a:lnTo>
                  <a:pt x="3953052" y="445135"/>
                </a:lnTo>
                <a:lnTo>
                  <a:pt x="3988257" y="470014"/>
                </a:lnTo>
                <a:lnTo>
                  <a:pt x="4027551" y="488670"/>
                </a:lnTo>
                <a:lnTo>
                  <a:pt x="4070223" y="500392"/>
                </a:lnTo>
                <a:lnTo>
                  <a:pt x="4115562" y="504444"/>
                </a:lnTo>
                <a:lnTo>
                  <a:pt x="4160888" y="500392"/>
                </a:lnTo>
                <a:lnTo>
                  <a:pt x="4203560" y="488670"/>
                </a:lnTo>
                <a:lnTo>
                  <a:pt x="4242854" y="470014"/>
                </a:lnTo>
                <a:lnTo>
                  <a:pt x="4278058" y="445135"/>
                </a:lnTo>
                <a:lnTo>
                  <a:pt x="4308462" y="414731"/>
                </a:lnTo>
                <a:lnTo>
                  <a:pt x="4333341" y="379526"/>
                </a:lnTo>
                <a:lnTo>
                  <a:pt x="4351998" y="340233"/>
                </a:lnTo>
                <a:lnTo>
                  <a:pt x="4363720" y="297561"/>
                </a:lnTo>
                <a:lnTo>
                  <a:pt x="4367784" y="252222"/>
                </a:lnTo>
                <a:close/>
              </a:path>
              <a:path w="7458709" h="504825">
                <a:moveTo>
                  <a:pt x="5140452" y="252222"/>
                </a:moveTo>
                <a:lnTo>
                  <a:pt x="5136388" y="206895"/>
                </a:lnTo>
                <a:lnTo>
                  <a:pt x="5124666" y="164223"/>
                </a:lnTo>
                <a:lnTo>
                  <a:pt x="5106009" y="124929"/>
                </a:lnTo>
                <a:lnTo>
                  <a:pt x="5081130" y="89725"/>
                </a:lnTo>
                <a:lnTo>
                  <a:pt x="5050726" y="59321"/>
                </a:lnTo>
                <a:lnTo>
                  <a:pt x="5015522" y="34442"/>
                </a:lnTo>
                <a:lnTo>
                  <a:pt x="4976228" y="15786"/>
                </a:lnTo>
                <a:lnTo>
                  <a:pt x="4933556" y="4064"/>
                </a:lnTo>
                <a:lnTo>
                  <a:pt x="4888230" y="0"/>
                </a:lnTo>
                <a:lnTo>
                  <a:pt x="4842891" y="4064"/>
                </a:lnTo>
                <a:lnTo>
                  <a:pt x="4800219" y="15786"/>
                </a:lnTo>
                <a:lnTo>
                  <a:pt x="4760925" y="34442"/>
                </a:lnTo>
                <a:lnTo>
                  <a:pt x="4725721" y="59321"/>
                </a:lnTo>
                <a:lnTo>
                  <a:pt x="4695317" y="89725"/>
                </a:lnTo>
                <a:lnTo>
                  <a:pt x="4670437" y="124929"/>
                </a:lnTo>
                <a:lnTo>
                  <a:pt x="4651781" y="164223"/>
                </a:lnTo>
                <a:lnTo>
                  <a:pt x="4640059" y="206895"/>
                </a:lnTo>
                <a:lnTo>
                  <a:pt x="4636008" y="252222"/>
                </a:lnTo>
                <a:lnTo>
                  <a:pt x="4640059" y="297561"/>
                </a:lnTo>
                <a:lnTo>
                  <a:pt x="4651781" y="340233"/>
                </a:lnTo>
                <a:lnTo>
                  <a:pt x="4670437" y="379526"/>
                </a:lnTo>
                <a:lnTo>
                  <a:pt x="4695317" y="414731"/>
                </a:lnTo>
                <a:lnTo>
                  <a:pt x="4725721" y="445135"/>
                </a:lnTo>
                <a:lnTo>
                  <a:pt x="4760925" y="470014"/>
                </a:lnTo>
                <a:lnTo>
                  <a:pt x="4800219" y="488670"/>
                </a:lnTo>
                <a:lnTo>
                  <a:pt x="4842891" y="500392"/>
                </a:lnTo>
                <a:lnTo>
                  <a:pt x="4888230" y="504444"/>
                </a:lnTo>
                <a:lnTo>
                  <a:pt x="4933556" y="500392"/>
                </a:lnTo>
                <a:lnTo>
                  <a:pt x="4976228" y="488670"/>
                </a:lnTo>
                <a:lnTo>
                  <a:pt x="5015522" y="470014"/>
                </a:lnTo>
                <a:lnTo>
                  <a:pt x="5050726" y="445135"/>
                </a:lnTo>
                <a:lnTo>
                  <a:pt x="5081130" y="414731"/>
                </a:lnTo>
                <a:lnTo>
                  <a:pt x="5106009" y="379526"/>
                </a:lnTo>
                <a:lnTo>
                  <a:pt x="5124666" y="340233"/>
                </a:lnTo>
                <a:lnTo>
                  <a:pt x="5136388" y="297561"/>
                </a:lnTo>
                <a:lnTo>
                  <a:pt x="5140452" y="252222"/>
                </a:lnTo>
                <a:close/>
              </a:path>
              <a:path w="7458709" h="504825">
                <a:moveTo>
                  <a:pt x="5913120" y="252222"/>
                </a:moveTo>
                <a:lnTo>
                  <a:pt x="5909056" y="206895"/>
                </a:lnTo>
                <a:lnTo>
                  <a:pt x="5897334" y="164223"/>
                </a:lnTo>
                <a:lnTo>
                  <a:pt x="5878677" y="124929"/>
                </a:lnTo>
                <a:lnTo>
                  <a:pt x="5853798" y="89725"/>
                </a:lnTo>
                <a:lnTo>
                  <a:pt x="5823394" y="59321"/>
                </a:lnTo>
                <a:lnTo>
                  <a:pt x="5788190" y="34442"/>
                </a:lnTo>
                <a:lnTo>
                  <a:pt x="5748896" y="15786"/>
                </a:lnTo>
                <a:lnTo>
                  <a:pt x="5706224" y="4064"/>
                </a:lnTo>
                <a:lnTo>
                  <a:pt x="5660898" y="0"/>
                </a:lnTo>
                <a:lnTo>
                  <a:pt x="5615559" y="4064"/>
                </a:lnTo>
                <a:lnTo>
                  <a:pt x="5572887" y="15786"/>
                </a:lnTo>
                <a:lnTo>
                  <a:pt x="5533593" y="34442"/>
                </a:lnTo>
                <a:lnTo>
                  <a:pt x="5498389" y="59321"/>
                </a:lnTo>
                <a:lnTo>
                  <a:pt x="5467985" y="89725"/>
                </a:lnTo>
                <a:lnTo>
                  <a:pt x="5443105" y="124929"/>
                </a:lnTo>
                <a:lnTo>
                  <a:pt x="5424449" y="164223"/>
                </a:lnTo>
                <a:lnTo>
                  <a:pt x="5412727" y="206895"/>
                </a:lnTo>
                <a:lnTo>
                  <a:pt x="5408676" y="252222"/>
                </a:lnTo>
                <a:lnTo>
                  <a:pt x="5412727" y="297561"/>
                </a:lnTo>
                <a:lnTo>
                  <a:pt x="5424449" y="340233"/>
                </a:lnTo>
                <a:lnTo>
                  <a:pt x="5443105" y="379526"/>
                </a:lnTo>
                <a:lnTo>
                  <a:pt x="5467985" y="414731"/>
                </a:lnTo>
                <a:lnTo>
                  <a:pt x="5498389" y="445135"/>
                </a:lnTo>
                <a:lnTo>
                  <a:pt x="5533593" y="470014"/>
                </a:lnTo>
                <a:lnTo>
                  <a:pt x="5572887" y="488670"/>
                </a:lnTo>
                <a:lnTo>
                  <a:pt x="5615559" y="500392"/>
                </a:lnTo>
                <a:lnTo>
                  <a:pt x="5660898" y="504444"/>
                </a:lnTo>
                <a:lnTo>
                  <a:pt x="5706224" y="500392"/>
                </a:lnTo>
                <a:lnTo>
                  <a:pt x="5748896" y="488670"/>
                </a:lnTo>
                <a:lnTo>
                  <a:pt x="5788190" y="470014"/>
                </a:lnTo>
                <a:lnTo>
                  <a:pt x="5823394" y="445135"/>
                </a:lnTo>
                <a:lnTo>
                  <a:pt x="5853798" y="414731"/>
                </a:lnTo>
                <a:lnTo>
                  <a:pt x="5878677" y="379526"/>
                </a:lnTo>
                <a:lnTo>
                  <a:pt x="5897334" y="340233"/>
                </a:lnTo>
                <a:lnTo>
                  <a:pt x="5909056" y="297561"/>
                </a:lnTo>
                <a:lnTo>
                  <a:pt x="5913120" y="252222"/>
                </a:lnTo>
                <a:close/>
              </a:path>
              <a:path w="7458709" h="504825">
                <a:moveTo>
                  <a:pt x="6685788" y="252222"/>
                </a:moveTo>
                <a:lnTo>
                  <a:pt x="6681724" y="206895"/>
                </a:lnTo>
                <a:lnTo>
                  <a:pt x="6670002" y="164223"/>
                </a:lnTo>
                <a:lnTo>
                  <a:pt x="6651345" y="124929"/>
                </a:lnTo>
                <a:lnTo>
                  <a:pt x="6626466" y="89725"/>
                </a:lnTo>
                <a:lnTo>
                  <a:pt x="6596062" y="59321"/>
                </a:lnTo>
                <a:lnTo>
                  <a:pt x="6560858" y="34442"/>
                </a:lnTo>
                <a:lnTo>
                  <a:pt x="6521564" y="15786"/>
                </a:lnTo>
                <a:lnTo>
                  <a:pt x="6478892" y="4064"/>
                </a:lnTo>
                <a:lnTo>
                  <a:pt x="6433566" y="0"/>
                </a:lnTo>
                <a:lnTo>
                  <a:pt x="6388227" y="4064"/>
                </a:lnTo>
                <a:lnTo>
                  <a:pt x="6345555" y="15786"/>
                </a:lnTo>
                <a:lnTo>
                  <a:pt x="6306261" y="34442"/>
                </a:lnTo>
                <a:lnTo>
                  <a:pt x="6271057" y="59321"/>
                </a:lnTo>
                <a:lnTo>
                  <a:pt x="6240653" y="89725"/>
                </a:lnTo>
                <a:lnTo>
                  <a:pt x="6215773" y="124929"/>
                </a:lnTo>
                <a:lnTo>
                  <a:pt x="6197117" y="164223"/>
                </a:lnTo>
                <a:lnTo>
                  <a:pt x="6185395" y="206895"/>
                </a:lnTo>
                <a:lnTo>
                  <a:pt x="6181344" y="252222"/>
                </a:lnTo>
                <a:lnTo>
                  <a:pt x="6185395" y="297561"/>
                </a:lnTo>
                <a:lnTo>
                  <a:pt x="6197117" y="340233"/>
                </a:lnTo>
                <a:lnTo>
                  <a:pt x="6215773" y="379526"/>
                </a:lnTo>
                <a:lnTo>
                  <a:pt x="6240653" y="414731"/>
                </a:lnTo>
                <a:lnTo>
                  <a:pt x="6271057" y="445135"/>
                </a:lnTo>
                <a:lnTo>
                  <a:pt x="6306261" y="470014"/>
                </a:lnTo>
                <a:lnTo>
                  <a:pt x="6345555" y="488670"/>
                </a:lnTo>
                <a:lnTo>
                  <a:pt x="6388227" y="500392"/>
                </a:lnTo>
                <a:lnTo>
                  <a:pt x="6433566" y="504444"/>
                </a:lnTo>
                <a:lnTo>
                  <a:pt x="6478892" y="500392"/>
                </a:lnTo>
                <a:lnTo>
                  <a:pt x="6521564" y="488670"/>
                </a:lnTo>
                <a:lnTo>
                  <a:pt x="6560858" y="470014"/>
                </a:lnTo>
                <a:lnTo>
                  <a:pt x="6596062" y="445135"/>
                </a:lnTo>
                <a:lnTo>
                  <a:pt x="6626466" y="414731"/>
                </a:lnTo>
                <a:lnTo>
                  <a:pt x="6651345" y="379526"/>
                </a:lnTo>
                <a:lnTo>
                  <a:pt x="6670002" y="340233"/>
                </a:lnTo>
                <a:lnTo>
                  <a:pt x="6681724" y="297561"/>
                </a:lnTo>
                <a:lnTo>
                  <a:pt x="6685788" y="252222"/>
                </a:lnTo>
                <a:close/>
              </a:path>
              <a:path w="7458709" h="504825">
                <a:moveTo>
                  <a:pt x="7458456" y="252222"/>
                </a:moveTo>
                <a:lnTo>
                  <a:pt x="7454392" y="206895"/>
                </a:lnTo>
                <a:lnTo>
                  <a:pt x="7442670" y="164223"/>
                </a:lnTo>
                <a:lnTo>
                  <a:pt x="7424013" y="124929"/>
                </a:lnTo>
                <a:lnTo>
                  <a:pt x="7399134" y="89725"/>
                </a:lnTo>
                <a:lnTo>
                  <a:pt x="7368730" y="59321"/>
                </a:lnTo>
                <a:lnTo>
                  <a:pt x="7333526" y="34442"/>
                </a:lnTo>
                <a:lnTo>
                  <a:pt x="7294232" y="15786"/>
                </a:lnTo>
                <a:lnTo>
                  <a:pt x="7251560" y="4064"/>
                </a:lnTo>
                <a:lnTo>
                  <a:pt x="7206234" y="0"/>
                </a:lnTo>
                <a:lnTo>
                  <a:pt x="7160895" y="4064"/>
                </a:lnTo>
                <a:lnTo>
                  <a:pt x="7118223" y="15786"/>
                </a:lnTo>
                <a:lnTo>
                  <a:pt x="7078929" y="34442"/>
                </a:lnTo>
                <a:lnTo>
                  <a:pt x="7043725" y="59321"/>
                </a:lnTo>
                <a:lnTo>
                  <a:pt x="7013321" y="89725"/>
                </a:lnTo>
                <a:lnTo>
                  <a:pt x="6988442" y="124929"/>
                </a:lnTo>
                <a:lnTo>
                  <a:pt x="6969785" y="164223"/>
                </a:lnTo>
                <a:lnTo>
                  <a:pt x="6958063" y="206895"/>
                </a:lnTo>
                <a:lnTo>
                  <a:pt x="6954012" y="252222"/>
                </a:lnTo>
                <a:lnTo>
                  <a:pt x="6958063" y="297561"/>
                </a:lnTo>
                <a:lnTo>
                  <a:pt x="6969785" y="340233"/>
                </a:lnTo>
                <a:lnTo>
                  <a:pt x="6988442" y="379526"/>
                </a:lnTo>
                <a:lnTo>
                  <a:pt x="7013321" y="414731"/>
                </a:lnTo>
                <a:lnTo>
                  <a:pt x="7043725" y="445135"/>
                </a:lnTo>
                <a:lnTo>
                  <a:pt x="7078929" y="470014"/>
                </a:lnTo>
                <a:lnTo>
                  <a:pt x="7118223" y="488670"/>
                </a:lnTo>
                <a:lnTo>
                  <a:pt x="7160895" y="500392"/>
                </a:lnTo>
                <a:lnTo>
                  <a:pt x="7206234" y="504444"/>
                </a:lnTo>
                <a:lnTo>
                  <a:pt x="7251560" y="500392"/>
                </a:lnTo>
                <a:lnTo>
                  <a:pt x="7294232" y="488670"/>
                </a:lnTo>
                <a:lnTo>
                  <a:pt x="7333526" y="470014"/>
                </a:lnTo>
                <a:lnTo>
                  <a:pt x="7368730" y="445135"/>
                </a:lnTo>
                <a:lnTo>
                  <a:pt x="7399134" y="414731"/>
                </a:lnTo>
                <a:lnTo>
                  <a:pt x="7424013" y="379526"/>
                </a:lnTo>
                <a:lnTo>
                  <a:pt x="7442670" y="340233"/>
                </a:lnTo>
                <a:lnTo>
                  <a:pt x="7454392" y="297561"/>
                </a:lnTo>
                <a:lnTo>
                  <a:pt x="7458456" y="2522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15796" y="3322320"/>
            <a:ext cx="4337685" cy="42862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38900" y="3322320"/>
            <a:ext cx="4337685" cy="42862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Producer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2102" y="1796256"/>
            <a:ext cx="963168" cy="63667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6722364" y="1632204"/>
            <a:ext cx="1750060" cy="1297305"/>
          </a:xfrm>
          <a:prstGeom prst="rect">
            <a:avLst/>
          </a:prstGeom>
          <a:ln w="9144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089135" y="1755648"/>
            <a:ext cx="1047115" cy="1049020"/>
            <a:chOff x="9089135" y="1755648"/>
            <a:chExt cx="1047115" cy="1049020"/>
          </a:xfrm>
        </p:grpSpPr>
        <p:sp>
          <p:nvSpPr>
            <p:cNvPr id="20" name="object 20"/>
            <p:cNvSpPr/>
            <p:nvPr/>
          </p:nvSpPr>
          <p:spPr>
            <a:xfrm>
              <a:off x="9089135" y="1755648"/>
              <a:ext cx="1047115" cy="1049020"/>
            </a:xfrm>
            <a:custGeom>
              <a:avLst/>
              <a:gdLst/>
              <a:ahLst/>
              <a:cxnLst/>
              <a:rect l="l" t="t" r="r" b="b"/>
              <a:pathLst>
                <a:path w="1047115" h="1049020">
                  <a:moveTo>
                    <a:pt x="523494" y="0"/>
                  </a:moveTo>
                  <a:lnTo>
                    <a:pt x="475845" y="2142"/>
                  </a:lnTo>
                  <a:lnTo>
                    <a:pt x="429395" y="8446"/>
                  </a:lnTo>
                  <a:lnTo>
                    <a:pt x="384329" y="18727"/>
                  </a:lnTo>
                  <a:lnTo>
                    <a:pt x="340830" y="32799"/>
                  </a:lnTo>
                  <a:lnTo>
                    <a:pt x="299085" y="50477"/>
                  </a:lnTo>
                  <a:lnTo>
                    <a:pt x="259277" y="71577"/>
                  </a:lnTo>
                  <a:lnTo>
                    <a:pt x="221592" y="95912"/>
                  </a:lnTo>
                  <a:lnTo>
                    <a:pt x="186214" y="123299"/>
                  </a:lnTo>
                  <a:lnTo>
                    <a:pt x="153328" y="153552"/>
                  </a:lnTo>
                  <a:lnTo>
                    <a:pt x="123119" y="186486"/>
                  </a:lnTo>
                  <a:lnTo>
                    <a:pt x="95773" y="221915"/>
                  </a:lnTo>
                  <a:lnTo>
                    <a:pt x="71472" y="259655"/>
                  </a:lnTo>
                  <a:lnTo>
                    <a:pt x="50403" y="299521"/>
                  </a:lnTo>
                  <a:lnTo>
                    <a:pt x="32751" y="341327"/>
                  </a:lnTo>
                  <a:lnTo>
                    <a:pt x="18699" y="384889"/>
                  </a:lnTo>
                  <a:lnTo>
                    <a:pt x="8434" y="430021"/>
                  </a:lnTo>
                  <a:lnTo>
                    <a:pt x="2139" y="476538"/>
                  </a:lnTo>
                  <a:lnTo>
                    <a:pt x="0" y="524255"/>
                  </a:lnTo>
                  <a:lnTo>
                    <a:pt x="2139" y="571973"/>
                  </a:lnTo>
                  <a:lnTo>
                    <a:pt x="8434" y="618490"/>
                  </a:lnTo>
                  <a:lnTo>
                    <a:pt x="18699" y="663622"/>
                  </a:lnTo>
                  <a:lnTo>
                    <a:pt x="32751" y="707184"/>
                  </a:lnTo>
                  <a:lnTo>
                    <a:pt x="50403" y="748990"/>
                  </a:lnTo>
                  <a:lnTo>
                    <a:pt x="71472" y="788856"/>
                  </a:lnTo>
                  <a:lnTo>
                    <a:pt x="95773" y="826596"/>
                  </a:lnTo>
                  <a:lnTo>
                    <a:pt x="123119" y="862025"/>
                  </a:lnTo>
                  <a:lnTo>
                    <a:pt x="153328" y="894959"/>
                  </a:lnTo>
                  <a:lnTo>
                    <a:pt x="186214" y="925212"/>
                  </a:lnTo>
                  <a:lnTo>
                    <a:pt x="221592" y="952599"/>
                  </a:lnTo>
                  <a:lnTo>
                    <a:pt x="259277" y="976934"/>
                  </a:lnTo>
                  <a:lnTo>
                    <a:pt x="299085" y="998034"/>
                  </a:lnTo>
                  <a:lnTo>
                    <a:pt x="340830" y="1015712"/>
                  </a:lnTo>
                  <a:lnTo>
                    <a:pt x="384329" y="1029784"/>
                  </a:lnTo>
                  <a:lnTo>
                    <a:pt x="429395" y="1040065"/>
                  </a:lnTo>
                  <a:lnTo>
                    <a:pt x="475845" y="1046369"/>
                  </a:lnTo>
                  <a:lnTo>
                    <a:pt x="523494" y="1048511"/>
                  </a:lnTo>
                  <a:lnTo>
                    <a:pt x="571142" y="1046369"/>
                  </a:lnTo>
                  <a:lnTo>
                    <a:pt x="617592" y="1040065"/>
                  </a:lnTo>
                  <a:lnTo>
                    <a:pt x="662658" y="1029784"/>
                  </a:lnTo>
                  <a:lnTo>
                    <a:pt x="706157" y="1015712"/>
                  </a:lnTo>
                  <a:lnTo>
                    <a:pt x="747902" y="998034"/>
                  </a:lnTo>
                  <a:lnTo>
                    <a:pt x="787710" y="976934"/>
                  </a:lnTo>
                  <a:lnTo>
                    <a:pt x="825395" y="952599"/>
                  </a:lnTo>
                  <a:lnTo>
                    <a:pt x="860773" y="925212"/>
                  </a:lnTo>
                  <a:lnTo>
                    <a:pt x="893659" y="894959"/>
                  </a:lnTo>
                  <a:lnTo>
                    <a:pt x="923868" y="862025"/>
                  </a:lnTo>
                  <a:lnTo>
                    <a:pt x="951214" y="826596"/>
                  </a:lnTo>
                  <a:lnTo>
                    <a:pt x="975515" y="788856"/>
                  </a:lnTo>
                  <a:lnTo>
                    <a:pt x="996584" y="748990"/>
                  </a:lnTo>
                  <a:lnTo>
                    <a:pt x="1014236" y="707184"/>
                  </a:lnTo>
                  <a:lnTo>
                    <a:pt x="1028288" y="663622"/>
                  </a:lnTo>
                  <a:lnTo>
                    <a:pt x="1038553" y="618490"/>
                  </a:lnTo>
                  <a:lnTo>
                    <a:pt x="1044848" y="571973"/>
                  </a:lnTo>
                  <a:lnTo>
                    <a:pt x="1046988" y="524255"/>
                  </a:lnTo>
                  <a:lnTo>
                    <a:pt x="1044848" y="476538"/>
                  </a:lnTo>
                  <a:lnTo>
                    <a:pt x="1038553" y="430021"/>
                  </a:lnTo>
                  <a:lnTo>
                    <a:pt x="1028288" y="384889"/>
                  </a:lnTo>
                  <a:lnTo>
                    <a:pt x="1014236" y="341327"/>
                  </a:lnTo>
                  <a:lnTo>
                    <a:pt x="996584" y="299521"/>
                  </a:lnTo>
                  <a:lnTo>
                    <a:pt x="975515" y="259655"/>
                  </a:lnTo>
                  <a:lnTo>
                    <a:pt x="951214" y="221915"/>
                  </a:lnTo>
                  <a:lnTo>
                    <a:pt x="923868" y="186486"/>
                  </a:lnTo>
                  <a:lnTo>
                    <a:pt x="893659" y="153552"/>
                  </a:lnTo>
                  <a:lnTo>
                    <a:pt x="860773" y="123299"/>
                  </a:lnTo>
                  <a:lnTo>
                    <a:pt x="825395" y="95912"/>
                  </a:lnTo>
                  <a:lnTo>
                    <a:pt x="787710" y="71577"/>
                  </a:lnTo>
                  <a:lnTo>
                    <a:pt x="747902" y="50477"/>
                  </a:lnTo>
                  <a:lnTo>
                    <a:pt x="706157" y="32799"/>
                  </a:lnTo>
                  <a:lnTo>
                    <a:pt x="662658" y="18727"/>
                  </a:lnTo>
                  <a:lnTo>
                    <a:pt x="617592" y="8446"/>
                  </a:lnTo>
                  <a:lnTo>
                    <a:pt x="571142" y="2142"/>
                  </a:lnTo>
                  <a:lnTo>
                    <a:pt x="5234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04019" y="1970532"/>
              <a:ext cx="617219" cy="618743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9776" y="4840224"/>
            <a:ext cx="405383" cy="885443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1415796" y="1632204"/>
            <a:ext cx="1152525" cy="1297305"/>
          </a:xfrm>
          <a:custGeom>
            <a:avLst/>
            <a:gdLst/>
            <a:ahLst/>
            <a:cxnLst/>
            <a:rect l="l" t="t" r="r" b="b"/>
            <a:pathLst>
              <a:path w="1152525" h="1297305">
                <a:moveTo>
                  <a:pt x="1152143" y="0"/>
                </a:moveTo>
                <a:lnTo>
                  <a:pt x="0" y="0"/>
                </a:lnTo>
                <a:lnTo>
                  <a:pt x="0" y="1296924"/>
                </a:lnTo>
                <a:lnTo>
                  <a:pt x="1152143" y="1296924"/>
                </a:lnTo>
                <a:lnTo>
                  <a:pt x="115214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682140" y="1952321"/>
            <a:ext cx="6178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82467" y="1839467"/>
            <a:ext cx="399287" cy="882395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1415796" y="3747515"/>
            <a:ext cx="4337685" cy="2452370"/>
            <a:chOff x="1415796" y="3747515"/>
            <a:chExt cx="4337685" cy="2452370"/>
          </a:xfrm>
        </p:grpSpPr>
        <p:sp>
          <p:nvSpPr>
            <p:cNvPr id="27" name="object 27"/>
            <p:cNvSpPr/>
            <p:nvPr/>
          </p:nvSpPr>
          <p:spPr>
            <a:xfrm>
              <a:off x="1415796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5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67939" y="1632204"/>
            <a:ext cx="3185160" cy="1297305"/>
            <a:chOff x="2567939" y="1632204"/>
            <a:chExt cx="3185160" cy="1297305"/>
          </a:xfrm>
        </p:grpSpPr>
        <p:sp>
          <p:nvSpPr>
            <p:cNvPr id="3" name="object 3"/>
            <p:cNvSpPr/>
            <p:nvPr/>
          </p:nvSpPr>
          <p:spPr>
            <a:xfrm>
              <a:off x="2567939" y="1632204"/>
              <a:ext cx="3185160" cy="1297305"/>
            </a:xfrm>
            <a:custGeom>
              <a:avLst/>
              <a:gdLst/>
              <a:ahLst/>
              <a:cxnLst/>
              <a:rect l="l" t="t" r="r" b="b"/>
              <a:pathLst>
                <a:path w="3185160" h="1297305">
                  <a:moveTo>
                    <a:pt x="3185160" y="0"/>
                  </a:moveTo>
                  <a:lnTo>
                    <a:pt x="0" y="0"/>
                  </a:lnTo>
                  <a:lnTo>
                    <a:pt x="0" y="1296924"/>
                  </a:lnTo>
                  <a:lnTo>
                    <a:pt x="3185160" y="1296924"/>
                  </a:lnTo>
                  <a:lnTo>
                    <a:pt x="318516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49879" y="1757175"/>
              <a:ext cx="2670175" cy="1047115"/>
            </a:xfrm>
            <a:custGeom>
              <a:avLst/>
              <a:gdLst/>
              <a:ahLst/>
              <a:cxnLst/>
              <a:rect l="l" t="t" r="r" b="b"/>
              <a:pathLst>
                <a:path w="2670175" h="1047114">
                  <a:moveTo>
                    <a:pt x="2495550" y="0"/>
                  </a:moveTo>
                  <a:lnTo>
                    <a:pt x="174498" y="0"/>
                  </a:lnTo>
                  <a:lnTo>
                    <a:pt x="128111" y="6232"/>
                  </a:lnTo>
                  <a:lnTo>
                    <a:pt x="86427" y="23822"/>
                  </a:lnTo>
                  <a:lnTo>
                    <a:pt x="51111" y="51106"/>
                  </a:lnTo>
                  <a:lnTo>
                    <a:pt x="23825" y="86422"/>
                  </a:lnTo>
                  <a:lnTo>
                    <a:pt x="6233" y="128106"/>
                  </a:lnTo>
                  <a:lnTo>
                    <a:pt x="0" y="174498"/>
                  </a:lnTo>
                  <a:lnTo>
                    <a:pt x="0" y="872477"/>
                  </a:lnTo>
                  <a:lnTo>
                    <a:pt x="6233" y="918869"/>
                  </a:lnTo>
                  <a:lnTo>
                    <a:pt x="23825" y="960556"/>
                  </a:lnTo>
                  <a:lnTo>
                    <a:pt x="51111" y="995875"/>
                  </a:lnTo>
                  <a:lnTo>
                    <a:pt x="86427" y="1023162"/>
                  </a:lnTo>
                  <a:lnTo>
                    <a:pt x="128111" y="1040754"/>
                  </a:lnTo>
                  <a:lnTo>
                    <a:pt x="174498" y="1046988"/>
                  </a:lnTo>
                  <a:lnTo>
                    <a:pt x="2495550" y="1046988"/>
                  </a:lnTo>
                  <a:lnTo>
                    <a:pt x="2541936" y="1040754"/>
                  </a:lnTo>
                  <a:lnTo>
                    <a:pt x="2583620" y="1023162"/>
                  </a:lnTo>
                  <a:lnTo>
                    <a:pt x="2618936" y="995875"/>
                  </a:lnTo>
                  <a:lnTo>
                    <a:pt x="2646222" y="960556"/>
                  </a:lnTo>
                  <a:lnTo>
                    <a:pt x="2663814" y="918869"/>
                  </a:lnTo>
                  <a:lnTo>
                    <a:pt x="2670048" y="872477"/>
                  </a:lnTo>
                  <a:lnTo>
                    <a:pt x="2670048" y="174498"/>
                  </a:lnTo>
                  <a:lnTo>
                    <a:pt x="2663814" y="128106"/>
                  </a:lnTo>
                  <a:lnTo>
                    <a:pt x="2646222" y="86422"/>
                  </a:lnTo>
                  <a:lnTo>
                    <a:pt x="2618936" y="51106"/>
                  </a:lnTo>
                  <a:lnTo>
                    <a:pt x="2583620" y="23822"/>
                  </a:lnTo>
                  <a:lnTo>
                    <a:pt x="2541936" y="6232"/>
                  </a:lnTo>
                  <a:lnTo>
                    <a:pt x="2495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438900" y="3747515"/>
            <a:ext cx="4337685" cy="2452370"/>
            <a:chOff x="6438900" y="3747515"/>
            <a:chExt cx="4337685" cy="2452370"/>
          </a:xfrm>
        </p:grpSpPr>
        <p:sp>
          <p:nvSpPr>
            <p:cNvPr id="6" name="object 6"/>
            <p:cNvSpPr/>
            <p:nvPr/>
          </p:nvSpPr>
          <p:spPr>
            <a:xfrm>
              <a:off x="6438900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4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8471916" y="1632204"/>
            <a:ext cx="2304415" cy="1297305"/>
          </a:xfrm>
          <a:custGeom>
            <a:avLst/>
            <a:gdLst/>
            <a:ahLst/>
            <a:cxnLst/>
            <a:rect l="l" t="t" r="r" b="b"/>
            <a:pathLst>
              <a:path w="2304415" h="1297305">
                <a:moveTo>
                  <a:pt x="2304287" y="0"/>
                </a:moveTo>
                <a:lnTo>
                  <a:pt x="0" y="0"/>
                </a:lnTo>
                <a:lnTo>
                  <a:pt x="0" y="1296924"/>
                </a:lnTo>
                <a:lnTo>
                  <a:pt x="2304287" y="1296924"/>
                </a:lnTo>
                <a:lnTo>
                  <a:pt x="230428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415796" y="768095"/>
            <a:ext cx="9360535" cy="765175"/>
            <a:chOff x="1415796" y="768095"/>
            <a:chExt cx="9360535" cy="765175"/>
          </a:xfrm>
        </p:grpSpPr>
        <p:sp>
          <p:nvSpPr>
            <p:cNvPr id="11" name="object 11"/>
            <p:cNvSpPr/>
            <p:nvPr/>
          </p:nvSpPr>
          <p:spPr>
            <a:xfrm>
              <a:off x="2567940" y="768095"/>
              <a:ext cx="8208645" cy="765175"/>
            </a:xfrm>
            <a:custGeom>
              <a:avLst/>
              <a:gdLst/>
              <a:ahLst/>
              <a:cxnLst/>
              <a:rect l="l" t="t" r="r" b="b"/>
              <a:pathLst>
                <a:path w="8208645" h="765175">
                  <a:moveTo>
                    <a:pt x="820826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8208263" y="765048"/>
                  </a:lnTo>
                  <a:lnTo>
                    <a:pt x="820826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5796" y="768095"/>
              <a:ext cx="1152525" cy="765175"/>
            </a:xfrm>
            <a:custGeom>
              <a:avLst/>
              <a:gdLst/>
              <a:ahLst/>
              <a:cxnLst/>
              <a:rect l="l" t="t" r="r" b="b"/>
              <a:pathLst>
                <a:path w="1152525" h="765175">
                  <a:moveTo>
                    <a:pt x="115214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1152143" y="765048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583048" y="974603"/>
            <a:ext cx="816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30652" y="883919"/>
            <a:ext cx="7458709" cy="504825"/>
          </a:xfrm>
          <a:custGeom>
            <a:avLst/>
            <a:gdLst/>
            <a:ahLst/>
            <a:cxnLst/>
            <a:rect l="l" t="t" r="r" b="b"/>
            <a:pathLst>
              <a:path w="7458709" h="504825">
                <a:moveTo>
                  <a:pt x="502920" y="252222"/>
                </a:moveTo>
                <a:lnTo>
                  <a:pt x="498856" y="206895"/>
                </a:lnTo>
                <a:lnTo>
                  <a:pt x="487184" y="164223"/>
                </a:lnTo>
                <a:lnTo>
                  <a:pt x="468579" y="124929"/>
                </a:lnTo>
                <a:lnTo>
                  <a:pt x="443776" y="89725"/>
                </a:lnTo>
                <a:lnTo>
                  <a:pt x="413461" y="59321"/>
                </a:lnTo>
                <a:lnTo>
                  <a:pt x="378371" y="34442"/>
                </a:lnTo>
                <a:lnTo>
                  <a:pt x="339191" y="15786"/>
                </a:lnTo>
                <a:lnTo>
                  <a:pt x="296659" y="4064"/>
                </a:lnTo>
                <a:lnTo>
                  <a:pt x="251460" y="0"/>
                </a:lnTo>
                <a:lnTo>
                  <a:pt x="206248" y="4064"/>
                </a:lnTo>
                <a:lnTo>
                  <a:pt x="163715" y="15786"/>
                </a:lnTo>
                <a:lnTo>
                  <a:pt x="124536" y="34442"/>
                </a:lnTo>
                <a:lnTo>
                  <a:pt x="89446" y="59321"/>
                </a:lnTo>
                <a:lnTo>
                  <a:pt x="59131" y="89725"/>
                </a:lnTo>
                <a:lnTo>
                  <a:pt x="34328" y="124929"/>
                </a:lnTo>
                <a:lnTo>
                  <a:pt x="15722" y="164223"/>
                </a:lnTo>
                <a:lnTo>
                  <a:pt x="4051" y="206895"/>
                </a:lnTo>
                <a:lnTo>
                  <a:pt x="0" y="252222"/>
                </a:lnTo>
                <a:lnTo>
                  <a:pt x="4051" y="297561"/>
                </a:lnTo>
                <a:lnTo>
                  <a:pt x="15722" y="340233"/>
                </a:lnTo>
                <a:lnTo>
                  <a:pt x="34328" y="379526"/>
                </a:lnTo>
                <a:lnTo>
                  <a:pt x="59131" y="414731"/>
                </a:lnTo>
                <a:lnTo>
                  <a:pt x="89446" y="445135"/>
                </a:lnTo>
                <a:lnTo>
                  <a:pt x="124536" y="470014"/>
                </a:lnTo>
                <a:lnTo>
                  <a:pt x="163715" y="488670"/>
                </a:lnTo>
                <a:lnTo>
                  <a:pt x="206248" y="500392"/>
                </a:lnTo>
                <a:lnTo>
                  <a:pt x="251460" y="504444"/>
                </a:lnTo>
                <a:lnTo>
                  <a:pt x="296659" y="500392"/>
                </a:lnTo>
                <a:lnTo>
                  <a:pt x="339191" y="488670"/>
                </a:lnTo>
                <a:lnTo>
                  <a:pt x="378371" y="470014"/>
                </a:lnTo>
                <a:lnTo>
                  <a:pt x="413461" y="445135"/>
                </a:lnTo>
                <a:lnTo>
                  <a:pt x="443776" y="414731"/>
                </a:lnTo>
                <a:lnTo>
                  <a:pt x="468579" y="379526"/>
                </a:lnTo>
                <a:lnTo>
                  <a:pt x="487184" y="340233"/>
                </a:lnTo>
                <a:lnTo>
                  <a:pt x="498856" y="297561"/>
                </a:lnTo>
                <a:lnTo>
                  <a:pt x="502920" y="252222"/>
                </a:lnTo>
                <a:close/>
              </a:path>
              <a:path w="7458709" h="504825">
                <a:moveTo>
                  <a:pt x="1277112" y="252222"/>
                </a:moveTo>
                <a:lnTo>
                  <a:pt x="1273048" y="206895"/>
                </a:lnTo>
                <a:lnTo>
                  <a:pt x="1261325" y="164223"/>
                </a:lnTo>
                <a:lnTo>
                  <a:pt x="1242669" y="124929"/>
                </a:lnTo>
                <a:lnTo>
                  <a:pt x="1217790" y="89725"/>
                </a:lnTo>
                <a:lnTo>
                  <a:pt x="1187386" y="59321"/>
                </a:lnTo>
                <a:lnTo>
                  <a:pt x="1152182" y="34442"/>
                </a:lnTo>
                <a:lnTo>
                  <a:pt x="1112888" y="15786"/>
                </a:lnTo>
                <a:lnTo>
                  <a:pt x="1070216" y="4064"/>
                </a:lnTo>
                <a:lnTo>
                  <a:pt x="1024890" y="0"/>
                </a:lnTo>
                <a:lnTo>
                  <a:pt x="979551" y="4064"/>
                </a:lnTo>
                <a:lnTo>
                  <a:pt x="936879" y="15786"/>
                </a:lnTo>
                <a:lnTo>
                  <a:pt x="897585" y="34442"/>
                </a:lnTo>
                <a:lnTo>
                  <a:pt x="862380" y="59321"/>
                </a:lnTo>
                <a:lnTo>
                  <a:pt x="831977" y="89725"/>
                </a:lnTo>
                <a:lnTo>
                  <a:pt x="807097" y="124929"/>
                </a:lnTo>
                <a:lnTo>
                  <a:pt x="788441" y="164223"/>
                </a:lnTo>
                <a:lnTo>
                  <a:pt x="776719" y="206895"/>
                </a:lnTo>
                <a:lnTo>
                  <a:pt x="772668" y="252222"/>
                </a:lnTo>
                <a:lnTo>
                  <a:pt x="776719" y="297561"/>
                </a:lnTo>
                <a:lnTo>
                  <a:pt x="788441" y="340233"/>
                </a:lnTo>
                <a:lnTo>
                  <a:pt x="807097" y="379526"/>
                </a:lnTo>
                <a:lnTo>
                  <a:pt x="831977" y="414731"/>
                </a:lnTo>
                <a:lnTo>
                  <a:pt x="862380" y="445135"/>
                </a:lnTo>
                <a:lnTo>
                  <a:pt x="897585" y="470014"/>
                </a:lnTo>
                <a:lnTo>
                  <a:pt x="936879" y="488670"/>
                </a:lnTo>
                <a:lnTo>
                  <a:pt x="979551" y="500392"/>
                </a:lnTo>
                <a:lnTo>
                  <a:pt x="1024890" y="504444"/>
                </a:lnTo>
                <a:lnTo>
                  <a:pt x="1070216" y="500392"/>
                </a:lnTo>
                <a:lnTo>
                  <a:pt x="1112888" y="488670"/>
                </a:lnTo>
                <a:lnTo>
                  <a:pt x="1152182" y="470014"/>
                </a:lnTo>
                <a:lnTo>
                  <a:pt x="1187386" y="445135"/>
                </a:lnTo>
                <a:lnTo>
                  <a:pt x="1217790" y="414731"/>
                </a:lnTo>
                <a:lnTo>
                  <a:pt x="1242669" y="379526"/>
                </a:lnTo>
                <a:lnTo>
                  <a:pt x="1261325" y="340233"/>
                </a:lnTo>
                <a:lnTo>
                  <a:pt x="1273048" y="297561"/>
                </a:lnTo>
                <a:lnTo>
                  <a:pt x="1277112" y="252222"/>
                </a:lnTo>
                <a:close/>
              </a:path>
              <a:path w="7458709" h="504825">
                <a:moveTo>
                  <a:pt x="2049780" y="252222"/>
                </a:moveTo>
                <a:lnTo>
                  <a:pt x="2045716" y="206895"/>
                </a:lnTo>
                <a:lnTo>
                  <a:pt x="2033993" y="164223"/>
                </a:lnTo>
                <a:lnTo>
                  <a:pt x="2015337" y="124929"/>
                </a:lnTo>
                <a:lnTo>
                  <a:pt x="1990458" y="89725"/>
                </a:lnTo>
                <a:lnTo>
                  <a:pt x="1960054" y="59321"/>
                </a:lnTo>
                <a:lnTo>
                  <a:pt x="1924850" y="34442"/>
                </a:lnTo>
                <a:lnTo>
                  <a:pt x="1885556" y="15786"/>
                </a:lnTo>
                <a:lnTo>
                  <a:pt x="1842884" y="4064"/>
                </a:lnTo>
                <a:lnTo>
                  <a:pt x="1797558" y="0"/>
                </a:lnTo>
                <a:lnTo>
                  <a:pt x="1752219" y="4064"/>
                </a:lnTo>
                <a:lnTo>
                  <a:pt x="1709547" y="15786"/>
                </a:lnTo>
                <a:lnTo>
                  <a:pt x="1670253" y="34442"/>
                </a:lnTo>
                <a:lnTo>
                  <a:pt x="1635048" y="59321"/>
                </a:lnTo>
                <a:lnTo>
                  <a:pt x="1604645" y="89725"/>
                </a:lnTo>
                <a:lnTo>
                  <a:pt x="1579765" y="124929"/>
                </a:lnTo>
                <a:lnTo>
                  <a:pt x="1561109" y="164223"/>
                </a:lnTo>
                <a:lnTo>
                  <a:pt x="1549387" y="206895"/>
                </a:lnTo>
                <a:lnTo>
                  <a:pt x="1545336" y="252222"/>
                </a:lnTo>
                <a:lnTo>
                  <a:pt x="1549387" y="297561"/>
                </a:lnTo>
                <a:lnTo>
                  <a:pt x="1561109" y="340233"/>
                </a:lnTo>
                <a:lnTo>
                  <a:pt x="1579765" y="379526"/>
                </a:lnTo>
                <a:lnTo>
                  <a:pt x="1604645" y="414731"/>
                </a:lnTo>
                <a:lnTo>
                  <a:pt x="1635048" y="445135"/>
                </a:lnTo>
                <a:lnTo>
                  <a:pt x="1670253" y="470014"/>
                </a:lnTo>
                <a:lnTo>
                  <a:pt x="1709547" y="488670"/>
                </a:lnTo>
                <a:lnTo>
                  <a:pt x="1752219" y="500392"/>
                </a:lnTo>
                <a:lnTo>
                  <a:pt x="1797558" y="504444"/>
                </a:lnTo>
                <a:lnTo>
                  <a:pt x="1842884" y="500392"/>
                </a:lnTo>
                <a:lnTo>
                  <a:pt x="1885556" y="488670"/>
                </a:lnTo>
                <a:lnTo>
                  <a:pt x="1924850" y="470014"/>
                </a:lnTo>
                <a:lnTo>
                  <a:pt x="1960054" y="445135"/>
                </a:lnTo>
                <a:lnTo>
                  <a:pt x="1990458" y="414731"/>
                </a:lnTo>
                <a:lnTo>
                  <a:pt x="2015337" y="379526"/>
                </a:lnTo>
                <a:lnTo>
                  <a:pt x="2033993" y="340233"/>
                </a:lnTo>
                <a:lnTo>
                  <a:pt x="2045716" y="297561"/>
                </a:lnTo>
                <a:lnTo>
                  <a:pt x="2049780" y="252222"/>
                </a:lnTo>
                <a:close/>
              </a:path>
              <a:path w="7458709" h="504825">
                <a:moveTo>
                  <a:pt x="2822448" y="252222"/>
                </a:moveTo>
                <a:lnTo>
                  <a:pt x="2818384" y="206895"/>
                </a:lnTo>
                <a:lnTo>
                  <a:pt x="2806662" y="164223"/>
                </a:lnTo>
                <a:lnTo>
                  <a:pt x="2788005" y="124929"/>
                </a:lnTo>
                <a:lnTo>
                  <a:pt x="2763126" y="89725"/>
                </a:lnTo>
                <a:lnTo>
                  <a:pt x="2732722" y="59321"/>
                </a:lnTo>
                <a:lnTo>
                  <a:pt x="2697518" y="34442"/>
                </a:lnTo>
                <a:lnTo>
                  <a:pt x="2658224" y="15786"/>
                </a:lnTo>
                <a:lnTo>
                  <a:pt x="2615552" y="4064"/>
                </a:lnTo>
                <a:lnTo>
                  <a:pt x="2570226" y="0"/>
                </a:lnTo>
                <a:lnTo>
                  <a:pt x="2524887" y="4064"/>
                </a:lnTo>
                <a:lnTo>
                  <a:pt x="2482215" y="15786"/>
                </a:lnTo>
                <a:lnTo>
                  <a:pt x="2442921" y="34442"/>
                </a:lnTo>
                <a:lnTo>
                  <a:pt x="2407716" y="59321"/>
                </a:lnTo>
                <a:lnTo>
                  <a:pt x="2377313" y="89725"/>
                </a:lnTo>
                <a:lnTo>
                  <a:pt x="2352433" y="124929"/>
                </a:lnTo>
                <a:lnTo>
                  <a:pt x="2333777" y="164223"/>
                </a:lnTo>
                <a:lnTo>
                  <a:pt x="2322055" y="206895"/>
                </a:lnTo>
                <a:lnTo>
                  <a:pt x="2318004" y="252222"/>
                </a:lnTo>
                <a:lnTo>
                  <a:pt x="2322055" y="297561"/>
                </a:lnTo>
                <a:lnTo>
                  <a:pt x="2333777" y="340233"/>
                </a:lnTo>
                <a:lnTo>
                  <a:pt x="2352433" y="379526"/>
                </a:lnTo>
                <a:lnTo>
                  <a:pt x="2377313" y="414731"/>
                </a:lnTo>
                <a:lnTo>
                  <a:pt x="2407716" y="445135"/>
                </a:lnTo>
                <a:lnTo>
                  <a:pt x="2442921" y="470014"/>
                </a:lnTo>
                <a:lnTo>
                  <a:pt x="2482215" y="488670"/>
                </a:lnTo>
                <a:lnTo>
                  <a:pt x="2524887" y="500392"/>
                </a:lnTo>
                <a:lnTo>
                  <a:pt x="2570226" y="504444"/>
                </a:lnTo>
                <a:lnTo>
                  <a:pt x="2615552" y="500392"/>
                </a:lnTo>
                <a:lnTo>
                  <a:pt x="2658224" y="488670"/>
                </a:lnTo>
                <a:lnTo>
                  <a:pt x="2697518" y="470014"/>
                </a:lnTo>
                <a:lnTo>
                  <a:pt x="2732722" y="445135"/>
                </a:lnTo>
                <a:lnTo>
                  <a:pt x="2763126" y="414731"/>
                </a:lnTo>
                <a:lnTo>
                  <a:pt x="2788005" y="379526"/>
                </a:lnTo>
                <a:lnTo>
                  <a:pt x="2806662" y="340233"/>
                </a:lnTo>
                <a:lnTo>
                  <a:pt x="2818384" y="297561"/>
                </a:lnTo>
                <a:lnTo>
                  <a:pt x="2822448" y="252222"/>
                </a:lnTo>
                <a:close/>
              </a:path>
              <a:path w="7458709" h="504825">
                <a:moveTo>
                  <a:pt x="3595116" y="252222"/>
                </a:moveTo>
                <a:lnTo>
                  <a:pt x="3591052" y="206895"/>
                </a:lnTo>
                <a:lnTo>
                  <a:pt x="3579330" y="164223"/>
                </a:lnTo>
                <a:lnTo>
                  <a:pt x="3560673" y="124929"/>
                </a:lnTo>
                <a:lnTo>
                  <a:pt x="3535794" y="89725"/>
                </a:lnTo>
                <a:lnTo>
                  <a:pt x="3505390" y="59321"/>
                </a:lnTo>
                <a:lnTo>
                  <a:pt x="3470186" y="34442"/>
                </a:lnTo>
                <a:lnTo>
                  <a:pt x="3430892" y="15786"/>
                </a:lnTo>
                <a:lnTo>
                  <a:pt x="3388220" y="4064"/>
                </a:lnTo>
                <a:lnTo>
                  <a:pt x="3342894" y="0"/>
                </a:lnTo>
                <a:lnTo>
                  <a:pt x="3297555" y="4064"/>
                </a:lnTo>
                <a:lnTo>
                  <a:pt x="3254883" y="15786"/>
                </a:lnTo>
                <a:lnTo>
                  <a:pt x="3215589" y="34442"/>
                </a:lnTo>
                <a:lnTo>
                  <a:pt x="3180384" y="59321"/>
                </a:lnTo>
                <a:lnTo>
                  <a:pt x="3149981" y="89725"/>
                </a:lnTo>
                <a:lnTo>
                  <a:pt x="3125101" y="124929"/>
                </a:lnTo>
                <a:lnTo>
                  <a:pt x="3106445" y="164223"/>
                </a:lnTo>
                <a:lnTo>
                  <a:pt x="3094723" y="206895"/>
                </a:lnTo>
                <a:lnTo>
                  <a:pt x="3090672" y="252222"/>
                </a:lnTo>
                <a:lnTo>
                  <a:pt x="3094723" y="297561"/>
                </a:lnTo>
                <a:lnTo>
                  <a:pt x="3106445" y="340233"/>
                </a:lnTo>
                <a:lnTo>
                  <a:pt x="3125101" y="379526"/>
                </a:lnTo>
                <a:lnTo>
                  <a:pt x="3149981" y="414731"/>
                </a:lnTo>
                <a:lnTo>
                  <a:pt x="3180384" y="445135"/>
                </a:lnTo>
                <a:lnTo>
                  <a:pt x="3215589" y="470014"/>
                </a:lnTo>
                <a:lnTo>
                  <a:pt x="3254883" y="488670"/>
                </a:lnTo>
                <a:lnTo>
                  <a:pt x="3297555" y="500392"/>
                </a:lnTo>
                <a:lnTo>
                  <a:pt x="3342894" y="504444"/>
                </a:lnTo>
                <a:lnTo>
                  <a:pt x="3388220" y="500392"/>
                </a:lnTo>
                <a:lnTo>
                  <a:pt x="3430892" y="488670"/>
                </a:lnTo>
                <a:lnTo>
                  <a:pt x="3470186" y="470014"/>
                </a:lnTo>
                <a:lnTo>
                  <a:pt x="3505390" y="445135"/>
                </a:lnTo>
                <a:lnTo>
                  <a:pt x="3535794" y="414731"/>
                </a:lnTo>
                <a:lnTo>
                  <a:pt x="3560673" y="379526"/>
                </a:lnTo>
                <a:lnTo>
                  <a:pt x="3579330" y="340233"/>
                </a:lnTo>
                <a:lnTo>
                  <a:pt x="3591052" y="297561"/>
                </a:lnTo>
                <a:lnTo>
                  <a:pt x="3595116" y="252222"/>
                </a:lnTo>
                <a:close/>
              </a:path>
              <a:path w="7458709" h="504825">
                <a:moveTo>
                  <a:pt x="4367784" y="252222"/>
                </a:moveTo>
                <a:lnTo>
                  <a:pt x="4363720" y="206895"/>
                </a:lnTo>
                <a:lnTo>
                  <a:pt x="4351998" y="164223"/>
                </a:lnTo>
                <a:lnTo>
                  <a:pt x="4333341" y="124929"/>
                </a:lnTo>
                <a:lnTo>
                  <a:pt x="4308462" y="89725"/>
                </a:lnTo>
                <a:lnTo>
                  <a:pt x="4278058" y="59321"/>
                </a:lnTo>
                <a:lnTo>
                  <a:pt x="4242854" y="34442"/>
                </a:lnTo>
                <a:lnTo>
                  <a:pt x="4203560" y="15786"/>
                </a:lnTo>
                <a:lnTo>
                  <a:pt x="4160888" y="4064"/>
                </a:lnTo>
                <a:lnTo>
                  <a:pt x="4115562" y="0"/>
                </a:lnTo>
                <a:lnTo>
                  <a:pt x="4070223" y="4064"/>
                </a:lnTo>
                <a:lnTo>
                  <a:pt x="4027551" y="15786"/>
                </a:lnTo>
                <a:lnTo>
                  <a:pt x="3988257" y="34442"/>
                </a:lnTo>
                <a:lnTo>
                  <a:pt x="3953052" y="59321"/>
                </a:lnTo>
                <a:lnTo>
                  <a:pt x="3922649" y="89725"/>
                </a:lnTo>
                <a:lnTo>
                  <a:pt x="3897769" y="124929"/>
                </a:lnTo>
                <a:lnTo>
                  <a:pt x="3879113" y="164223"/>
                </a:lnTo>
                <a:lnTo>
                  <a:pt x="3867391" y="206895"/>
                </a:lnTo>
                <a:lnTo>
                  <a:pt x="3863340" y="252222"/>
                </a:lnTo>
                <a:lnTo>
                  <a:pt x="3867391" y="297561"/>
                </a:lnTo>
                <a:lnTo>
                  <a:pt x="3879113" y="340233"/>
                </a:lnTo>
                <a:lnTo>
                  <a:pt x="3897769" y="379526"/>
                </a:lnTo>
                <a:lnTo>
                  <a:pt x="3922649" y="414731"/>
                </a:lnTo>
                <a:lnTo>
                  <a:pt x="3953052" y="445135"/>
                </a:lnTo>
                <a:lnTo>
                  <a:pt x="3988257" y="470014"/>
                </a:lnTo>
                <a:lnTo>
                  <a:pt x="4027551" y="488670"/>
                </a:lnTo>
                <a:lnTo>
                  <a:pt x="4070223" y="500392"/>
                </a:lnTo>
                <a:lnTo>
                  <a:pt x="4115562" y="504444"/>
                </a:lnTo>
                <a:lnTo>
                  <a:pt x="4160888" y="500392"/>
                </a:lnTo>
                <a:lnTo>
                  <a:pt x="4203560" y="488670"/>
                </a:lnTo>
                <a:lnTo>
                  <a:pt x="4242854" y="470014"/>
                </a:lnTo>
                <a:lnTo>
                  <a:pt x="4278058" y="445135"/>
                </a:lnTo>
                <a:lnTo>
                  <a:pt x="4308462" y="414731"/>
                </a:lnTo>
                <a:lnTo>
                  <a:pt x="4333341" y="379526"/>
                </a:lnTo>
                <a:lnTo>
                  <a:pt x="4351998" y="340233"/>
                </a:lnTo>
                <a:lnTo>
                  <a:pt x="4363720" y="297561"/>
                </a:lnTo>
                <a:lnTo>
                  <a:pt x="4367784" y="252222"/>
                </a:lnTo>
                <a:close/>
              </a:path>
              <a:path w="7458709" h="504825">
                <a:moveTo>
                  <a:pt x="5140452" y="252222"/>
                </a:moveTo>
                <a:lnTo>
                  <a:pt x="5136388" y="206895"/>
                </a:lnTo>
                <a:lnTo>
                  <a:pt x="5124666" y="164223"/>
                </a:lnTo>
                <a:lnTo>
                  <a:pt x="5106009" y="124929"/>
                </a:lnTo>
                <a:lnTo>
                  <a:pt x="5081130" y="89725"/>
                </a:lnTo>
                <a:lnTo>
                  <a:pt x="5050726" y="59321"/>
                </a:lnTo>
                <a:lnTo>
                  <a:pt x="5015522" y="34442"/>
                </a:lnTo>
                <a:lnTo>
                  <a:pt x="4976228" y="15786"/>
                </a:lnTo>
                <a:lnTo>
                  <a:pt x="4933556" y="4064"/>
                </a:lnTo>
                <a:lnTo>
                  <a:pt x="4888230" y="0"/>
                </a:lnTo>
                <a:lnTo>
                  <a:pt x="4842891" y="4064"/>
                </a:lnTo>
                <a:lnTo>
                  <a:pt x="4800219" y="15786"/>
                </a:lnTo>
                <a:lnTo>
                  <a:pt x="4760925" y="34442"/>
                </a:lnTo>
                <a:lnTo>
                  <a:pt x="4725721" y="59321"/>
                </a:lnTo>
                <a:lnTo>
                  <a:pt x="4695317" y="89725"/>
                </a:lnTo>
                <a:lnTo>
                  <a:pt x="4670437" y="124929"/>
                </a:lnTo>
                <a:lnTo>
                  <a:pt x="4651781" y="164223"/>
                </a:lnTo>
                <a:lnTo>
                  <a:pt x="4640059" y="206895"/>
                </a:lnTo>
                <a:lnTo>
                  <a:pt x="4636008" y="252222"/>
                </a:lnTo>
                <a:lnTo>
                  <a:pt x="4640059" y="297561"/>
                </a:lnTo>
                <a:lnTo>
                  <a:pt x="4651781" y="340233"/>
                </a:lnTo>
                <a:lnTo>
                  <a:pt x="4670437" y="379526"/>
                </a:lnTo>
                <a:lnTo>
                  <a:pt x="4695317" y="414731"/>
                </a:lnTo>
                <a:lnTo>
                  <a:pt x="4725721" y="445135"/>
                </a:lnTo>
                <a:lnTo>
                  <a:pt x="4760925" y="470014"/>
                </a:lnTo>
                <a:lnTo>
                  <a:pt x="4800219" y="488670"/>
                </a:lnTo>
                <a:lnTo>
                  <a:pt x="4842891" y="500392"/>
                </a:lnTo>
                <a:lnTo>
                  <a:pt x="4888230" y="504444"/>
                </a:lnTo>
                <a:lnTo>
                  <a:pt x="4933556" y="500392"/>
                </a:lnTo>
                <a:lnTo>
                  <a:pt x="4976228" y="488670"/>
                </a:lnTo>
                <a:lnTo>
                  <a:pt x="5015522" y="470014"/>
                </a:lnTo>
                <a:lnTo>
                  <a:pt x="5050726" y="445135"/>
                </a:lnTo>
                <a:lnTo>
                  <a:pt x="5081130" y="414731"/>
                </a:lnTo>
                <a:lnTo>
                  <a:pt x="5106009" y="379526"/>
                </a:lnTo>
                <a:lnTo>
                  <a:pt x="5124666" y="340233"/>
                </a:lnTo>
                <a:lnTo>
                  <a:pt x="5136388" y="297561"/>
                </a:lnTo>
                <a:lnTo>
                  <a:pt x="5140452" y="252222"/>
                </a:lnTo>
                <a:close/>
              </a:path>
              <a:path w="7458709" h="504825">
                <a:moveTo>
                  <a:pt x="5913120" y="252222"/>
                </a:moveTo>
                <a:lnTo>
                  <a:pt x="5909056" y="206895"/>
                </a:lnTo>
                <a:lnTo>
                  <a:pt x="5897334" y="164223"/>
                </a:lnTo>
                <a:lnTo>
                  <a:pt x="5878677" y="124929"/>
                </a:lnTo>
                <a:lnTo>
                  <a:pt x="5853798" y="89725"/>
                </a:lnTo>
                <a:lnTo>
                  <a:pt x="5823394" y="59321"/>
                </a:lnTo>
                <a:lnTo>
                  <a:pt x="5788190" y="34442"/>
                </a:lnTo>
                <a:lnTo>
                  <a:pt x="5748896" y="15786"/>
                </a:lnTo>
                <a:lnTo>
                  <a:pt x="5706224" y="4064"/>
                </a:lnTo>
                <a:lnTo>
                  <a:pt x="5660898" y="0"/>
                </a:lnTo>
                <a:lnTo>
                  <a:pt x="5615559" y="4064"/>
                </a:lnTo>
                <a:lnTo>
                  <a:pt x="5572887" y="15786"/>
                </a:lnTo>
                <a:lnTo>
                  <a:pt x="5533593" y="34442"/>
                </a:lnTo>
                <a:lnTo>
                  <a:pt x="5498389" y="59321"/>
                </a:lnTo>
                <a:lnTo>
                  <a:pt x="5467985" y="89725"/>
                </a:lnTo>
                <a:lnTo>
                  <a:pt x="5443105" y="124929"/>
                </a:lnTo>
                <a:lnTo>
                  <a:pt x="5424449" y="164223"/>
                </a:lnTo>
                <a:lnTo>
                  <a:pt x="5412727" y="206895"/>
                </a:lnTo>
                <a:lnTo>
                  <a:pt x="5408676" y="252222"/>
                </a:lnTo>
                <a:lnTo>
                  <a:pt x="5412727" y="297561"/>
                </a:lnTo>
                <a:lnTo>
                  <a:pt x="5424449" y="340233"/>
                </a:lnTo>
                <a:lnTo>
                  <a:pt x="5443105" y="379526"/>
                </a:lnTo>
                <a:lnTo>
                  <a:pt x="5467985" y="414731"/>
                </a:lnTo>
                <a:lnTo>
                  <a:pt x="5498389" y="445135"/>
                </a:lnTo>
                <a:lnTo>
                  <a:pt x="5533593" y="470014"/>
                </a:lnTo>
                <a:lnTo>
                  <a:pt x="5572887" y="488670"/>
                </a:lnTo>
                <a:lnTo>
                  <a:pt x="5615559" y="500392"/>
                </a:lnTo>
                <a:lnTo>
                  <a:pt x="5660898" y="504444"/>
                </a:lnTo>
                <a:lnTo>
                  <a:pt x="5706224" y="500392"/>
                </a:lnTo>
                <a:lnTo>
                  <a:pt x="5748896" y="488670"/>
                </a:lnTo>
                <a:lnTo>
                  <a:pt x="5788190" y="470014"/>
                </a:lnTo>
                <a:lnTo>
                  <a:pt x="5823394" y="445135"/>
                </a:lnTo>
                <a:lnTo>
                  <a:pt x="5853798" y="414731"/>
                </a:lnTo>
                <a:lnTo>
                  <a:pt x="5878677" y="379526"/>
                </a:lnTo>
                <a:lnTo>
                  <a:pt x="5897334" y="340233"/>
                </a:lnTo>
                <a:lnTo>
                  <a:pt x="5909056" y="297561"/>
                </a:lnTo>
                <a:lnTo>
                  <a:pt x="5913120" y="252222"/>
                </a:lnTo>
                <a:close/>
              </a:path>
              <a:path w="7458709" h="504825">
                <a:moveTo>
                  <a:pt x="6685788" y="252222"/>
                </a:moveTo>
                <a:lnTo>
                  <a:pt x="6681724" y="206895"/>
                </a:lnTo>
                <a:lnTo>
                  <a:pt x="6670002" y="164223"/>
                </a:lnTo>
                <a:lnTo>
                  <a:pt x="6651345" y="124929"/>
                </a:lnTo>
                <a:lnTo>
                  <a:pt x="6626466" y="89725"/>
                </a:lnTo>
                <a:lnTo>
                  <a:pt x="6596062" y="59321"/>
                </a:lnTo>
                <a:lnTo>
                  <a:pt x="6560858" y="34442"/>
                </a:lnTo>
                <a:lnTo>
                  <a:pt x="6521564" y="15786"/>
                </a:lnTo>
                <a:lnTo>
                  <a:pt x="6478892" y="4064"/>
                </a:lnTo>
                <a:lnTo>
                  <a:pt x="6433566" y="0"/>
                </a:lnTo>
                <a:lnTo>
                  <a:pt x="6388227" y="4064"/>
                </a:lnTo>
                <a:lnTo>
                  <a:pt x="6345555" y="15786"/>
                </a:lnTo>
                <a:lnTo>
                  <a:pt x="6306261" y="34442"/>
                </a:lnTo>
                <a:lnTo>
                  <a:pt x="6271057" y="59321"/>
                </a:lnTo>
                <a:lnTo>
                  <a:pt x="6240653" y="89725"/>
                </a:lnTo>
                <a:lnTo>
                  <a:pt x="6215773" y="124929"/>
                </a:lnTo>
                <a:lnTo>
                  <a:pt x="6197117" y="164223"/>
                </a:lnTo>
                <a:lnTo>
                  <a:pt x="6185395" y="206895"/>
                </a:lnTo>
                <a:lnTo>
                  <a:pt x="6181344" y="252222"/>
                </a:lnTo>
                <a:lnTo>
                  <a:pt x="6185395" y="297561"/>
                </a:lnTo>
                <a:lnTo>
                  <a:pt x="6197117" y="340233"/>
                </a:lnTo>
                <a:lnTo>
                  <a:pt x="6215773" y="379526"/>
                </a:lnTo>
                <a:lnTo>
                  <a:pt x="6240653" y="414731"/>
                </a:lnTo>
                <a:lnTo>
                  <a:pt x="6271057" y="445135"/>
                </a:lnTo>
                <a:lnTo>
                  <a:pt x="6306261" y="470014"/>
                </a:lnTo>
                <a:lnTo>
                  <a:pt x="6345555" y="488670"/>
                </a:lnTo>
                <a:lnTo>
                  <a:pt x="6388227" y="500392"/>
                </a:lnTo>
                <a:lnTo>
                  <a:pt x="6433566" y="504444"/>
                </a:lnTo>
                <a:lnTo>
                  <a:pt x="6478892" y="500392"/>
                </a:lnTo>
                <a:lnTo>
                  <a:pt x="6521564" y="488670"/>
                </a:lnTo>
                <a:lnTo>
                  <a:pt x="6560858" y="470014"/>
                </a:lnTo>
                <a:lnTo>
                  <a:pt x="6596062" y="445135"/>
                </a:lnTo>
                <a:lnTo>
                  <a:pt x="6626466" y="414731"/>
                </a:lnTo>
                <a:lnTo>
                  <a:pt x="6651345" y="379526"/>
                </a:lnTo>
                <a:lnTo>
                  <a:pt x="6670002" y="340233"/>
                </a:lnTo>
                <a:lnTo>
                  <a:pt x="6681724" y="297561"/>
                </a:lnTo>
                <a:lnTo>
                  <a:pt x="6685788" y="252222"/>
                </a:lnTo>
                <a:close/>
              </a:path>
              <a:path w="7458709" h="504825">
                <a:moveTo>
                  <a:pt x="7458456" y="252222"/>
                </a:moveTo>
                <a:lnTo>
                  <a:pt x="7454392" y="206895"/>
                </a:lnTo>
                <a:lnTo>
                  <a:pt x="7442670" y="164223"/>
                </a:lnTo>
                <a:lnTo>
                  <a:pt x="7424013" y="124929"/>
                </a:lnTo>
                <a:lnTo>
                  <a:pt x="7399134" y="89725"/>
                </a:lnTo>
                <a:lnTo>
                  <a:pt x="7368730" y="59321"/>
                </a:lnTo>
                <a:lnTo>
                  <a:pt x="7333526" y="34442"/>
                </a:lnTo>
                <a:lnTo>
                  <a:pt x="7294232" y="15786"/>
                </a:lnTo>
                <a:lnTo>
                  <a:pt x="7251560" y="4064"/>
                </a:lnTo>
                <a:lnTo>
                  <a:pt x="7206234" y="0"/>
                </a:lnTo>
                <a:lnTo>
                  <a:pt x="7160895" y="4064"/>
                </a:lnTo>
                <a:lnTo>
                  <a:pt x="7118223" y="15786"/>
                </a:lnTo>
                <a:lnTo>
                  <a:pt x="7078929" y="34442"/>
                </a:lnTo>
                <a:lnTo>
                  <a:pt x="7043725" y="59321"/>
                </a:lnTo>
                <a:lnTo>
                  <a:pt x="7013321" y="89725"/>
                </a:lnTo>
                <a:lnTo>
                  <a:pt x="6988442" y="124929"/>
                </a:lnTo>
                <a:lnTo>
                  <a:pt x="6969785" y="164223"/>
                </a:lnTo>
                <a:lnTo>
                  <a:pt x="6958063" y="206895"/>
                </a:lnTo>
                <a:lnTo>
                  <a:pt x="6954012" y="252222"/>
                </a:lnTo>
                <a:lnTo>
                  <a:pt x="6958063" y="297561"/>
                </a:lnTo>
                <a:lnTo>
                  <a:pt x="6969785" y="340233"/>
                </a:lnTo>
                <a:lnTo>
                  <a:pt x="6988442" y="379526"/>
                </a:lnTo>
                <a:lnTo>
                  <a:pt x="7013321" y="414731"/>
                </a:lnTo>
                <a:lnTo>
                  <a:pt x="7043725" y="445135"/>
                </a:lnTo>
                <a:lnTo>
                  <a:pt x="7078929" y="470014"/>
                </a:lnTo>
                <a:lnTo>
                  <a:pt x="7118223" y="488670"/>
                </a:lnTo>
                <a:lnTo>
                  <a:pt x="7160895" y="500392"/>
                </a:lnTo>
                <a:lnTo>
                  <a:pt x="7206234" y="504444"/>
                </a:lnTo>
                <a:lnTo>
                  <a:pt x="7251560" y="500392"/>
                </a:lnTo>
                <a:lnTo>
                  <a:pt x="7294232" y="488670"/>
                </a:lnTo>
                <a:lnTo>
                  <a:pt x="7333526" y="470014"/>
                </a:lnTo>
                <a:lnTo>
                  <a:pt x="7368730" y="445135"/>
                </a:lnTo>
                <a:lnTo>
                  <a:pt x="7399134" y="414731"/>
                </a:lnTo>
                <a:lnTo>
                  <a:pt x="7424013" y="379526"/>
                </a:lnTo>
                <a:lnTo>
                  <a:pt x="7442670" y="340233"/>
                </a:lnTo>
                <a:lnTo>
                  <a:pt x="7454392" y="297561"/>
                </a:lnTo>
                <a:lnTo>
                  <a:pt x="7458456" y="2522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15796" y="3322320"/>
            <a:ext cx="4337685" cy="42862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38900" y="3322320"/>
            <a:ext cx="4337685" cy="42862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Producer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2102" y="1796256"/>
            <a:ext cx="963168" cy="63667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6722364" y="1632204"/>
            <a:ext cx="1750060" cy="1297305"/>
          </a:xfrm>
          <a:prstGeom prst="rect">
            <a:avLst/>
          </a:prstGeom>
          <a:ln w="9144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089135" y="1755648"/>
            <a:ext cx="1047115" cy="1049020"/>
          </a:xfrm>
          <a:custGeom>
            <a:avLst/>
            <a:gdLst/>
            <a:ahLst/>
            <a:cxnLst/>
            <a:rect l="l" t="t" r="r" b="b"/>
            <a:pathLst>
              <a:path w="1047115" h="1049020">
                <a:moveTo>
                  <a:pt x="523494" y="0"/>
                </a:moveTo>
                <a:lnTo>
                  <a:pt x="475845" y="2142"/>
                </a:lnTo>
                <a:lnTo>
                  <a:pt x="429395" y="8446"/>
                </a:lnTo>
                <a:lnTo>
                  <a:pt x="384329" y="18727"/>
                </a:lnTo>
                <a:lnTo>
                  <a:pt x="340830" y="32799"/>
                </a:lnTo>
                <a:lnTo>
                  <a:pt x="299085" y="50477"/>
                </a:lnTo>
                <a:lnTo>
                  <a:pt x="259277" y="71577"/>
                </a:lnTo>
                <a:lnTo>
                  <a:pt x="221592" y="95912"/>
                </a:lnTo>
                <a:lnTo>
                  <a:pt x="186214" y="123299"/>
                </a:lnTo>
                <a:lnTo>
                  <a:pt x="153328" y="153552"/>
                </a:lnTo>
                <a:lnTo>
                  <a:pt x="123119" y="186486"/>
                </a:lnTo>
                <a:lnTo>
                  <a:pt x="95773" y="221915"/>
                </a:lnTo>
                <a:lnTo>
                  <a:pt x="71472" y="259655"/>
                </a:lnTo>
                <a:lnTo>
                  <a:pt x="50403" y="299521"/>
                </a:lnTo>
                <a:lnTo>
                  <a:pt x="32751" y="341327"/>
                </a:lnTo>
                <a:lnTo>
                  <a:pt x="18699" y="384889"/>
                </a:lnTo>
                <a:lnTo>
                  <a:pt x="8434" y="430021"/>
                </a:lnTo>
                <a:lnTo>
                  <a:pt x="2139" y="476538"/>
                </a:lnTo>
                <a:lnTo>
                  <a:pt x="0" y="524255"/>
                </a:lnTo>
                <a:lnTo>
                  <a:pt x="2139" y="571973"/>
                </a:lnTo>
                <a:lnTo>
                  <a:pt x="8434" y="618490"/>
                </a:lnTo>
                <a:lnTo>
                  <a:pt x="18699" y="663622"/>
                </a:lnTo>
                <a:lnTo>
                  <a:pt x="32751" y="707184"/>
                </a:lnTo>
                <a:lnTo>
                  <a:pt x="50403" y="748990"/>
                </a:lnTo>
                <a:lnTo>
                  <a:pt x="71472" y="788856"/>
                </a:lnTo>
                <a:lnTo>
                  <a:pt x="95773" y="826596"/>
                </a:lnTo>
                <a:lnTo>
                  <a:pt x="123119" y="862025"/>
                </a:lnTo>
                <a:lnTo>
                  <a:pt x="153328" y="894959"/>
                </a:lnTo>
                <a:lnTo>
                  <a:pt x="186214" y="925212"/>
                </a:lnTo>
                <a:lnTo>
                  <a:pt x="221592" y="952599"/>
                </a:lnTo>
                <a:lnTo>
                  <a:pt x="259277" y="976934"/>
                </a:lnTo>
                <a:lnTo>
                  <a:pt x="299085" y="998034"/>
                </a:lnTo>
                <a:lnTo>
                  <a:pt x="340830" y="1015712"/>
                </a:lnTo>
                <a:lnTo>
                  <a:pt x="384329" y="1029784"/>
                </a:lnTo>
                <a:lnTo>
                  <a:pt x="429395" y="1040065"/>
                </a:lnTo>
                <a:lnTo>
                  <a:pt x="475845" y="1046369"/>
                </a:lnTo>
                <a:lnTo>
                  <a:pt x="523494" y="1048511"/>
                </a:lnTo>
                <a:lnTo>
                  <a:pt x="571142" y="1046369"/>
                </a:lnTo>
                <a:lnTo>
                  <a:pt x="617592" y="1040065"/>
                </a:lnTo>
                <a:lnTo>
                  <a:pt x="662658" y="1029784"/>
                </a:lnTo>
                <a:lnTo>
                  <a:pt x="706157" y="1015712"/>
                </a:lnTo>
                <a:lnTo>
                  <a:pt x="747902" y="998034"/>
                </a:lnTo>
                <a:lnTo>
                  <a:pt x="787710" y="976934"/>
                </a:lnTo>
                <a:lnTo>
                  <a:pt x="825395" y="952599"/>
                </a:lnTo>
                <a:lnTo>
                  <a:pt x="860773" y="925212"/>
                </a:lnTo>
                <a:lnTo>
                  <a:pt x="893659" y="894959"/>
                </a:lnTo>
                <a:lnTo>
                  <a:pt x="923868" y="862025"/>
                </a:lnTo>
                <a:lnTo>
                  <a:pt x="951214" y="826596"/>
                </a:lnTo>
                <a:lnTo>
                  <a:pt x="975515" y="788856"/>
                </a:lnTo>
                <a:lnTo>
                  <a:pt x="996584" y="748990"/>
                </a:lnTo>
                <a:lnTo>
                  <a:pt x="1014236" y="707184"/>
                </a:lnTo>
                <a:lnTo>
                  <a:pt x="1028288" y="663622"/>
                </a:lnTo>
                <a:lnTo>
                  <a:pt x="1038553" y="618490"/>
                </a:lnTo>
                <a:lnTo>
                  <a:pt x="1044848" y="571973"/>
                </a:lnTo>
                <a:lnTo>
                  <a:pt x="1046988" y="524255"/>
                </a:lnTo>
                <a:lnTo>
                  <a:pt x="1044848" y="476538"/>
                </a:lnTo>
                <a:lnTo>
                  <a:pt x="1038553" y="430021"/>
                </a:lnTo>
                <a:lnTo>
                  <a:pt x="1028288" y="384889"/>
                </a:lnTo>
                <a:lnTo>
                  <a:pt x="1014236" y="341327"/>
                </a:lnTo>
                <a:lnTo>
                  <a:pt x="996584" y="299521"/>
                </a:lnTo>
                <a:lnTo>
                  <a:pt x="975515" y="259655"/>
                </a:lnTo>
                <a:lnTo>
                  <a:pt x="951214" y="221915"/>
                </a:lnTo>
                <a:lnTo>
                  <a:pt x="923868" y="186486"/>
                </a:lnTo>
                <a:lnTo>
                  <a:pt x="893659" y="153552"/>
                </a:lnTo>
                <a:lnTo>
                  <a:pt x="860773" y="123299"/>
                </a:lnTo>
                <a:lnTo>
                  <a:pt x="825395" y="95912"/>
                </a:lnTo>
                <a:lnTo>
                  <a:pt x="787710" y="71577"/>
                </a:lnTo>
                <a:lnTo>
                  <a:pt x="747902" y="50477"/>
                </a:lnTo>
                <a:lnTo>
                  <a:pt x="706157" y="32799"/>
                </a:lnTo>
                <a:lnTo>
                  <a:pt x="662658" y="18727"/>
                </a:lnTo>
                <a:lnTo>
                  <a:pt x="617592" y="8446"/>
                </a:lnTo>
                <a:lnTo>
                  <a:pt x="571142" y="2142"/>
                </a:lnTo>
                <a:lnTo>
                  <a:pt x="523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5796" y="1632204"/>
            <a:ext cx="1152525" cy="1297305"/>
          </a:xfrm>
          <a:custGeom>
            <a:avLst/>
            <a:gdLst/>
            <a:ahLst/>
            <a:cxnLst/>
            <a:rect l="l" t="t" r="r" b="b"/>
            <a:pathLst>
              <a:path w="1152525" h="1297305">
                <a:moveTo>
                  <a:pt x="1152143" y="0"/>
                </a:moveTo>
                <a:lnTo>
                  <a:pt x="0" y="0"/>
                </a:lnTo>
                <a:lnTo>
                  <a:pt x="0" y="1296924"/>
                </a:lnTo>
                <a:lnTo>
                  <a:pt x="1152143" y="1296924"/>
                </a:lnTo>
                <a:lnTo>
                  <a:pt x="115214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682140" y="1952321"/>
            <a:ext cx="6178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295388" y="4791455"/>
            <a:ext cx="1280160" cy="909955"/>
            <a:chOff x="7295388" y="4791455"/>
            <a:chExt cx="1280160" cy="909955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95388" y="4843271"/>
              <a:ext cx="882395" cy="85801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58328" y="4791455"/>
              <a:ext cx="617219" cy="618743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82467" y="1839467"/>
            <a:ext cx="399287" cy="882395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1415796" y="3747515"/>
            <a:ext cx="4337685" cy="2452370"/>
            <a:chOff x="1415796" y="3747515"/>
            <a:chExt cx="4337685" cy="2452370"/>
          </a:xfrm>
        </p:grpSpPr>
        <p:sp>
          <p:nvSpPr>
            <p:cNvPr id="27" name="object 27"/>
            <p:cNvSpPr/>
            <p:nvPr/>
          </p:nvSpPr>
          <p:spPr>
            <a:xfrm>
              <a:off x="1415796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5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67939" y="1632204"/>
            <a:ext cx="3185160" cy="1297305"/>
            <a:chOff x="2567939" y="1632204"/>
            <a:chExt cx="3185160" cy="1297305"/>
          </a:xfrm>
        </p:grpSpPr>
        <p:sp>
          <p:nvSpPr>
            <p:cNvPr id="3" name="object 3"/>
            <p:cNvSpPr/>
            <p:nvPr/>
          </p:nvSpPr>
          <p:spPr>
            <a:xfrm>
              <a:off x="2567939" y="1632204"/>
              <a:ext cx="3185160" cy="1297305"/>
            </a:xfrm>
            <a:custGeom>
              <a:avLst/>
              <a:gdLst/>
              <a:ahLst/>
              <a:cxnLst/>
              <a:rect l="l" t="t" r="r" b="b"/>
              <a:pathLst>
                <a:path w="3185160" h="1297305">
                  <a:moveTo>
                    <a:pt x="3185160" y="0"/>
                  </a:moveTo>
                  <a:lnTo>
                    <a:pt x="0" y="0"/>
                  </a:lnTo>
                  <a:lnTo>
                    <a:pt x="0" y="1296924"/>
                  </a:lnTo>
                  <a:lnTo>
                    <a:pt x="3185160" y="1296924"/>
                  </a:lnTo>
                  <a:lnTo>
                    <a:pt x="318516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49879" y="1757175"/>
              <a:ext cx="2670175" cy="1047115"/>
            </a:xfrm>
            <a:custGeom>
              <a:avLst/>
              <a:gdLst/>
              <a:ahLst/>
              <a:cxnLst/>
              <a:rect l="l" t="t" r="r" b="b"/>
              <a:pathLst>
                <a:path w="2670175" h="1047114">
                  <a:moveTo>
                    <a:pt x="2495550" y="0"/>
                  </a:moveTo>
                  <a:lnTo>
                    <a:pt x="174498" y="0"/>
                  </a:lnTo>
                  <a:lnTo>
                    <a:pt x="128111" y="6232"/>
                  </a:lnTo>
                  <a:lnTo>
                    <a:pt x="86427" y="23822"/>
                  </a:lnTo>
                  <a:lnTo>
                    <a:pt x="51111" y="51106"/>
                  </a:lnTo>
                  <a:lnTo>
                    <a:pt x="23825" y="86422"/>
                  </a:lnTo>
                  <a:lnTo>
                    <a:pt x="6233" y="128106"/>
                  </a:lnTo>
                  <a:lnTo>
                    <a:pt x="0" y="174498"/>
                  </a:lnTo>
                  <a:lnTo>
                    <a:pt x="0" y="872477"/>
                  </a:lnTo>
                  <a:lnTo>
                    <a:pt x="6233" y="918869"/>
                  </a:lnTo>
                  <a:lnTo>
                    <a:pt x="23825" y="960556"/>
                  </a:lnTo>
                  <a:lnTo>
                    <a:pt x="51111" y="995875"/>
                  </a:lnTo>
                  <a:lnTo>
                    <a:pt x="86427" y="1023162"/>
                  </a:lnTo>
                  <a:lnTo>
                    <a:pt x="128111" y="1040754"/>
                  </a:lnTo>
                  <a:lnTo>
                    <a:pt x="174498" y="1046988"/>
                  </a:lnTo>
                  <a:lnTo>
                    <a:pt x="2495550" y="1046988"/>
                  </a:lnTo>
                  <a:lnTo>
                    <a:pt x="2541936" y="1040754"/>
                  </a:lnTo>
                  <a:lnTo>
                    <a:pt x="2583620" y="1023162"/>
                  </a:lnTo>
                  <a:lnTo>
                    <a:pt x="2618936" y="995875"/>
                  </a:lnTo>
                  <a:lnTo>
                    <a:pt x="2646222" y="960556"/>
                  </a:lnTo>
                  <a:lnTo>
                    <a:pt x="2663814" y="918869"/>
                  </a:lnTo>
                  <a:lnTo>
                    <a:pt x="2670048" y="872477"/>
                  </a:lnTo>
                  <a:lnTo>
                    <a:pt x="2670048" y="174498"/>
                  </a:lnTo>
                  <a:lnTo>
                    <a:pt x="2663814" y="128106"/>
                  </a:lnTo>
                  <a:lnTo>
                    <a:pt x="2646222" y="86422"/>
                  </a:lnTo>
                  <a:lnTo>
                    <a:pt x="2618936" y="51106"/>
                  </a:lnTo>
                  <a:lnTo>
                    <a:pt x="2583620" y="23822"/>
                  </a:lnTo>
                  <a:lnTo>
                    <a:pt x="2541936" y="6232"/>
                  </a:lnTo>
                  <a:lnTo>
                    <a:pt x="2495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438900" y="3747515"/>
            <a:ext cx="4337685" cy="2452370"/>
            <a:chOff x="6438900" y="3747515"/>
            <a:chExt cx="4337685" cy="2452370"/>
          </a:xfrm>
        </p:grpSpPr>
        <p:sp>
          <p:nvSpPr>
            <p:cNvPr id="6" name="object 6"/>
            <p:cNvSpPr/>
            <p:nvPr/>
          </p:nvSpPr>
          <p:spPr>
            <a:xfrm>
              <a:off x="6438900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4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8471916" y="1632204"/>
            <a:ext cx="2304415" cy="1297305"/>
          </a:xfrm>
          <a:custGeom>
            <a:avLst/>
            <a:gdLst/>
            <a:ahLst/>
            <a:cxnLst/>
            <a:rect l="l" t="t" r="r" b="b"/>
            <a:pathLst>
              <a:path w="2304415" h="1297305">
                <a:moveTo>
                  <a:pt x="2304287" y="0"/>
                </a:moveTo>
                <a:lnTo>
                  <a:pt x="0" y="0"/>
                </a:lnTo>
                <a:lnTo>
                  <a:pt x="0" y="1296924"/>
                </a:lnTo>
                <a:lnTo>
                  <a:pt x="2304287" y="1296924"/>
                </a:lnTo>
                <a:lnTo>
                  <a:pt x="230428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415796" y="768095"/>
            <a:ext cx="9360535" cy="765175"/>
            <a:chOff x="1415796" y="768095"/>
            <a:chExt cx="9360535" cy="765175"/>
          </a:xfrm>
        </p:grpSpPr>
        <p:sp>
          <p:nvSpPr>
            <p:cNvPr id="11" name="object 11"/>
            <p:cNvSpPr/>
            <p:nvPr/>
          </p:nvSpPr>
          <p:spPr>
            <a:xfrm>
              <a:off x="2567940" y="768095"/>
              <a:ext cx="8208645" cy="765175"/>
            </a:xfrm>
            <a:custGeom>
              <a:avLst/>
              <a:gdLst/>
              <a:ahLst/>
              <a:cxnLst/>
              <a:rect l="l" t="t" r="r" b="b"/>
              <a:pathLst>
                <a:path w="8208645" h="765175">
                  <a:moveTo>
                    <a:pt x="820826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8208263" y="765048"/>
                  </a:lnTo>
                  <a:lnTo>
                    <a:pt x="820826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5796" y="768095"/>
              <a:ext cx="1152525" cy="765175"/>
            </a:xfrm>
            <a:custGeom>
              <a:avLst/>
              <a:gdLst/>
              <a:ahLst/>
              <a:cxnLst/>
              <a:rect l="l" t="t" r="r" b="b"/>
              <a:pathLst>
                <a:path w="1152525" h="765175">
                  <a:moveTo>
                    <a:pt x="115214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1152143" y="765048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583048" y="974603"/>
            <a:ext cx="816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930651" y="883919"/>
            <a:ext cx="7458709" cy="504825"/>
            <a:chOff x="2930651" y="883919"/>
            <a:chExt cx="7458709" cy="504825"/>
          </a:xfrm>
        </p:grpSpPr>
        <p:sp>
          <p:nvSpPr>
            <p:cNvPr id="15" name="object 15"/>
            <p:cNvSpPr/>
            <p:nvPr/>
          </p:nvSpPr>
          <p:spPr>
            <a:xfrm>
              <a:off x="2930652" y="883919"/>
              <a:ext cx="7458709" cy="504825"/>
            </a:xfrm>
            <a:custGeom>
              <a:avLst/>
              <a:gdLst/>
              <a:ahLst/>
              <a:cxnLst/>
              <a:rect l="l" t="t" r="r" b="b"/>
              <a:pathLst>
                <a:path w="7458709" h="504825">
                  <a:moveTo>
                    <a:pt x="502920" y="252222"/>
                  </a:moveTo>
                  <a:lnTo>
                    <a:pt x="498856" y="206895"/>
                  </a:lnTo>
                  <a:lnTo>
                    <a:pt x="487184" y="164223"/>
                  </a:lnTo>
                  <a:lnTo>
                    <a:pt x="468579" y="124929"/>
                  </a:lnTo>
                  <a:lnTo>
                    <a:pt x="443776" y="89725"/>
                  </a:lnTo>
                  <a:lnTo>
                    <a:pt x="413461" y="59321"/>
                  </a:lnTo>
                  <a:lnTo>
                    <a:pt x="378371" y="34442"/>
                  </a:lnTo>
                  <a:lnTo>
                    <a:pt x="339191" y="15786"/>
                  </a:lnTo>
                  <a:lnTo>
                    <a:pt x="296659" y="4064"/>
                  </a:lnTo>
                  <a:lnTo>
                    <a:pt x="251460" y="0"/>
                  </a:lnTo>
                  <a:lnTo>
                    <a:pt x="206248" y="4064"/>
                  </a:lnTo>
                  <a:lnTo>
                    <a:pt x="163715" y="15786"/>
                  </a:lnTo>
                  <a:lnTo>
                    <a:pt x="124536" y="34442"/>
                  </a:lnTo>
                  <a:lnTo>
                    <a:pt x="89446" y="59321"/>
                  </a:lnTo>
                  <a:lnTo>
                    <a:pt x="59131" y="89725"/>
                  </a:lnTo>
                  <a:lnTo>
                    <a:pt x="34328" y="124929"/>
                  </a:lnTo>
                  <a:lnTo>
                    <a:pt x="15722" y="164223"/>
                  </a:lnTo>
                  <a:lnTo>
                    <a:pt x="4051" y="206895"/>
                  </a:lnTo>
                  <a:lnTo>
                    <a:pt x="0" y="252222"/>
                  </a:lnTo>
                  <a:lnTo>
                    <a:pt x="4051" y="297561"/>
                  </a:lnTo>
                  <a:lnTo>
                    <a:pt x="15722" y="340233"/>
                  </a:lnTo>
                  <a:lnTo>
                    <a:pt x="34328" y="379526"/>
                  </a:lnTo>
                  <a:lnTo>
                    <a:pt x="59131" y="414731"/>
                  </a:lnTo>
                  <a:lnTo>
                    <a:pt x="89446" y="445135"/>
                  </a:lnTo>
                  <a:lnTo>
                    <a:pt x="124536" y="470014"/>
                  </a:lnTo>
                  <a:lnTo>
                    <a:pt x="163715" y="488670"/>
                  </a:lnTo>
                  <a:lnTo>
                    <a:pt x="206248" y="500392"/>
                  </a:lnTo>
                  <a:lnTo>
                    <a:pt x="251460" y="504444"/>
                  </a:lnTo>
                  <a:lnTo>
                    <a:pt x="296659" y="500392"/>
                  </a:lnTo>
                  <a:lnTo>
                    <a:pt x="339191" y="488670"/>
                  </a:lnTo>
                  <a:lnTo>
                    <a:pt x="378371" y="470014"/>
                  </a:lnTo>
                  <a:lnTo>
                    <a:pt x="413461" y="445135"/>
                  </a:lnTo>
                  <a:lnTo>
                    <a:pt x="443776" y="414731"/>
                  </a:lnTo>
                  <a:lnTo>
                    <a:pt x="468579" y="379526"/>
                  </a:lnTo>
                  <a:lnTo>
                    <a:pt x="487184" y="340233"/>
                  </a:lnTo>
                  <a:lnTo>
                    <a:pt x="498856" y="297561"/>
                  </a:lnTo>
                  <a:lnTo>
                    <a:pt x="502920" y="252222"/>
                  </a:lnTo>
                  <a:close/>
                </a:path>
                <a:path w="7458709" h="504825">
                  <a:moveTo>
                    <a:pt x="1277112" y="252222"/>
                  </a:moveTo>
                  <a:lnTo>
                    <a:pt x="1273048" y="206895"/>
                  </a:lnTo>
                  <a:lnTo>
                    <a:pt x="1261325" y="164223"/>
                  </a:lnTo>
                  <a:lnTo>
                    <a:pt x="1242669" y="124929"/>
                  </a:lnTo>
                  <a:lnTo>
                    <a:pt x="1217790" y="89725"/>
                  </a:lnTo>
                  <a:lnTo>
                    <a:pt x="1187386" y="59321"/>
                  </a:lnTo>
                  <a:lnTo>
                    <a:pt x="1152182" y="34442"/>
                  </a:lnTo>
                  <a:lnTo>
                    <a:pt x="1112888" y="15786"/>
                  </a:lnTo>
                  <a:lnTo>
                    <a:pt x="1070216" y="4064"/>
                  </a:lnTo>
                  <a:lnTo>
                    <a:pt x="1024890" y="0"/>
                  </a:lnTo>
                  <a:lnTo>
                    <a:pt x="979551" y="4064"/>
                  </a:lnTo>
                  <a:lnTo>
                    <a:pt x="936879" y="15786"/>
                  </a:lnTo>
                  <a:lnTo>
                    <a:pt x="897585" y="34442"/>
                  </a:lnTo>
                  <a:lnTo>
                    <a:pt x="862380" y="59321"/>
                  </a:lnTo>
                  <a:lnTo>
                    <a:pt x="831977" y="89725"/>
                  </a:lnTo>
                  <a:lnTo>
                    <a:pt x="807097" y="124929"/>
                  </a:lnTo>
                  <a:lnTo>
                    <a:pt x="788441" y="164223"/>
                  </a:lnTo>
                  <a:lnTo>
                    <a:pt x="776719" y="206895"/>
                  </a:lnTo>
                  <a:lnTo>
                    <a:pt x="772668" y="252222"/>
                  </a:lnTo>
                  <a:lnTo>
                    <a:pt x="776719" y="297561"/>
                  </a:lnTo>
                  <a:lnTo>
                    <a:pt x="788441" y="340233"/>
                  </a:lnTo>
                  <a:lnTo>
                    <a:pt x="807097" y="379526"/>
                  </a:lnTo>
                  <a:lnTo>
                    <a:pt x="831977" y="414731"/>
                  </a:lnTo>
                  <a:lnTo>
                    <a:pt x="862380" y="445135"/>
                  </a:lnTo>
                  <a:lnTo>
                    <a:pt x="897585" y="470014"/>
                  </a:lnTo>
                  <a:lnTo>
                    <a:pt x="936879" y="488670"/>
                  </a:lnTo>
                  <a:lnTo>
                    <a:pt x="979551" y="500392"/>
                  </a:lnTo>
                  <a:lnTo>
                    <a:pt x="1024890" y="504444"/>
                  </a:lnTo>
                  <a:lnTo>
                    <a:pt x="1070216" y="500392"/>
                  </a:lnTo>
                  <a:lnTo>
                    <a:pt x="1112888" y="488670"/>
                  </a:lnTo>
                  <a:lnTo>
                    <a:pt x="1152182" y="470014"/>
                  </a:lnTo>
                  <a:lnTo>
                    <a:pt x="1187386" y="445135"/>
                  </a:lnTo>
                  <a:lnTo>
                    <a:pt x="1217790" y="414731"/>
                  </a:lnTo>
                  <a:lnTo>
                    <a:pt x="1242669" y="379526"/>
                  </a:lnTo>
                  <a:lnTo>
                    <a:pt x="1261325" y="340233"/>
                  </a:lnTo>
                  <a:lnTo>
                    <a:pt x="1273048" y="297561"/>
                  </a:lnTo>
                  <a:lnTo>
                    <a:pt x="1277112" y="252222"/>
                  </a:lnTo>
                  <a:close/>
                </a:path>
                <a:path w="7458709" h="504825">
                  <a:moveTo>
                    <a:pt x="2049780" y="252222"/>
                  </a:moveTo>
                  <a:lnTo>
                    <a:pt x="2045716" y="206895"/>
                  </a:lnTo>
                  <a:lnTo>
                    <a:pt x="2033993" y="164223"/>
                  </a:lnTo>
                  <a:lnTo>
                    <a:pt x="2015337" y="124929"/>
                  </a:lnTo>
                  <a:lnTo>
                    <a:pt x="1990458" y="89725"/>
                  </a:lnTo>
                  <a:lnTo>
                    <a:pt x="1960054" y="59321"/>
                  </a:lnTo>
                  <a:lnTo>
                    <a:pt x="1924850" y="34442"/>
                  </a:lnTo>
                  <a:lnTo>
                    <a:pt x="1885556" y="15786"/>
                  </a:lnTo>
                  <a:lnTo>
                    <a:pt x="1842884" y="4064"/>
                  </a:lnTo>
                  <a:lnTo>
                    <a:pt x="1797558" y="0"/>
                  </a:lnTo>
                  <a:lnTo>
                    <a:pt x="1752219" y="4064"/>
                  </a:lnTo>
                  <a:lnTo>
                    <a:pt x="1709547" y="15786"/>
                  </a:lnTo>
                  <a:lnTo>
                    <a:pt x="1670253" y="34442"/>
                  </a:lnTo>
                  <a:lnTo>
                    <a:pt x="1635048" y="59321"/>
                  </a:lnTo>
                  <a:lnTo>
                    <a:pt x="1604645" y="89725"/>
                  </a:lnTo>
                  <a:lnTo>
                    <a:pt x="1579765" y="124929"/>
                  </a:lnTo>
                  <a:lnTo>
                    <a:pt x="1561109" y="164223"/>
                  </a:lnTo>
                  <a:lnTo>
                    <a:pt x="1549387" y="206895"/>
                  </a:lnTo>
                  <a:lnTo>
                    <a:pt x="1545336" y="252222"/>
                  </a:lnTo>
                  <a:lnTo>
                    <a:pt x="1549387" y="297561"/>
                  </a:lnTo>
                  <a:lnTo>
                    <a:pt x="1561109" y="340233"/>
                  </a:lnTo>
                  <a:lnTo>
                    <a:pt x="1579765" y="379526"/>
                  </a:lnTo>
                  <a:lnTo>
                    <a:pt x="1604645" y="414731"/>
                  </a:lnTo>
                  <a:lnTo>
                    <a:pt x="1635048" y="445135"/>
                  </a:lnTo>
                  <a:lnTo>
                    <a:pt x="1670253" y="470014"/>
                  </a:lnTo>
                  <a:lnTo>
                    <a:pt x="1709547" y="488670"/>
                  </a:lnTo>
                  <a:lnTo>
                    <a:pt x="1752219" y="500392"/>
                  </a:lnTo>
                  <a:lnTo>
                    <a:pt x="1797558" y="504444"/>
                  </a:lnTo>
                  <a:lnTo>
                    <a:pt x="1842884" y="500392"/>
                  </a:lnTo>
                  <a:lnTo>
                    <a:pt x="1885556" y="488670"/>
                  </a:lnTo>
                  <a:lnTo>
                    <a:pt x="1924850" y="470014"/>
                  </a:lnTo>
                  <a:lnTo>
                    <a:pt x="1960054" y="445135"/>
                  </a:lnTo>
                  <a:lnTo>
                    <a:pt x="1990458" y="414731"/>
                  </a:lnTo>
                  <a:lnTo>
                    <a:pt x="2015337" y="379526"/>
                  </a:lnTo>
                  <a:lnTo>
                    <a:pt x="2033993" y="340233"/>
                  </a:lnTo>
                  <a:lnTo>
                    <a:pt x="2045716" y="297561"/>
                  </a:lnTo>
                  <a:lnTo>
                    <a:pt x="2049780" y="252222"/>
                  </a:lnTo>
                  <a:close/>
                </a:path>
                <a:path w="7458709" h="504825">
                  <a:moveTo>
                    <a:pt x="2822448" y="252222"/>
                  </a:moveTo>
                  <a:lnTo>
                    <a:pt x="2818384" y="206895"/>
                  </a:lnTo>
                  <a:lnTo>
                    <a:pt x="2806662" y="164223"/>
                  </a:lnTo>
                  <a:lnTo>
                    <a:pt x="2788005" y="124929"/>
                  </a:lnTo>
                  <a:lnTo>
                    <a:pt x="2763126" y="89725"/>
                  </a:lnTo>
                  <a:lnTo>
                    <a:pt x="2732722" y="59321"/>
                  </a:lnTo>
                  <a:lnTo>
                    <a:pt x="2697518" y="34442"/>
                  </a:lnTo>
                  <a:lnTo>
                    <a:pt x="2658224" y="15786"/>
                  </a:lnTo>
                  <a:lnTo>
                    <a:pt x="2615552" y="4064"/>
                  </a:lnTo>
                  <a:lnTo>
                    <a:pt x="2570226" y="0"/>
                  </a:lnTo>
                  <a:lnTo>
                    <a:pt x="2524887" y="4064"/>
                  </a:lnTo>
                  <a:lnTo>
                    <a:pt x="2482215" y="15786"/>
                  </a:lnTo>
                  <a:lnTo>
                    <a:pt x="2442921" y="34442"/>
                  </a:lnTo>
                  <a:lnTo>
                    <a:pt x="2407716" y="59321"/>
                  </a:lnTo>
                  <a:lnTo>
                    <a:pt x="2377313" y="89725"/>
                  </a:lnTo>
                  <a:lnTo>
                    <a:pt x="2352433" y="124929"/>
                  </a:lnTo>
                  <a:lnTo>
                    <a:pt x="2333777" y="164223"/>
                  </a:lnTo>
                  <a:lnTo>
                    <a:pt x="2322055" y="206895"/>
                  </a:lnTo>
                  <a:lnTo>
                    <a:pt x="2318004" y="252222"/>
                  </a:lnTo>
                  <a:lnTo>
                    <a:pt x="2322055" y="297561"/>
                  </a:lnTo>
                  <a:lnTo>
                    <a:pt x="2333777" y="340233"/>
                  </a:lnTo>
                  <a:lnTo>
                    <a:pt x="2352433" y="379526"/>
                  </a:lnTo>
                  <a:lnTo>
                    <a:pt x="2377313" y="414731"/>
                  </a:lnTo>
                  <a:lnTo>
                    <a:pt x="2407716" y="445135"/>
                  </a:lnTo>
                  <a:lnTo>
                    <a:pt x="2442921" y="470014"/>
                  </a:lnTo>
                  <a:lnTo>
                    <a:pt x="2482215" y="488670"/>
                  </a:lnTo>
                  <a:lnTo>
                    <a:pt x="2524887" y="500392"/>
                  </a:lnTo>
                  <a:lnTo>
                    <a:pt x="2570226" y="504444"/>
                  </a:lnTo>
                  <a:lnTo>
                    <a:pt x="2615552" y="500392"/>
                  </a:lnTo>
                  <a:lnTo>
                    <a:pt x="2658224" y="488670"/>
                  </a:lnTo>
                  <a:lnTo>
                    <a:pt x="2697518" y="470014"/>
                  </a:lnTo>
                  <a:lnTo>
                    <a:pt x="2732722" y="445135"/>
                  </a:lnTo>
                  <a:lnTo>
                    <a:pt x="2763126" y="414731"/>
                  </a:lnTo>
                  <a:lnTo>
                    <a:pt x="2788005" y="379526"/>
                  </a:lnTo>
                  <a:lnTo>
                    <a:pt x="2806662" y="340233"/>
                  </a:lnTo>
                  <a:lnTo>
                    <a:pt x="2818384" y="297561"/>
                  </a:lnTo>
                  <a:lnTo>
                    <a:pt x="2822448" y="252222"/>
                  </a:lnTo>
                  <a:close/>
                </a:path>
                <a:path w="7458709" h="504825">
                  <a:moveTo>
                    <a:pt x="3595116" y="252222"/>
                  </a:moveTo>
                  <a:lnTo>
                    <a:pt x="3591052" y="206895"/>
                  </a:lnTo>
                  <a:lnTo>
                    <a:pt x="3579330" y="164223"/>
                  </a:lnTo>
                  <a:lnTo>
                    <a:pt x="3560673" y="124929"/>
                  </a:lnTo>
                  <a:lnTo>
                    <a:pt x="3535794" y="89725"/>
                  </a:lnTo>
                  <a:lnTo>
                    <a:pt x="3505390" y="59321"/>
                  </a:lnTo>
                  <a:lnTo>
                    <a:pt x="3470186" y="34442"/>
                  </a:lnTo>
                  <a:lnTo>
                    <a:pt x="3430892" y="15786"/>
                  </a:lnTo>
                  <a:lnTo>
                    <a:pt x="3388220" y="4064"/>
                  </a:lnTo>
                  <a:lnTo>
                    <a:pt x="3342894" y="0"/>
                  </a:lnTo>
                  <a:lnTo>
                    <a:pt x="3297555" y="4064"/>
                  </a:lnTo>
                  <a:lnTo>
                    <a:pt x="3254883" y="15786"/>
                  </a:lnTo>
                  <a:lnTo>
                    <a:pt x="3215589" y="34442"/>
                  </a:lnTo>
                  <a:lnTo>
                    <a:pt x="3180384" y="59321"/>
                  </a:lnTo>
                  <a:lnTo>
                    <a:pt x="3149981" y="89725"/>
                  </a:lnTo>
                  <a:lnTo>
                    <a:pt x="3125101" y="124929"/>
                  </a:lnTo>
                  <a:lnTo>
                    <a:pt x="3106445" y="164223"/>
                  </a:lnTo>
                  <a:lnTo>
                    <a:pt x="3094723" y="206895"/>
                  </a:lnTo>
                  <a:lnTo>
                    <a:pt x="3090672" y="252222"/>
                  </a:lnTo>
                  <a:lnTo>
                    <a:pt x="3094723" y="297561"/>
                  </a:lnTo>
                  <a:lnTo>
                    <a:pt x="3106445" y="340233"/>
                  </a:lnTo>
                  <a:lnTo>
                    <a:pt x="3125101" y="379526"/>
                  </a:lnTo>
                  <a:lnTo>
                    <a:pt x="3149981" y="414731"/>
                  </a:lnTo>
                  <a:lnTo>
                    <a:pt x="3180384" y="445135"/>
                  </a:lnTo>
                  <a:lnTo>
                    <a:pt x="3215589" y="470014"/>
                  </a:lnTo>
                  <a:lnTo>
                    <a:pt x="3254883" y="488670"/>
                  </a:lnTo>
                  <a:lnTo>
                    <a:pt x="3297555" y="500392"/>
                  </a:lnTo>
                  <a:lnTo>
                    <a:pt x="3342894" y="504444"/>
                  </a:lnTo>
                  <a:lnTo>
                    <a:pt x="3388220" y="500392"/>
                  </a:lnTo>
                  <a:lnTo>
                    <a:pt x="3430892" y="488670"/>
                  </a:lnTo>
                  <a:lnTo>
                    <a:pt x="3470186" y="470014"/>
                  </a:lnTo>
                  <a:lnTo>
                    <a:pt x="3505390" y="445135"/>
                  </a:lnTo>
                  <a:lnTo>
                    <a:pt x="3535794" y="414731"/>
                  </a:lnTo>
                  <a:lnTo>
                    <a:pt x="3560673" y="379526"/>
                  </a:lnTo>
                  <a:lnTo>
                    <a:pt x="3579330" y="340233"/>
                  </a:lnTo>
                  <a:lnTo>
                    <a:pt x="3591052" y="297561"/>
                  </a:lnTo>
                  <a:lnTo>
                    <a:pt x="3595116" y="252222"/>
                  </a:lnTo>
                  <a:close/>
                </a:path>
                <a:path w="7458709" h="504825">
                  <a:moveTo>
                    <a:pt x="4367784" y="252222"/>
                  </a:moveTo>
                  <a:lnTo>
                    <a:pt x="4363720" y="206895"/>
                  </a:lnTo>
                  <a:lnTo>
                    <a:pt x="4351998" y="164223"/>
                  </a:lnTo>
                  <a:lnTo>
                    <a:pt x="4333341" y="124929"/>
                  </a:lnTo>
                  <a:lnTo>
                    <a:pt x="4308462" y="89725"/>
                  </a:lnTo>
                  <a:lnTo>
                    <a:pt x="4278058" y="59321"/>
                  </a:lnTo>
                  <a:lnTo>
                    <a:pt x="4242854" y="34442"/>
                  </a:lnTo>
                  <a:lnTo>
                    <a:pt x="4203560" y="15786"/>
                  </a:lnTo>
                  <a:lnTo>
                    <a:pt x="4160888" y="4064"/>
                  </a:lnTo>
                  <a:lnTo>
                    <a:pt x="4115562" y="0"/>
                  </a:lnTo>
                  <a:lnTo>
                    <a:pt x="4070223" y="4064"/>
                  </a:lnTo>
                  <a:lnTo>
                    <a:pt x="4027551" y="15786"/>
                  </a:lnTo>
                  <a:lnTo>
                    <a:pt x="3988257" y="34442"/>
                  </a:lnTo>
                  <a:lnTo>
                    <a:pt x="3953052" y="59321"/>
                  </a:lnTo>
                  <a:lnTo>
                    <a:pt x="3922649" y="89725"/>
                  </a:lnTo>
                  <a:lnTo>
                    <a:pt x="3897769" y="124929"/>
                  </a:lnTo>
                  <a:lnTo>
                    <a:pt x="3879113" y="164223"/>
                  </a:lnTo>
                  <a:lnTo>
                    <a:pt x="3867391" y="206895"/>
                  </a:lnTo>
                  <a:lnTo>
                    <a:pt x="3863340" y="252222"/>
                  </a:lnTo>
                  <a:lnTo>
                    <a:pt x="3867391" y="297561"/>
                  </a:lnTo>
                  <a:lnTo>
                    <a:pt x="3879113" y="340233"/>
                  </a:lnTo>
                  <a:lnTo>
                    <a:pt x="3897769" y="379526"/>
                  </a:lnTo>
                  <a:lnTo>
                    <a:pt x="3922649" y="414731"/>
                  </a:lnTo>
                  <a:lnTo>
                    <a:pt x="3953052" y="445135"/>
                  </a:lnTo>
                  <a:lnTo>
                    <a:pt x="3988257" y="470014"/>
                  </a:lnTo>
                  <a:lnTo>
                    <a:pt x="4027551" y="488670"/>
                  </a:lnTo>
                  <a:lnTo>
                    <a:pt x="4070223" y="500392"/>
                  </a:lnTo>
                  <a:lnTo>
                    <a:pt x="4115562" y="504444"/>
                  </a:lnTo>
                  <a:lnTo>
                    <a:pt x="4160888" y="500392"/>
                  </a:lnTo>
                  <a:lnTo>
                    <a:pt x="4203560" y="488670"/>
                  </a:lnTo>
                  <a:lnTo>
                    <a:pt x="4242854" y="470014"/>
                  </a:lnTo>
                  <a:lnTo>
                    <a:pt x="4278058" y="445135"/>
                  </a:lnTo>
                  <a:lnTo>
                    <a:pt x="4308462" y="414731"/>
                  </a:lnTo>
                  <a:lnTo>
                    <a:pt x="4333341" y="379526"/>
                  </a:lnTo>
                  <a:lnTo>
                    <a:pt x="4351998" y="340233"/>
                  </a:lnTo>
                  <a:lnTo>
                    <a:pt x="4363720" y="297561"/>
                  </a:lnTo>
                  <a:lnTo>
                    <a:pt x="4367784" y="252222"/>
                  </a:lnTo>
                  <a:close/>
                </a:path>
                <a:path w="7458709" h="504825">
                  <a:moveTo>
                    <a:pt x="5140452" y="252222"/>
                  </a:moveTo>
                  <a:lnTo>
                    <a:pt x="5136388" y="206895"/>
                  </a:lnTo>
                  <a:lnTo>
                    <a:pt x="5124666" y="164223"/>
                  </a:lnTo>
                  <a:lnTo>
                    <a:pt x="5106009" y="124929"/>
                  </a:lnTo>
                  <a:lnTo>
                    <a:pt x="5081130" y="89725"/>
                  </a:lnTo>
                  <a:lnTo>
                    <a:pt x="5050726" y="59321"/>
                  </a:lnTo>
                  <a:lnTo>
                    <a:pt x="5015522" y="34442"/>
                  </a:lnTo>
                  <a:lnTo>
                    <a:pt x="4976228" y="15786"/>
                  </a:lnTo>
                  <a:lnTo>
                    <a:pt x="4933556" y="4064"/>
                  </a:lnTo>
                  <a:lnTo>
                    <a:pt x="4888230" y="0"/>
                  </a:lnTo>
                  <a:lnTo>
                    <a:pt x="4842891" y="4064"/>
                  </a:lnTo>
                  <a:lnTo>
                    <a:pt x="4800219" y="15786"/>
                  </a:lnTo>
                  <a:lnTo>
                    <a:pt x="4760925" y="34442"/>
                  </a:lnTo>
                  <a:lnTo>
                    <a:pt x="4725721" y="59321"/>
                  </a:lnTo>
                  <a:lnTo>
                    <a:pt x="4695317" y="89725"/>
                  </a:lnTo>
                  <a:lnTo>
                    <a:pt x="4670437" y="124929"/>
                  </a:lnTo>
                  <a:lnTo>
                    <a:pt x="4651781" y="164223"/>
                  </a:lnTo>
                  <a:lnTo>
                    <a:pt x="4640059" y="206895"/>
                  </a:lnTo>
                  <a:lnTo>
                    <a:pt x="4636008" y="252222"/>
                  </a:lnTo>
                  <a:lnTo>
                    <a:pt x="4640059" y="297561"/>
                  </a:lnTo>
                  <a:lnTo>
                    <a:pt x="4651781" y="340233"/>
                  </a:lnTo>
                  <a:lnTo>
                    <a:pt x="4670437" y="379526"/>
                  </a:lnTo>
                  <a:lnTo>
                    <a:pt x="4695317" y="414731"/>
                  </a:lnTo>
                  <a:lnTo>
                    <a:pt x="4725721" y="445135"/>
                  </a:lnTo>
                  <a:lnTo>
                    <a:pt x="4760925" y="470014"/>
                  </a:lnTo>
                  <a:lnTo>
                    <a:pt x="4800219" y="488670"/>
                  </a:lnTo>
                  <a:lnTo>
                    <a:pt x="4842891" y="500392"/>
                  </a:lnTo>
                  <a:lnTo>
                    <a:pt x="4888230" y="504444"/>
                  </a:lnTo>
                  <a:lnTo>
                    <a:pt x="4933556" y="500392"/>
                  </a:lnTo>
                  <a:lnTo>
                    <a:pt x="4976228" y="488670"/>
                  </a:lnTo>
                  <a:lnTo>
                    <a:pt x="5015522" y="470014"/>
                  </a:lnTo>
                  <a:lnTo>
                    <a:pt x="5050726" y="445135"/>
                  </a:lnTo>
                  <a:lnTo>
                    <a:pt x="5081130" y="414731"/>
                  </a:lnTo>
                  <a:lnTo>
                    <a:pt x="5106009" y="379526"/>
                  </a:lnTo>
                  <a:lnTo>
                    <a:pt x="5124666" y="340233"/>
                  </a:lnTo>
                  <a:lnTo>
                    <a:pt x="5136388" y="297561"/>
                  </a:lnTo>
                  <a:lnTo>
                    <a:pt x="5140452" y="252222"/>
                  </a:lnTo>
                  <a:close/>
                </a:path>
                <a:path w="7458709" h="504825">
                  <a:moveTo>
                    <a:pt x="5913120" y="252222"/>
                  </a:moveTo>
                  <a:lnTo>
                    <a:pt x="5909056" y="206895"/>
                  </a:lnTo>
                  <a:lnTo>
                    <a:pt x="5897334" y="164223"/>
                  </a:lnTo>
                  <a:lnTo>
                    <a:pt x="5878677" y="124929"/>
                  </a:lnTo>
                  <a:lnTo>
                    <a:pt x="5853798" y="89725"/>
                  </a:lnTo>
                  <a:lnTo>
                    <a:pt x="5823394" y="59321"/>
                  </a:lnTo>
                  <a:lnTo>
                    <a:pt x="5788190" y="34442"/>
                  </a:lnTo>
                  <a:lnTo>
                    <a:pt x="5748896" y="15786"/>
                  </a:lnTo>
                  <a:lnTo>
                    <a:pt x="5706224" y="4064"/>
                  </a:lnTo>
                  <a:lnTo>
                    <a:pt x="5660898" y="0"/>
                  </a:lnTo>
                  <a:lnTo>
                    <a:pt x="5615559" y="4064"/>
                  </a:lnTo>
                  <a:lnTo>
                    <a:pt x="5572887" y="15786"/>
                  </a:lnTo>
                  <a:lnTo>
                    <a:pt x="5533593" y="34442"/>
                  </a:lnTo>
                  <a:lnTo>
                    <a:pt x="5498389" y="59321"/>
                  </a:lnTo>
                  <a:lnTo>
                    <a:pt x="5467985" y="89725"/>
                  </a:lnTo>
                  <a:lnTo>
                    <a:pt x="5443105" y="124929"/>
                  </a:lnTo>
                  <a:lnTo>
                    <a:pt x="5424449" y="164223"/>
                  </a:lnTo>
                  <a:lnTo>
                    <a:pt x="5412727" y="206895"/>
                  </a:lnTo>
                  <a:lnTo>
                    <a:pt x="5408676" y="252222"/>
                  </a:lnTo>
                  <a:lnTo>
                    <a:pt x="5412727" y="297561"/>
                  </a:lnTo>
                  <a:lnTo>
                    <a:pt x="5424449" y="340233"/>
                  </a:lnTo>
                  <a:lnTo>
                    <a:pt x="5443105" y="379526"/>
                  </a:lnTo>
                  <a:lnTo>
                    <a:pt x="5467985" y="414731"/>
                  </a:lnTo>
                  <a:lnTo>
                    <a:pt x="5498389" y="445135"/>
                  </a:lnTo>
                  <a:lnTo>
                    <a:pt x="5533593" y="470014"/>
                  </a:lnTo>
                  <a:lnTo>
                    <a:pt x="5572887" y="488670"/>
                  </a:lnTo>
                  <a:lnTo>
                    <a:pt x="5615559" y="500392"/>
                  </a:lnTo>
                  <a:lnTo>
                    <a:pt x="5660898" y="504444"/>
                  </a:lnTo>
                  <a:lnTo>
                    <a:pt x="5706224" y="500392"/>
                  </a:lnTo>
                  <a:lnTo>
                    <a:pt x="5748896" y="488670"/>
                  </a:lnTo>
                  <a:lnTo>
                    <a:pt x="5788190" y="470014"/>
                  </a:lnTo>
                  <a:lnTo>
                    <a:pt x="5823394" y="445135"/>
                  </a:lnTo>
                  <a:lnTo>
                    <a:pt x="5853798" y="414731"/>
                  </a:lnTo>
                  <a:lnTo>
                    <a:pt x="5878677" y="379526"/>
                  </a:lnTo>
                  <a:lnTo>
                    <a:pt x="5897334" y="340233"/>
                  </a:lnTo>
                  <a:lnTo>
                    <a:pt x="5909056" y="297561"/>
                  </a:lnTo>
                  <a:lnTo>
                    <a:pt x="5913120" y="252222"/>
                  </a:lnTo>
                  <a:close/>
                </a:path>
                <a:path w="7458709" h="504825">
                  <a:moveTo>
                    <a:pt x="6685788" y="252222"/>
                  </a:moveTo>
                  <a:lnTo>
                    <a:pt x="6681724" y="206895"/>
                  </a:lnTo>
                  <a:lnTo>
                    <a:pt x="6670002" y="164223"/>
                  </a:lnTo>
                  <a:lnTo>
                    <a:pt x="6651345" y="124929"/>
                  </a:lnTo>
                  <a:lnTo>
                    <a:pt x="6626466" y="89725"/>
                  </a:lnTo>
                  <a:lnTo>
                    <a:pt x="6596062" y="59321"/>
                  </a:lnTo>
                  <a:lnTo>
                    <a:pt x="6560858" y="34442"/>
                  </a:lnTo>
                  <a:lnTo>
                    <a:pt x="6521564" y="15786"/>
                  </a:lnTo>
                  <a:lnTo>
                    <a:pt x="6478892" y="4064"/>
                  </a:lnTo>
                  <a:lnTo>
                    <a:pt x="6433566" y="0"/>
                  </a:lnTo>
                  <a:lnTo>
                    <a:pt x="6388227" y="4064"/>
                  </a:lnTo>
                  <a:lnTo>
                    <a:pt x="6345555" y="15786"/>
                  </a:lnTo>
                  <a:lnTo>
                    <a:pt x="6306261" y="34442"/>
                  </a:lnTo>
                  <a:lnTo>
                    <a:pt x="6271057" y="59321"/>
                  </a:lnTo>
                  <a:lnTo>
                    <a:pt x="6240653" y="89725"/>
                  </a:lnTo>
                  <a:lnTo>
                    <a:pt x="6215773" y="124929"/>
                  </a:lnTo>
                  <a:lnTo>
                    <a:pt x="6197117" y="164223"/>
                  </a:lnTo>
                  <a:lnTo>
                    <a:pt x="6185395" y="206895"/>
                  </a:lnTo>
                  <a:lnTo>
                    <a:pt x="6181344" y="252222"/>
                  </a:lnTo>
                  <a:lnTo>
                    <a:pt x="6185395" y="297561"/>
                  </a:lnTo>
                  <a:lnTo>
                    <a:pt x="6197117" y="340233"/>
                  </a:lnTo>
                  <a:lnTo>
                    <a:pt x="6215773" y="379526"/>
                  </a:lnTo>
                  <a:lnTo>
                    <a:pt x="6240653" y="414731"/>
                  </a:lnTo>
                  <a:lnTo>
                    <a:pt x="6271057" y="445135"/>
                  </a:lnTo>
                  <a:lnTo>
                    <a:pt x="6306261" y="470014"/>
                  </a:lnTo>
                  <a:lnTo>
                    <a:pt x="6345555" y="488670"/>
                  </a:lnTo>
                  <a:lnTo>
                    <a:pt x="6388227" y="500392"/>
                  </a:lnTo>
                  <a:lnTo>
                    <a:pt x="6433566" y="504444"/>
                  </a:lnTo>
                  <a:lnTo>
                    <a:pt x="6478892" y="500392"/>
                  </a:lnTo>
                  <a:lnTo>
                    <a:pt x="6521564" y="488670"/>
                  </a:lnTo>
                  <a:lnTo>
                    <a:pt x="6560858" y="470014"/>
                  </a:lnTo>
                  <a:lnTo>
                    <a:pt x="6596062" y="445135"/>
                  </a:lnTo>
                  <a:lnTo>
                    <a:pt x="6626466" y="414731"/>
                  </a:lnTo>
                  <a:lnTo>
                    <a:pt x="6651345" y="379526"/>
                  </a:lnTo>
                  <a:lnTo>
                    <a:pt x="6670002" y="340233"/>
                  </a:lnTo>
                  <a:lnTo>
                    <a:pt x="6681724" y="297561"/>
                  </a:lnTo>
                  <a:lnTo>
                    <a:pt x="6685788" y="252222"/>
                  </a:lnTo>
                  <a:close/>
                </a:path>
                <a:path w="7458709" h="504825">
                  <a:moveTo>
                    <a:pt x="7458456" y="252222"/>
                  </a:moveTo>
                  <a:lnTo>
                    <a:pt x="7454392" y="206895"/>
                  </a:lnTo>
                  <a:lnTo>
                    <a:pt x="7442670" y="164223"/>
                  </a:lnTo>
                  <a:lnTo>
                    <a:pt x="7424013" y="124929"/>
                  </a:lnTo>
                  <a:lnTo>
                    <a:pt x="7399134" y="89725"/>
                  </a:lnTo>
                  <a:lnTo>
                    <a:pt x="7368730" y="59321"/>
                  </a:lnTo>
                  <a:lnTo>
                    <a:pt x="7333526" y="34442"/>
                  </a:lnTo>
                  <a:lnTo>
                    <a:pt x="7294232" y="15786"/>
                  </a:lnTo>
                  <a:lnTo>
                    <a:pt x="7251560" y="4064"/>
                  </a:lnTo>
                  <a:lnTo>
                    <a:pt x="7206234" y="0"/>
                  </a:lnTo>
                  <a:lnTo>
                    <a:pt x="7160895" y="4064"/>
                  </a:lnTo>
                  <a:lnTo>
                    <a:pt x="7118223" y="15786"/>
                  </a:lnTo>
                  <a:lnTo>
                    <a:pt x="7078929" y="34442"/>
                  </a:lnTo>
                  <a:lnTo>
                    <a:pt x="7043725" y="59321"/>
                  </a:lnTo>
                  <a:lnTo>
                    <a:pt x="7013321" y="89725"/>
                  </a:lnTo>
                  <a:lnTo>
                    <a:pt x="6988442" y="124929"/>
                  </a:lnTo>
                  <a:lnTo>
                    <a:pt x="6969785" y="164223"/>
                  </a:lnTo>
                  <a:lnTo>
                    <a:pt x="6958063" y="206895"/>
                  </a:lnTo>
                  <a:lnTo>
                    <a:pt x="6954012" y="252222"/>
                  </a:lnTo>
                  <a:lnTo>
                    <a:pt x="6958063" y="297561"/>
                  </a:lnTo>
                  <a:lnTo>
                    <a:pt x="6969785" y="340233"/>
                  </a:lnTo>
                  <a:lnTo>
                    <a:pt x="6988442" y="379526"/>
                  </a:lnTo>
                  <a:lnTo>
                    <a:pt x="7013321" y="414731"/>
                  </a:lnTo>
                  <a:lnTo>
                    <a:pt x="7043725" y="445135"/>
                  </a:lnTo>
                  <a:lnTo>
                    <a:pt x="7078929" y="470014"/>
                  </a:lnTo>
                  <a:lnTo>
                    <a:pt x="7118223" y="488670"/>
                  </a:lnTo>
                  <a:lnTo>
                    <a:pt x="7160895" y="500392"/>
                  </a:lnTo>
                  <a:lnTo>
                    <a:pt x="7206234" y="504444"/>
                  </a:lnTo>
                  <a:lnTo>
                    <a:pt x="7251560" y="500392"/>
                  </a:lnTo>
                  <a:lnTo>
                    <a:pt x="7294232" y="488670"/>
                  </a:lnTo>
                  <a:lnTo>
                    <a:pt x="7333526" y="470014"/>
                  </a:lnTo>
                  <a:lnTo>
                    <a:pt x="7368730" y="445135"/>
                  </a:lnTo>
                  <a:lnTo>
                    <a:pt x="7399134" y="414731"/>
                  </a:lnTo>
                  <a:lnTo>
                    <a:pt x="7424013" y="379526"/>
                  </a:lnTo>
                  <a:lnTo>
                    <a:pt x="7442670" y="340233"/>
                  </a:lnTo>
                  <a:lnTo>
                    <a:pt x="7454392" y="297561"/>
                  </a:lnTo>
                  <a:lnTo>
                    <a:pt x="7458456" y="2522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34283" y="984503"/>
              <a:ext cx="295910" cy="295910"/>
            </a:xfrm>
            <a:custGeom>
              <a:avLst/>
              <a:gdLst/>
              <a:ahLst/>
              <a:cxnLst/>
              <a:rect l="l" t="t" r="r" b="b"/>
              <a:pathLst>
                <a:path w="295910" h="295909">
                  <a:moveTo>
                    <a:pt x="147828" y="0"/>
                  </a:moveTo>
                  <a:lnTo>
                    <a:pt x="101100" y="7535"/>
                  </a:lnTo>
                  <a:lnTo>
                    <a:pt x="60520" y="28520"/>
                  </a:lnTo>
                  <a:lnTo>
                    <a:pt x="28520" y="60520"/>
                  </a:lnTo>
                  <a:lnTo>
                    <a:pt x="7535" y="101100"/>
                  </a:lnTo>
                  <a:lnTo>
                    <a:pt x="0" y="147827"/>
                  </a:lnTo>
                  <a:lnTo>
                    <a:pt x="7535" y="194555"/>
                  </a:lnTo>
                  <a:lnTo>
                    <a:pt x="28520" y="235135"/>
                  </a:lnTo>
                  <a:lnTo>
                    <a:pt x="60520" y="267135"/>
                  </a:lnTo>
                  <a:lnTo>
                    <a:pt x="101100" y="288120"/>
                  </a:lnTo>
                  <a:lnTo>
                    <a:pt x="147828" y="295655"/>
                  </a:lnTo>
                  <a:lnTo>
                    <a:pt x="194555" y="288120"/>
                  </a:lnTo>
                  <a:lnTo>
                    <a:pt x="235135" y="267135"/>
                  </a:lnTo>
                  <a:lnTo>
                    <a:pt x="267135" y="235135"/>
                  </a:lnTo>
                  <a:lnTo>
                    <a:pt x="288120" y="194555"/>
                  </a:lnTo>
                  <a:lnTo>
                    <a:pt x="295656" y="147827"/>
                  </a:lnTo>
                  <a:lnTo>
                    <a:pt x="288120" y="101100"/>
                  </a:lnTo>
                  <a:lnTo>
                    <a:pt x="267135" y="60520"/>
                  </a:lnTo>
                  <a:lnTo>
                    <a:pt x="235135" y="28520"/>
                  </a:lnTo>
                  <a:lnTo>
                    <a:pt x="194555" y="7535"/>
                  </a:lnTo>
                  <a:lnTo>
                    <a:pt x="147828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415796" y="3322320"/>
            <a:ext cx="4337685" cy="42862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38900" y="3322320"/>
            <a:ext cx="4337685" cy="42862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Producer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2102" y="1796256"/>
            <a:ext cx="963168" cy="63667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6722364" y="1632204"/>
            <a:ext cx="1750060" cy="1297305"/>
          </a:xfrm>
          <a:prstGeom prst="rect">
            <a:avLst/>
          </a:prstGeom>
          <a:ln w="9144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089135" y="1755648"/>
            <a:ext cx="1047115" cy="1049020"/>
          </a:xfrm>
          <a:custGeom>
            <a:avLst/>
            <a:gdLst/>
            <a:ahLst/>
            <a:cxnLst/>
            <a:rect l="l" t="t" r="r" b="b"/>
            <a:pathLst>
              <a:path w="1047115" h="1049020">
                <a:moveTo>
                  <a:pt x="523494" y="0"/>
                </a:moveTo>
                <a:lnTo>
                  <a:pt x="475845" y="2142"/>
                </a:lnTo>
                <a:lnTo>
                  <a:pt x="429395" y="8446"/>
                </a:lnTo>
                <a:lnTo>
                  <a:pt x="384329" y="18727"/>
                </a:lnTo>
                <a:lnTo>
                  <a:pt x="340830" y="32799"/>
                </a:lnTo>
                <a:lnTo>
                  <a:pt x="299085" y="50477"/>
                </a:lnTo>
                <a:lnTo>
                  <a:pt x="259277" y="71577"/>
                </a:lnTo>
                <a:lnTo>
                  <a:pt x="221592" y="95912"/>
                </a:lnTo>
                <a:lnTo>
                  <a:pt x="186214" y="123299"/>
                </a:lnTo>
                <a:lnTo>
                  <a:pt x="153328" y="153552"/>
                </a:lnTo>
                <a:lnTo>
                  <a:pt x="123119" y="186486"/>
                </a:lnTo>
                <a:lnTo>
                  <a:pt x="95773" y="221915"/>
                </a:lnTo>
                <a:lnTo>
                  <a:pt x="71472" y="259655"/>
                </a:lnTo>
                <a:lnTo>
                  <a:pt x="50403" y="299521"/>
                </a:lnTo>
                <a:lnTo>
                  <a:pt x="32751" y="341327"/>
                </a:lnTo>
                <a:lnTo>
                  <a:pt x="18699" y="384889"/>
                </a:lnTo>
                <a:lnTo>
                  <a:pt x="8434" y="430021"/>
                </a:lnTo>
                <a:lnTo>
                  <a:pt x="2139" y="476538"/>
                </a:lnTo>
                <a:lnTo>
                  <a:pt x="0" y="524255"/>
                </a:lnTo>
                <a:lnTo>
                  <a:pt x="2139" y="571973"/>
                </a:lnTo>
                <a:lnTo>
                  <a:pt x="8434" y="618490"/>
                </a:lnTo>
                <a:lnTo>
                  <a:pt x="18699" y="663622"/>
                </a:lnTo>
                <a:lnTo>
                  <a:pt x="32751" y="707184"/>
                </a:lnTo>
                <a:lnTo>
                  <a:pt x="50403" y="748990"/>
                </a:lnTo>
                <a:lnTo>
                  <a:pt x="71472" y="788856"/>
                </a:lnTo>
                <a:lnTo>
                  <a:pt x="95773" y="826596"/>
                </a:lnTo>
                <a:lnTo>
                  <a:pt x="123119" y="862025"/>
                </a:lnTo>
                <a:lnTo>
                  <a:pt x="153328" y="894959"/>
                </a:lnTo>
                <a:lnTo>
                  <a:pt x="186214" y="925212"/>
                </a:lnTo>
                <a:lnTo>
                  <a:pt x="221592" y="952599"/>
                </a:lnTo>
                <a:lnTo>
                  <a:pt x="259277" y="976934"/>
                </a:lnTo>
                <a:lnTo>
                  <a:pt x="299085" y="998034"/>
                </a:lnTo>
                <a:lnTo>
                  <a:pt x="340830" y="1015712"/>
                </a:lnTo>
                <a:lnTo>
                  <a:pt x="384329" y="1029784"/>
                </a:lnTo>
                <a:lnTo>
                  <a:pt x="429395" y="1040065"/>
                </a:lnTo>
                <a:lnTo>
                  <a:pt x="475845" y="1046369"/>
                </a:lnTo>
                <a:lnTo>
                  <a:pt x="523494" y="1048511"/>
                </a:lnTo>
                <a:lnTo>
                  <a:pt x="571142" y="1046369"/>
                </a:lnTo>
                <a:lnTo>
                  <a:pt x="617592" y="1040065"/>
                </a:lnTo>
                <a:lnTo>
                  <a:pt x="662658" y="1029784"/>
                </a:lnTo>
                <a:lnTo>
                  <a:pt x="706157" y="1015712"/>
                </a:lnTo>
                <a:lnTo>
                  <a:pt x="747902" y="998034"/>
                </a:lnTo>
                <a:lnTo>
                  <a:pt x="787710" y="976934"/>
                </a:lnTo>
                <a:lnTo>
                  <a:pt x="825395" y="952599"/>
                </a:lnTo>
                <a:lnTo>
                  <a:pt x="860773" y="925212"/>
                </a:lnTo>
                <a:lnTo>
                  <a:pt x="893659" y="894959"/>
                </a:lnTo>
                <a:lnTo>
                  <a:pt x="923868" y="862025"/>
                </a:lnTo>
                <a:lnTo>
                  <a:pt x="951214" y="826596"/>
                </a:lnTo>
                <a:lnTo>
                  <a:pt x="975515" y="788856"/>
                </a:lnTo>
                <a:lnTo>
                  <a:pt x="996584" y="748990"/>
                </a:lnTo>
                <a:lnTo>
                  <a:pt x="1014236" y="707184"/>
                </a:lnTo>
                <a:lnTo>
                  <a:pt x="1028288" y="663622"/>
                </a:lnTo>
                <a:lnTo>
                  <a:pt x="1038553" y="618490"/>
                </a:lnTo>
                <a:lnTo>
                  <a:pt x="1044848" y="571973"/>
                </a:lnTo>
                <a:lnTo>
                  <a:pt x="1046988" y="524255"/>
                </a:lnTo>
                <a:lnTo>
                  <a:pt x="1044848" y="476538"/>
                </a:lnTo>
                <a:lnTo>
                  <a:pt x="1038553" y="430021"/>
                </a:lnTo>
                <a:lnTo>
                  <a:pt x="1028288" y="384889"/>
                </a:lnTo>
                <a:lnTo>
                  <a:pt x="1014236" y="341327"/>
                </a:lnTo>
                <a:lnTo>
                  <a:pt x="996584" y="299521"/>
                </a:lnTo>
                <a:lnTo>
                  <a:pt x="975515" y="259655"/>
                </a:lnTo>
                <a:lnTo>
                  <a:pt x="951214" y="221915"/>
                </a:lnTo>
                <a:lnTo>
                  <a:pt x="923868" y="186486"/>
                </a:lnTo>
                <a:lnTo>
                  <a:pt x="893659" y="153552"/>
                </a:lnTo>
                <a:lnTo>
                  <a:pt x="860773" y="123299"/>
                </a:lnTo>
                <a:lnTo>
                  <a:pt x="825395" y="95912"/>
                </a:lnTo>
                <a:lnTo>
                  <a:pt x="787710" y="71577"/>
                </a:lnTo>
                <a:lnTo>
                  <a:pt x="747902" y="50477"/>
                </a:lnTo>
                <a:lnTo>
                  <a:pt x="706157" y="32799"/>
                </a:lnTo>
                <a:lnTo>
                  <a:pt x="662658" y="18727"/>
                </a:lnTo>
                <a:lnTo>
                  <a:pt x="617592" y="8446"/>
                </a:lnTo>
                <a:lnTo>
                  <a:pt x="571142" y="2142"/>
                </a:lnTo>
                <a:lnTo>
                  <a:pt x="523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15796" y="1632204"/>
            <a:ext cx="1152525" cy="1297305"/>
          </a:xfrm>
          <a:custGeom>
            <a:avLst/>
            <a:gdLst/>
            <a:ahLst/>
            <a:cxnLst/>
            <a:rect l="l" t="t" r="r" b="b"/>
            <a:pathLst>
              <a:path w="1152525" h="1297305">
                <a:moveTo>
                  <a:pt x="1152143" y="0"/>
                </a:moveTo>
                <a:lnTo>
                  <a:pt x="0" y="0"/>
                </a:lnTo>
                <a:lnTo>
                  <a:pt x="0" y="1296924"/>
                </a:lnTo>
                <a:lnTo>
                  <a:pt x="1152143" y="1296924"/>
                </a:lnTo>
                <a:lnTo>
                  <a:pt x="115214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682140" y="1952321"/>
            <a:ext cx="6178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853171" y="4791455"/>
            <a:ext cx="1280160" cy="909955"/>
            <a:chOff x="7853171" y="4791455"/>
            <a:chExt cx="1280160" cy="909955"/>
          </a:xfrm>
        </p:grpSpPr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53171" y="4843271"/>
              <a:ext cx="882395" cy="85801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16111" y="4791455"/>
              <a:ext cx="617219" cy="618743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82467" y="1839467"/>
            <a:ext cx="399287" cy="882395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1415796" y="3747515"/>
            <a:ext cx="4337685" cy="2452370"/>
            <a:chOff x="1415796" y="3747515"/>
            <a:chExt cx="4337685" cy="2452370"/>
          </a:xfrm>
        </p:grpSpPr>
        <p:sp>
          <p:nvSpPr>
            <p:cNvPr id="29" name="object 29"/>
            <p:cNvSpPr/>
            <p:nvPr/>
          </p:nvSpPr>
          <p:spPr>
            <a:xfrm>
              <a:off x="1415796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5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635103" y="5334316"/>
            <a:ext cx="5035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ad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67939" y="1632204"/>
            <a:ext cx="3185160" cy="1297305"/>
            <a:chOff x="2567939" y="1632204"/>
            <a:chExt cx="3185160" cy="1297305"/>
          </a:xfrm>
        </p:grpSpPr>
        <p:sp>
          <p:nvSpPr>
            <p:cNvPr id="3" name="object 3"/>
            <p:cNvSpPr/>
            <p:nvPr/>
          </p:nvSpPr>
          <p:spPr>
            <a:xfrm>
              <a:off x="2567939" y="1632204"/>
              <a:ext cx="3185160" cy="1297305"/>
            </a:xfrm>
            <a:custGeom>
              <a:avLst/>
              <a:gdLst/>
              <a:ahLst/>
              <a:cxnLst/>
              <a:rect l="l" t="t" r="r" b="b"/>
              <a:pathLst>
                <a:path w="3185160" h="1297305">
                  <a:moveTo>
                    <a:pt x="3185160" y="0"/>
                  </a:moveTo>
                  <a:lnTo>
                    <a:pt x="0" y="0"/>
                  </a:lnTo>
                  <a:lnTo>
                    <a:pt x="0" y="1296924"/>
                  </a:lnTo>
                  <a:lnTo>
                    <a:pt x="3185160" y="1296924"/>
                  </a:lnTo>
                  <a:lnTo>
                    <a:pt x="318516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49879" y="1757175"/>
              <a:ext cx="2670175" cy="1047115"/>
            </a:xfrm>
            <a:custGeom>
              <a:avLst/>
              <a:gdLst/>
              <a:ahLst/>
              <a:cxnLst/>
              <a:rect l="l" t="t" r="r" b="b"/>
              <a:pathLst>
                <a:path w="2670175" h="1047114">
                  <a:moveTo>
                    <a:pt x="2495550" y="0"/>
                  </a:moveTo>
                  <a:lnTo>
                    <a:pt x="174498" y="0"/>
                  </a:lnTo>
                  <a:lnTo>
                    <a:pt x="128111" y="6232"/>
                  </a:lnTo>
                  <a:lnTo>
                    <a:pt x="86427" y="23822"/>
                  </a:lnTo>
                  <a:lnTo>
                    <a:pt x="51111" y="51106"/>
                  </a:lnTo>
                  <a:lnTo>
                    <a:pt x="23825" y="86422"/>
                  </a:lnTo>
                  <a:lnTo>
                    <a:pt x="6233" y="128106"/>
                  </a:lnTo>
                  <a:lnTo>
                    <a:pt x="0" y="174498"/>
                  </a:lnTo>
                  <a:lnTo>
                    <a:pt x="0" y="872477"/>
                  </a:lnTo>
                  <a:lnTo>
                    <a:pt x="6233" y="918869"/>
                  </a:lnTo>
                  <a:lnTo>
                    <a:pt x="23825" y="960556"/>
                  </a:lnTo>
                  <a:lnTo>
                    <a:pt x="51111" y="995875"/>
                  </a:lnTo>
                  <a:lnTo>
                    <a:pt x="86427" y="1023162"/>
                  </a:lnTo>
                  <a:lnTo>
                    <a:pt x="128111" y="1040754"/>
                  </a:lnTo>
                  <a:lnTo>
                    <a:pt x="174498" y="1046988"/>
                  </a:lnTo>
                  <a:lnTo>
                    <a:pt x="2495550" y="1046988"/>
                  </a:lnTo>
                  <a:lnTo>
                    <a:pt x="2541936" y="1040754"/>
                  </a:lnTo>
                  <a:lnTo>
                    <a:pt x="2583620" y="1023162"/>
                  </a:lnTo>
                  <a:lnTo>
                    <a:pt x="2618936" y="995875"/>
                  </a:lnTo>
                  <a:lnTo>
                    <a:pt x="2646222" y="960556"/>
                  </a:lnTo>
                  <a:lnTo>
                    <a:pt x="2663814" y="918869"/>
                  </a:lnTo>
                  <a:lnTo>
                    <a:pt x="2670048" y="872477"/>
                  </a:lnTo>
                  <a:lnTo>
                    <a:pt x="2670048" y="174498"/>
                  </a:lnTo>
                  <a:lnTo>
                    <a:pt x="2663814" y="128106"/>
                  </a:lnTo>
                  <a:lnTo>
                    <a:pt x="2646222" y="86422"/>
                  </a:lnTo>
                  <a:lnTo>
                    <a:pt x="2618936" y="51106"/>
                  </a:lnTo>
                  <a:lnTo>
                    <a:pt x="2583620" y="23822"/>
                  </a:lnTo>
                  <a:lnTo>
                    <a:pt x="2541936" y="6232"/>
                  </a:lnTo>
                  <a:lnTo>
                    <a:pt x="2495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438900" y="3747515"/>
            <a:ext cx="4337685" cy="2452370"/>
            <a:chOff x="6438900" y="3747515"/>
            <a:chExt cx="4337685" cy="2452370"/>
          </a:xfrm>
        </p:grpSpPr>
        <p:sp>
          <p:nvSpPr>
            <p:cNvPr id="6" name="object 6"/>
            <p:cNvSpPr/>
            <p:nvPr/>
          </p:nvSpPr>
          <p:spPr>
            <a:xfrm>
              <a:off x="6438900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4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8471916" y="1632204"/>
            <a:ext cx="2304415" cy="1297305"/>
          </a:xfrm>
          <a:custGeom>
            <a:avLst/>
            <a:gdLst/>
            <a:ahLst/>
            <a:cxnLst/>
            <a:rect l="l" t="t" r="r" b="b"/>
            <a:pathLst>
              <a:path w="2304415" h="1297305">
                <a:moveTo>
                  <a:pt x="2304287" y="0"/>
                </a:moveTo>
                <a:lnTo>
                  <a:pt x="0" y="0"/>
                </a:lnTo>
                <a:lnTo>
                  <a:pt x="0" y="1296924"/>
                </a:lnTo>
                <a:lnTo>
                  <a:pt x="2304287" y="1296924"/>
                </a:lnTo>
                <a:lnTo>
                  <a:pt x="230428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415796" y="768095"/>
            <a:ext cx="9360535" cy="765175"/>
            <a:chOff x="1415796" y="768095"/>
            <a:chExt cx="9360535" cy="765175"/>
          </a:xfrm>
        </p:grpSpPr>
        <p:sp>
          <p:nvSpPr>
            <p:cNvPr id="11" name="object 11"/>
            <p:cNvSpPr/>
            <p:nvPr/>
          </p:nvSpPr>
          <p:spPr>
            <a:xfrm>
              <a:off x="2567940" y="768095"/>
              <a:ext cx="8208645" cy="765175"/>
            </a:xfrm>
            <a:custGeom>
              <a:avLst/>
              <a:gdLst/>
              <a:ahLst/>
              <a:cxnLst/>
              <a:rect l="l" t="t" r="r" b="b"/>
              <a:pathLst>
                <a:path w="8208645" h="765175">
                  <a:moveTo>
                    <a:pt x="820826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8208263" y="765048"/>
                  </a:lnTo>
                  <a:lnTo>
                    <a:pt x="820826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5796" y="768095"/>
              <a:ext cx="1152525" cy="765175"/>
            </a:xfrm>
            <a:custGeom>
              <a:avLst/>
              <a:gdLst/>
              <a:ahLst/>
              <a:cxnLst/>
              <a:rect l="l" t="t" r="r" b="b"/>
              <a:pathLst>
                <a:path w="1152525" h="765175">
                  <a:moveTo>
                    <a:pt x="115214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1152143" y="765048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583048" y="974603"/>
            <a:ext cx="816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930651" y="883919"/>
            <a:ext cx="7458709" cy="504825"/>
            <a:chOff x="2930651" y="883919"/>
            <a:chExt cx="7458709" cy="504825"/>
          </a:xfrm>
        </p:grpSpPr>
        <p:sp>
          <p:nvSpPr>
            <p:cNvPr id="15" name="object 15"/>
            <p:cNvSpPr/>
            <p:nvPr/>
          </p:nvSpPr>
          <p:spPr>
            <a:xfrm>
              <a:off x="2930652" y="883919"/>
              <a:ext cx="7458709" cy="504825"/>
            </a:xfrm>
            <a:custGeom>
              <a:avLst/>
              <a:gdLst/>
              <a:ahLst/>
              <a:cxnLst/>
              <a:rect l="l" t="t" r="r" b="b"/>
              <a:pathLst>
                <a:path w="7458709" h="504825">
                  <a:moveTo>
                    <a:pt x="502920" y="252222"/>
                  </a:moveTo>
                  <a:lnTo>
                    <a:pt x="498856" y="206895"/>
                  </a:lnTo>
                  <a:lnTo>
                    <a:pt x="487184" y="164223"/>
                  </a:lnTo>
                  <a:lnTo>
                    <a:pt x="468579" y="124929"/>
                  </a:lnTo>
                  <a:lnTo>
                    <a:pt x="443776" y="89725"/>
                  </a:lnTo>
                  <a:lnTo>
                    <a:pt x="413461" y="59321"/>
                  </a:lnTo>
                  <a:lnTo>
                    <a:pt x="378371" y="34442"/>
                  </a:lnTo>
                  <a:lnTo>
                    <a:pt x="339191" y="15786"/>
                  </a:lnTo>
                  <a:lnTo>
                    <a:pt x="296659" y="4064"/>
                  </a:lnTo>
                  <a:lnTo>
                    <a:pt x="251460" y="0"/>
                  </a:lnTo>
                  <a:lnTo>
                    <a:pt x="206248" y="4064"/>
                  </a:lnTo>
                  <a:lnTo>
                    <a:pt x="163715" y="15786"/>
                  </a:lnTo>
                  <a:lnTo>
                    <a:pt x="124536" y="34442"/>
                  </a:lnTo>
                  <a:lnTo>
                    <a:pt x="89446" y="59321"/>
                  </a:lnTo>
                  <a:lnTo>
                    <a:pt x="59131" y="89725"/>
                  </a:lnTo>
                  <a:lnTo>
                    <a:pt x="34328" y="124929"/>
                  </a:lnTo>
                  <a:lnTo>
                    <a:pt x="15722" y="164223"/>
                  </a:lnTo>
                  <a:lnTo>
                    <a:pt x="4051" y="206895"/>
                  </a:lnTo>
                  <a:lnTo>
                    <a:pt x="0" y="252222"/>
                  </a:lnTo>
                  <a:lnTo>
                    <a:pt x="4051" y="297561"/>
                  </a:lnTo>
                  <a:lnTo>
                    <a:pt x="15722" y="340233"/>
                  </a:lnTo>
                  <a:lnTo>
                    <a:pt x="34328" y="379526"/>
                  </a:lnTo>
                  <a:lnTo>
                    <a:pt x="59131" y="414731"/>
                  </a:lnTo>
                  <a:lnTo>
                    <a:pt x="89446" y="445135"/>
                  </a:lnTo>
                  <a:lnTo>
                    <a:pt x="124536" y="470014"/>
                  </a:lnTo>
                  <a:lnTo>
                    <a:pt x="163715" y="488670"/>
                  </a:lnTo>
                  <a:lnTo>
                    <a:pt x="206248" y="500392"/>
                  </a:lnTo>
                  <a:lnTo>
                    <a:pt x="251460" y="504444"/>
                  </a:lnTo>
                  <a:lnTo>
                    <a:pt x="296659" y="500392"/>
                  </a:lnTo>
                  <a:lnTo>
                    <a:pt x="339191" y="488670"/>
                  </a:lnTo>
                  <a:lnTo>
                    <a:pt x="378371" y="470014"/>
                  </a:lnTo>
                  <a:lnTo>
                    <a:pt x="413461" y="445135"/>
                  </a:lnTo>
                  <a:lnTo>
                    <a:pt x="443776" y="414731"/>
                  </a:lnTo>
                  <a:lnTo>
                    <a:pt x="468579" y="379526"/>
                  </a:lnTo>
                  <a:lnTo>
                    <a:pt x="487184" y="340233"/>
                  </a:lnTo>
                  <a:lnTo>
                    <a:pt x="498856" y="297561"/>
                  </a:lnTo>
                  <a:lnTo>
                    <a:pt x="502920" y="252222"/>
                  </a:lnTo>
                  <a:close/>
                </a:path>
                <a:path w="7458709" h="504825">
                  <a:moveTo>
                    <a:pt x="1277112" y="252222"/>
                  </a:moveTo>
                  <a:lnTo>
                    <a:pt x="1273048" y="206895"/>
                  </a:lnTo>
                  <a:lnTo>
                    <a:pt x="1261325" y="164223"/>
                  </a:lnTo>
                  <a:lnTo>
                    <a:pt x="1242669" y="124929"/>
                  </a:lnTo>
                  <a:lnTo>
                    <a:pt x="1217790" y="89725"/>
                  </a:lnTo>
                  <a:lnTo>
                    <a:pt x="1187386" y="59321"/>
                  </a:lnTo>
                  <a:lnTo>
                    <a:pt x="1152182" y="34442"/>
                  </a:lnTo>
                  <a:lnTo>
                    <a:pt x="1112888" y="15786"/>
                  </a:lnTo>
                  <a:lnTo>
                    <a:pt x="1070216" y="4064"/>
                  </a:lnTo>
                  <a:lnTo>
                    <a:pt x="1024890" y="0"/>
                  </a:lnTo>
                  <a:lnTo>
                    <a:pt x="979551" y="4064"/>
                  </a:lnTo>
                  <a:lnTo>
                    <a:pt x="936879" y="15786"/>
                  </a:lnTo>
                  <a:lnTo>
                    <a:pt x="897585" y="34442"/>
                  </a:lnTo>
                  <a:lnTo>
                    <a:pt x="862380" y="59321"/>
                  </a:lnTo>
                  <a:lnTo>
                    <a:pt x="831977" y="89725"/>
                  </a:lnTo>
                  <a:lnTo>
                    <a:pt x="807097" y="124929"/>
                  </a:lnTo>
                  <a:lnTo>
                    <a:pt x="788441" y="164223"/>
                  </a:lnTo>
                  <a:lnTo>
                    <a:pt x="776719" y="206895"/>
                  </a:lnTo>
                  <a:lnTo>
                    <a:pt x="772668" y="252222"/>
                  </a:lnTo>
                  <a:lnTo>
                    <a:pt x="776719" y="297561"/>
                  </a:lnTo>
                  <a:lnTo>
                    <a:pt x="788441" y="340233"/>
                  </a:lnTo>
                  <a:lnTo>
                    <a:pt x="807097" y="379526"/>
                  </a:lnTo>
                  <a:lnTo>
                    <a:pt x="831977" y="414731"/>
                  </a:lnTo>
                  <a:lnTo>
                    <a:pt x="862380" y="445135"/>
                  </a:lnTo>
                  <a:lnTo>
                    <a:pt x="897585" y="470014"/>
                  </a:lnTo>
                  <a:lnTo>
                    <a:pt x="936879" y="488670"/>
                  </a:lnTo>
                  <a:lnTo>
                    <a:pt x="979551" y="500392"/>
                  </a:lnTo>
                  <a:lnTo>
                    <a:pt x="1024890" y="504444"/>
                  </a:lnTo>
                  <a:lnTo>
                    <a:pt x="1070216" y="500392"/>
                  </a:lnTo>
                  <a:lnTo>
                    <a:pt x="1112888" y="488670"/>
                  </a:lnTo>
                  <a:lnTo>
                    <a:pt x="1152182" y="470014"/>
                  </a:lnTo>
                  <a:lnTo>
                    <a:pt x="1187386" y="445135"/>
                  </a:lnTo>
                  <a:lnTo>
                    <a:pt x="1217790" y="414731"/>
                  </a:lnTo>
                  <a:lnTo>
                    <a:pt x="1242669" y="379526"/>
                  </a:lnTo>
                  <a:lnTo>
                    <a:pt x="1261325" y="340233"/>
                  </a:lnTo>
                  <a:lnTo>
                    <a:pt x="1273048" y="297561"/>
                  </a:lnTo>
                  <a:lnTo>
                    <a:pt x="1277112" y="252222"/>
                  </a:lnTo>
                  <a:close/>
                </a:path>
                <a:path w="7458709" h="504825">
                  <a:moveTo>
                    <a:pt x="2049780" y="252222"/>
                  </a:moveTo>
                  <a:lnTo>
                    <a:pt x="2045716" y="206895"/>
                  </a:lnTo>
                  <a:lnTo>
                    <a:pt x="2033993" y="164223"/>
                  </a:lnTo>
                  <a:lnTo>
                    <a:pt x="2015337" y="124929"/>
                  </a:lnTo>
                  <a:lnTo>
                    <a:pt x="1990458" y="89725"/>
                  </a:lnTo>
                  <a:lnTo>
                    <a:pt x="1960054" y="59321"/>
                  </a:lnTo>
                  <a:lnTo>
                    <a:pt x="1924850" y="34442"/>
                  </a:lnTo>
                  <a:lnTo>
                    <a:pt x="1885556" y="15786"/>
                  </a:lnTo>
                  <a:lnTo>
                    <a:pt x="1842884" y="4064"/>
                  </a:lnTo>
                  <a:lnTo>
                    <a:pt x="1797558" y="0"/>
                  </a:lnTo>
                  <a:lnTo>
                    <a:pt x="1752219" y="4064"/>
                  </a:lnTo>
                  <a:lnTo>
                    <a:pt x="1709547" y="15786"/>
                  </a:lnTo>
                  <a:lnTo>
                    <a:pt x="1670253" y="34442"/>
                  </a:lnTo>
                  <a:lnTo>
                    <a:pt x="1635048" y="59321"/>
                  </a:lnTo>
                  <a:lnTo>
                    <a:pt x="1604645" y="89725"/>
                  </a:lnTo>
                  <a:lnTo>
                    <a:pt x="1579765" y="124929"/>
                  </a:lnTo>
                  <a:lnTo>
                    <a:pt x="1561109" y="164223"/>
                  </a:lnTo>
                  <a:lnTo>
                    <a:pt x="1549387" y="206895"/>
                  </a:lnTo>
                  <a:lnTo>
                    <a:pt x="1545336" y="252222"/>
                  </a:lnTo>
                  <a:lnTo>
                    <a:pt x="1549387" y="297561"/>
                  </a:lnTo>
                  <a:lnTo>
                    <a:pt x="1561109" y="340233"/>
                  </a:lnTo>
                  <a:lnTo>
                    <a:pt x="1579765" y="379526"/>
                  </a:lnTo>
                  <a:lnTo>
                    <a:pt x="1604645" y="414731"/>
                  </a:lnTo>
                  <a:lnTo>
                    <a:pt x="1635048" y="445135"/>
                  </a:lnTo>
                  <a:lnTo>
                    <a:pt x="1670253" y="470014"/>
                  </a:lnTo>
                  <a:lnTo>
                    <a:pt x="1709547" y="488670"/>
                  </a:lnTo>
                  <a:lnTo>
                    <a:pt x="1752219" y="500392"/>
                  </a:lnTo>
                  <a:lnTo>
                    <a:pt x="1797558" y="504444"/>
                  </a:lnTo>
                  <a:lnTo>
                    <a:pt x="1842884" y="500392"/>
                  </a:lnTo>
                  <a:lnTo>
                    <a:pt x="1885556" y="488670"/>
                  </a:lnTo>
                  <a:lnTo>
                    <a:pt x="1924850" y="470014"/>
                  </a:lnTo>
                  <a:lnTo>
                    <a:pt x="1960054" y="445135"/>
                  </a:lnTo>
                  <a:lnTo>
                    <a:pt x="1990458" y="414731"/>
                  </a:lnTo>
                  <a:lnTo>
                    <a:pt x="2015337" y="379526"/>
                  </a:lnTo>
                  <a:lnTo>
                    <a:pt x="2033993" y="340233"/>
                  </a:lnTo>
                  <a:lnTo>
                    <a:pt x="2045716" y="297561"/>
                  </a:lnTo>
                  <a:lnTo>
                    <a:pt x="2049780" y="252222"/>
                  </a:lnTo>
                  <a:close/>
                </a:path>
                <a:path w="7458709" h="504825">
                  <a:moveTo>
                    <a:pt x="2822448" y="252222"/>
                  </a:moveTo>
                  <a:lnTo>
                    <a:pt x="2818384" y="206895"/>
                  </a:lnTo>
                  <a:lnTo>
                    <a:pt x="2806662" y="164223"/>
                  </a:lnTo>
                  <a:lnTo>
                    <a:pt x="2788005" y="124929"/>
                  </a:lnTo>
                  <a:lnTo>
                    <a:pt x="2763126" y="89725"/>
                  </a:lnTo>
                  <a:lnTo>
                    <a:pt x="2732722" y="59321"/>
                  </a:lnTo>
                  <a:lnTo>
                    <a:pt x="2697518" y="34442"/>
                  </a:lnTo>
                  <a:lnTo>
                    <a:pt x="2658224" y="15786"/>
                  </a:lnTo>
                  <a:lnTo>
                    <a:pt x="2615552" y="4064"/>
                  </a:lnTo>
                  <a:lnTo>
                    <a:pt x="2570226" y="0"/>
                  </a:lnTo>
                  <a:lnTo>
                    <a:pt x="2524887" y="4064"/>
                  </a:lnTo>
                  <a:lnTo>
                    <a:pt x="2482215" y="15786"/>
                  </a:lnTo>
                  <a:lnTo>
                    <a:pt x="2442921" y="34442"/>
                  </a:lnTo>
                  <a:lnTo>
                    <a:pt x="2407716" y="59321"/>
                  </a:lnTo>
                  <a:lnTo>
                    <a:pt x="2377313" y="89725"/>
                  </a:lnTo>
                  <a:lnTo>
                    <a:pt x="2352433" y="124929"/>
                  </a:lnTo>
                  <a:lnTo>
                    <a:pt x="2333777" y="164223"/>
                  </a:lnTo>
                  <a:lnTo>
                    <a:pt x="2322055" y="206895"/>
                  </a:lnTo>
                  <a:lnTo>
                    <a:pt x="2318004" y="252222"/>
                  </a:lnTo>
                  <a:lnTo>
                    <a:pt x="2322055" y="297561"/>
                  </a:lnTo>
                  <a:lnTo>
                    <a:pt x="2333777" y="340233"/>
                  </a:lnTo>
                  <a:lnTo>
                    <a:pt x="2352433" y="379526"/>
                  </a:lnTo>
                  <a:lnTo>
                    <a:pt x="2377313" y="414731"/>
                  </a:lnTo>
                  <a:lnTo>
                    <a:pt x="2407716" y="445135"/>
                  </a:lnTo>
                  <a:lnTo>
                    <a:pt x="2442921" y="470014"/>
                  </a:lnTo>
                  <a:lnTo>
                    <a:pt x="2482215" y="488670"/>
                  </a:lnTo>
                  <a:lnTo>
                    <a:pt x="2524887" y="500392"/>
                  </a:lnTo>
                  <a:lnTo>
                    <a:pt x="2570226" y="504444"/>
                  </a:lnTo>
                  <a:lnTo>
                    <a:pt x="2615552" y="500392"/>
                  </a:lnTo>
                  <a:lnTo>
                    <a:pt x="2658224" y="488670"/>
                  </a:lnTo>
                  <a:lnTo>
                    <a:pt x="2697518" y="470014"/>
                  </a:lnTo>
                  <a:lnTo>
                    <a:pt x="2732722" y="445135"/>
                  </a:lnTo>
                  <a:lnTo>
                    <a:pt x="2763126" y="414731"/>
                  </a:lnTo>
                  <a:lnTo>
                    <a:pt x="2788005" y="379526"/>
                  </a:lnTo>
                  <a:lnTo>
                    <a:pt x="2806662" y="340233"/>
                  </a:lnTo>
                  <a:lnTo>
                    <a:pt x="2818384" y="297561"/>
                  </a:lnTo>
                  <a:lnTo>
                    <a:pt x="2822448" y="252222"/>
                  </a:lnTo>
                  <a:close/>
                </a:path>
                <a:path w="7458709" h="504825">
                  <a:moveTo>
                    <a:pt x="3595116" y="252222"/>
                  </a:moveTo>
                  <a:lnTo>
                    <a:pt x="3591052" y="206895"/>
                  </a:lnTo>
                  <a:lnTo>
                    <a:pt x="3579330" y="164223"/>
                  </a:lnTo>
                  <a:lnTo>
                    <a:pt x="3560673" y="124929"/>
                  </a:lnTo>
                  <a:lnTo>
                    <a:pt x="3535794" y="89725"/>
                  </a:lnTo>
                  <a:lnTo>
                    <a:pt x="3505390" y="59321"/>
                  </a:lnTo>
                  <a:lnTo>
                    <a:pt x="3470186" y="34442"/>
                  </a:lnTo>
                  <a:lnTo>
                    <a:pt x="3430892" y="15786"/>
                  </a:lnTo>
                  <a:lnTo>
                    <a:pt x="3388220" y="4064"/>
                  </a:lnTo>
                  <a:lnTo>
                    <a:pt x="3342894" y="0"/>
                  </a:lnTo>
                  <a:lnTo>
                    <a:pt x="3297555" y="4064"/>
                  </a:lnTo>
                  <a:lnTo>
                    <a:pt x="3254883" y="15786"/>
                  </a:lnTo>
                  <a:lnTo>
                    <a:pt x="3215589" y="34442"/>
                  </a:lnTo>
                  <a:lnTo>
                    <a:pt x="3180384" y="59321"/>
                  </a:lnTo>
                  <a:lnTo>
                    <a:pt x="3149981" y="89725"/>
                  </a:lnTo>
                  <a:lnTo>
                    <a:pt x="3125101" y="124929"/>
                  </a:lnTo>
                  <a:lnTo>
                    <a:pt x="3106445" y="164223"/>
                  </a:lnTo>
                  <a:lnTo>
                    <a:pt x="3094723" y="206895"/>
                  </a:lnTo>
                  <a:lnTo>
                    <a:pt x="3090672" y="252222"/>
                  </a:lnTo>
                  <a:lnTo>
                    <a:pt x="3094723" y="297561"/>
                  </a:lnTo>
                  <a:lnTo>
                    <a:pt x="3106445" y="340233"/>
                  </a:lnTo>
                  <a:lnTo>
                    <a:pt x="3125101" y="379526"/>
                  </a:lnTo>
                  <a:lnTo>
                    <a:pt x="3149981" y="414731"/>
                  </a:lnTo>
                  <a:lnTo>
                    <a:pt x="3180384" y="445135"/>
                  </a:lnTo>
                  <a:lnTo>
                    <a:pt x="3215589" y="470014"/>
                  </a:lnTo>
                  <a:lnTo>
                    <a:pt x="3254883" y="488670"/>
                  </a:lnTo>
                  <a:lnTo>
                    <a:pt x="3297555" y="500392"/>
                  </a:lnTo>
                  <a:lnTo>
                    <a:pt x="3342894" y="504444"/>
                  </a:lnTo>
                  <a:lnTo>
                    <a:pt x="3388220" y="500392"/>
                  </a:lnTo>
                  <a:lnTo>
                    <a:pt x="3430892" y="488670"/>
                  </a:lnTo>
                  <a:lnTo>
                    <a:pt x="3470186" y="470014"/>
                  </a:lnTo>
                  <a:lnTo>
                    <a:pt x="3505390" y="445135"/>
                  </a:lnTo>
                  <a:lnTo>
                    <a:pt x="3535794" y="414731"/>
                  </a:lnTo>
                  <a:lnTo>
                    <a:pt x="3560673" y="379526"/>
                  </a:lnTo>
                  <a:lnTo>
                    <a:pt x="3579330" y="340233"/>
                  </a:lnTo>
                  <a:lnTo>
                    <a:pt x="3591052" y="297561"/>
                  </a:lnTo>
                  <a:lnTo>
                    <a:pt x="3595116" y="252222"/>
                  </a:lnTo>
                  <a:close/>
                </a:path>
                <a:path w="7458709" h="504825">
                  <a:moveTo>
                    <a:pt x="4367784" y="252222"/>
                  </a:moveTo>
                  <a:lnTo>
                    <a:pt x="4363720" y="206895"/>
                  </a:lnTo>
                  <a:lnTo>
                    <a:pt x="4351998" y="164223"/>
                  </a:lnTo>
                  <a:lnTo>
                    <a:pt x="4333341" y="124929"/>
                  </a:lnTo>
                  <a:lnTo>
                    <a:pt x="4308462" y="89725"/>
                  </a:lnTo>
                  <a:lnTo>
                    <a:pt x="4278058" y="59321"/>
                  </a:lnTo>
                  <a:lnTo>
                    <a:pt x="4242854" y="34442"/>
                  </a:lnTo>
                  <a:lnTo>
                    <a:pt x="4203560" y="15786"/>
                  </a:lnTo>
                  <a:lnTo>
                    <a:pt x="4160888" y="4064"/>
                  </a:lnTo>
                  <a:lnTo>
                    <a:pt x="4115562" y="0"/>
                  </a:lnTo>
                  <a:lnTo>
                    <a:pt x="4070223" y="4064"/>
                  </a:lnTo>
                  <a:lnTo>
                    <a:pt x="4027551" y="15786"/>
                  </a:lnTo>
                  <a:lnTo>
                    <a:pt x="3988257" y="34442"/>
                  </a:lnTo>
                  <a:lnTo>
                    <a:pt x="3953052" y="59321"/>
                  </a:lnTo>
                  <a:lnTo>
                    <a:pt x="3922649" y="89725"/>
                  </a:lnTo>
                  <a:lnTo>
                    <a:pt x="3897769" y="124929"/>
                  </a:lnTo>
                  <a:lnTo>
                    <a:pt x="3879113" y="164223"/>
                  </a:lnTo>
                  <a:lnTo>
                    <a:pt x="3867391" y="206895"/>
                  </a:lnTo>
                  <a:lnTo>
                    <a:pt x="3863340" y="252222"/>
                  </a:lnTo>
                  <a:lnTo>
                    <a:pt x="3867391" y="297561"/>
                  </a:lnTo>
                  <a:lnTo>
                    <a:pt x="3879113" y="340233"/>
                  </a:lnTo>
                  <a:lnTo>
                    <a:pt x="3897769" y="379526"/>
                  </a:lnTo>
                  <a:lnTo>
                    <a:pt x="3922649" y="414731"/>
                  </a:lnTo>
                  <a:lnTo>
                    <a:pt x="3953052" y="445135"/>
                  </a:lnTo>
                  <a:lnTo>
                    <a:pt x="3988257" y="470014"/>
                  </a:lnTo>
                  <a:lnTo>
                    <a:pt x="4027551" y="488670"/>
                  </a:lnTo>
                  <a:lnTo>
                    <a:pt x="4070223" y="500392"/>
                  </a:lnTo>
                  <a:lnTo>
                    <a:pt x="4115562" y="504444"/>
                  </a:lnTo>
                  <a:lnTo>
                    <a:pt x="4160888" y="500392"/>
                  </a:lnTo>
                  <a:lnTo>
                    <a:pt x="4203560" y="488670"/>
                  </a:lnTo>
                  <a:lnTo>
                    <a:pt x="4242854" y="470014"/>
                  </a:lnTo>
                  <a:lnTo>
                    <a:pt x="4278058" y="445135"/>
                  </a:lnTo>
                  <a:lnTo>
                    <a:pt x="4308462" y="414731"/>
                  </a:lnTo>
                  <a:lnTo>
                    <a:pt x="4333341" y="379526"/>
                  </a:lnTo>
                  <a:lnTo>
                    <a:pt x="4351998" y="340233"/>
                  </a:lnTo>
                  <a:lnTo>
                    <a:pt x="4363720" y="297561"/>
                  </a:lnTo>
                  <a:lnTo>
                    <a:pt x="4367784" y="252222"/>
                  </a:lnTo>
                  <a:close/>
                </a:path>
                <a:path w="7458709" h="504825">
                  <a:moveTo>
                    <a:pt x="5140452" y="252222"/>
                  </a:moveTo>
                  <a:lnTo>
                    <a:pt x="5136388" y="206895"/>
                  </a:lnTo>
                  <a:lnTo>
                    <a:pt x="5124666" y="164223"/>
                  </a:lnTo>
                  <a:lnTo>
                    <a:pt x="5106009" y="124929"/>
                  </a:lnTo>
                  <a:lnTo>
                    <a:pt x="5081130" y="89725"/>
                  </a:lnTo>
                  <a:lnTo>
                    <a:pt x="5050726" y="59321"/>
                  </a:lnTo>
                  <a:lnTo>
                    <a:pt x="5015522" y="34442"/>
                  </a:lnTo>
                  <a:lnTo>
                    <a:pt x="4976228" y="15786"/>
                  </a:lnTo>
                  <a:lnTo>
                    <a:pt x="4933556" y="4064"/>
                  </a:lnTo>
                  <a:lnTo>
                    <a:pt x="4888230" y="0"/>
                  </a:lnTo>
                  <a:lnTo>
                    <a:pt x="4842891" y="4064"/>
                  </a:lnTo>
                  <a:lnTo>
                    <a:pt x="4800219" y="15786"/>
                  </a:lnTo>
                  <a:lnTo>
                    <a:pt x="4760925" y="34442"/>
                  </a:lnTo>
                  <a:lnTo>
                    <a:pt x="4725721" y="59321"/>
                  </a:lnTo>
                  <a:lnTo>
                    <a:pt x="4695317" y="89725"/>
                  </a:lnTo>
                  <a:lnTo>
                    <a:pt x="4670437" y="124929"/>
                  </a:lnTo>
                  <a:lnTo>
                    <a:pt x="4651781" y="164223"/>
                  </a:lnTo>
                  <a:lnTo>
                    <a:pt x="4640059" y="206895"/>
                  </a:lnTo>
                  <a:lnTo>
                    <a:pt x="4636008" y="252222"/>
                  </a:lnTo>
                  <a:lnTo>
                    <a:pt x="4640059" y="297561"/>
                  </a:lnTo>
                  <a:lnTo>
                    <a:pt x="4651781" y="340233"/>
                  </a:lnTo>
                  <a:lnTo>
                    <a:pt x="4670437" y="379526"/>
                  </a:lnTo>
                  <a:lnTo>
                    <a:pt x="4695317" y="414731"/>
                  </a:lnTo>
                  <a:lnTo>
                    <a:pt x="4725721" y="445135"/>
                  </a:lnTo>
                  <a:lnTo>
                    <a:pt x="4760925" y="470014"/>
                  </a:lnTo>
                  <a:lnTo>
                    <a:pt x="4800219" y="488670"/>
                  </a:lnTo>
                  <a:lnTo>
                    <a:pt x="4842891" y="500392"/>
                  </a:lnTo>
                  <a:lnTo>
                    <a:pt x="4888230" y="504444"/>
                  </a:lnTo>
                  <a:lnTo>
                    <a:pt x="4933556" y="500392"/>
                  </a:lnTo>
                  <a:lnTo>
                    <a:pt x="4976228" y="488670"/>
                  </a:lnTo>
                  <a:lnTo>
                    <a:pt x="5015522" y="470014"/>
                  </a:lnTo>
                  <a:lnTo>
                    <a:pt x="5050726" y="445135"/>
                  </a:lnTo>
                  <a:lnTo>
                    <a:pt x="5081130" y="414731"/>
                  </a:lnTo>
                  <a:lnTo>
                    <a:pt x="5106009" y="379526"/>
                  </a:lnTo>
                  <a:lnTo>
                    <a:pt x="5124666" y="340233"/>
                  </a:lnTo>
                  <a:lnTo>
                    <a:pt x="5136388" y="297561"/>
                  </a:lnTo>
                  <a:lnTo>
                    <a:pt x="5140452" y="252222"/>
                  </a:lnTo>
                  <a:close/>
                </a:path>
                <a:path w="7458709" h="504825">
                  <a:moveTo>
                    <a:pt x="5913120" y="252222"/>
                  </a:moveTo>
                  <a:lnTo>
                    <a:pt x="5909056" y="206895"/>
                  </a:lnTo>
                  <a:lnTo>
                    <a:pt x="5897334" y="164223"/>
                  </a:lnTo>
                  <a:lnTo>
                    <a:pt x="5878677" y="124929"/>
                  </a:lnTo>
                  <a:lnTo>
                    <a:pt x="5853798" y="89725"/>
                  </a:lnTo>
                  <a:lnTo>
                    <a:pt x="5823394" y="59321"/>
                  </a:lnTo>
                  <a:lnTo>
                    <a:pt x="5788190" y="34442"/>
                  </a:lnTo>
                  <a:lnTo>
                    <a:pt x="5748896" y="15786"/>
                  </a:lnTo>
                  <a:lnTo>
                    <a:pt x="5706224" y="4064"/>
                  </a:lnTo>
                  <a:lnTo>
                    <a:pt x="5660898" y="0"/>
                  </a:lnTo>
                  <a:lnTo>
                    <a:pt x="5615559" y="4064"/>
                  </a:lnTo>
                  <a:lnTo>
                    <a:pt x="5572887" y="15786"/>
                  </a:lnTo>
                  <a:lnTo>
                    <a:pt x="5533593" y="34442"/>
                  </a:lnTo>
                  <a:lnTo>
                    <a:pt x="5498389" y="59321"/>
                  </a:lnTo>
                  <a:lnTo>
                    <a:pt x="5467985" y="89725"/>
                  </a:lnTo>
                  <a:lnTo>
                    <a:pt x="5443105" y="124929"/>
                  </a:lnTo>
                  <a:lnTo>
                    <a:pt x="5424449" y="164223"/>
                  </a:lnTo>
                  <a:lnTo>
                    <a:pt x="5412727" y="206895"/>
                  </a:lnTo>
                  <a:lnTo>
                    <a:pt x="5408676" y="252222"/>
                  </a:lnTo>
                  <a:lnTo>
                    <a:pt x="5412727" y="297561"/>
                  </a:lnTo>
                  <a:lnTo>
                    <a:pt x="5424449" y="340233"/>
                  </a:lnTo>
                  <a:lnTo>
                    <a:pt x="5443105" y="379526"/>
                  </a:lnTo>
                  <a:lnTo>
                    <a:pt x="5467985" y="414731"/>
                  </a:lnTo>
                  <a:lnTo>
                    <a:pt x="5498389" y="445135"/>
                  </a:lnTo>
                  <a:lnTo>
                    <a:pt x="5533593" y="470014"/>
                  </a:lnTo>
                  <a:lnTo>
                    <a:pt x="5572887" y="488670"/>
                  </a:lnTo>
                  <a:lnTo>
                    <a:pt x="5615559" y="500392"/>
                  </a:lnTo>
                  <a:lnTo>
                    <a:pt x="5660898" y="504444"/>
                  </a:lnTo>
                  <a:lnTo>
                    <a:pt x="5706224" y="500392"/>
                  </a:lnTo>
                  <a:lnTo>
                    <a:pt x="5748896" y="488670"/>
                  </a:lnTo>
                  <a:lnTo>
                    <a:pt x="5788190" y="470014"/>
                  </a:lnTo>
                  <a:lnTo>
                    <a:pt x="5823394" y="445135"/>
                  </a:lnTo>
                  <a:lnTo>
                    <a:pt x="5853798" y="414731"/>
                  </a:lnTo>
                  <a:lnTo>
                    <a:pt x="5878677" y="379526"/>
                  </a:lnTo>
                  <a:lnTo>
                    <a:pt x="5897334" y="340233"/>
                  </a:lnTo>
                  <a:lnTo>
                    <a:pt x="5909056" y="297561"/>
                  </a:lnTo>
                  <a:lnTo>
                    <a:pt x="5913120" y="252222"/>
                  </a:lnTo>
                  <a:close/>
                </a:path>
                <a:path w="7458709" h="504825">
                  <a:moveTo>
                    <a:pt x="6685788" y="252222"/>
                  </a:moveTo>
                  <a:lnTo>
                    <a:pt x="6681724" y="206895"/>
                  </a:lnTo>
                  <a:lnTo>
                    <a:pt x="6670002" y="164223"/>
                  </a:lnTo>
                  <a:lnTo>
                    <a:pt x="6651345" y="124929"/>
                  </a:lnTo>
                  <a:lnTo>
                    <a:pt x="6626466" y="89725"/>
                  </a:lnTo>
                  <a:lnTo>
                    <a:pt x="6596062" y="59321"/>
                  </a:lnTo>
                  <a:lnTo>
                    <a:pt x="6560858" y="34442"/>
                  </a:lnTo>
                  <a:lnTo>
                    <a:pt x="6521564" y="15786"/>
                  </a:lnTo>
                  <a:lnTo>
                    <a:pt x="6478892" y="4064"/>
                  </a:lnTo>
                  <a:lnTo>
                    <a:pt x="6433566" y="0"/>
                  </a:lnTo>
                  <a:lnTo>
                    <a:pt x="6388227" y="4064"/>
                  </a:lnTo>
                  <a:lnTo>
                    <a:pt x="6345555" y="15786"/>
                  </a:lnTo>
                  <a:lnTo>
                    <a:pt x="6306261" y="34442"/>
                  </a:lnTo>
                  <a:lnTo>
                    <a:pt x="6271057" y="59321"/>
                  </a:lnTo>
                  <a:lnTo>
                    <a:pt x="6240653" y="89725"/>
                  </a:lnTo>
                  <a:lnTo>
                    <a:pt x="6215773" y="124929"/>
                  </a:lnTo>
                  <a:lnTo>
                    <a:pt x="6197117" y="164223"/>
                  </a:lnTo>
                  <a:lnTo>
                    <a:pt x="6185395" y="206895"/>
                  </a:lnTo>
                  <a:lnTo>
                    <a:pt x="6181344" y="252222"/>
                  </a:lnTo>
                  <a:lnTo>
                    <a:pt x="6185395" y="297561"/>
                  </a:lnTo>
                  <a:lnTo>
                    <a:pt x="6197117" y="340233"/>
                  </a:lnTo>
                  <a:lnTo>
                    <a:pt x="6215773" y="379526"/>
                  </a:lnTo>
                  <a:lnTo>
                    <a:pt x="6240653" y="414731"/>
                  </a:lnTo>
                  <a:lnTo>
                    <a:pt x="6271057" y="445135"/>
                  </a:lnTo>
                  <a:lnTo>
                    <a:pt x="6306261" y="470014"/>
                  </a:lnTo>
                  <a:lnTo>
                    <a:pt x="6345555" y="488670"/>
                  </a:lnTo>
                  <a:lnTo>
                    <a:pt x="6388227" y="500392"/>
                  </a:lnTo>
                  <a:lnTo>
                    <a:pt x="6433566" y="504444"/>
                  </a:lnTo>
                  <a:lnTo>
                    <a:pt x="6478892" y="500392"/>
                  </a:lnTo>
                  <a:lnTo>
                    <a:pt x="6521564" y="488670"/>
                  </a:lnTo>
                  <a:lnTo>
                    <a:pt x="6560858" y="470014"/>
                  </a:lnTo>
                  <a:lnTo>
                    <a:pt x="6596062" y="445135"/>
                  </a:lnTo>
                  <a:lnTo>
                    <a:pt x="6626466" y="414731"/>
                  </a:lnTo>
                  <a:lnTo>
                    <a:pt x="6651345" y="379526"/>
                  </a:lnTo>
                  <a:lnTo>
                    <a:pt x="6670002" y="340233"/>
                  </a:lnTo>
                  <a:lnTo>
                    <a:pt x="6681724" y="297561"/>
                  </a:lnTo>
                  <a:lnTo>
                    <a:pt x="6685788" y="252222"/>
                  </a:lnTo>
                  <a:close/>
                </a:path>
                <a:path w="7458709" h="504825">
                  <a:moveTo>
                    <a:pt x="7458456" y="252222"/>
                  </a:moveTo>
                  <a:lnTo>
                    <a:pt x="7454392" y="206895"/>
                  </a:lnTo>
                  <a:lnTo>
                    <a:pt x="7442670" y="164223"/>
                  </a:lnTo>
                  <a:lnTo>
                    <a:pt x="7424013" y="124929"/>
                  </a:lnTo>
                  <a:lnTo>
                    <a:pt x="7399134" y="89725"/>
                  </a:lnTo>
                  <a:lnTo>
                    <a:pt x="7368730" y="59321"/>
                  </a:lnTo>
                  <a:lnTo>
                    <a:pt x="7333526" y="34442"/>
                  </a:lnTo>
                  <a:lnTo>
                    <a:pt x="7294232" y="15786"/>
                  </a:lnTo>
                  <a:lnTo>
                    <a:pt x="7251560" y="4064"/>
                  </a:lnTo>
                  <a:lnTo>
                    <a:pt x="7206234" y="0"/>
                  </a:lnTo>
                  <a:lnTo>
                    <a:pt x="7160895" y="4064"/>
                  </a:lnTo>
                  <a:lnTo>
                    <a:pt x="7118223" y="15786"/>
                  </a:lnTo>
                  <a:lnTo>
                    <a:pt x="7078929" y="34442"/>
                  </a:lnTo>
                  <a:lnTo>
                    <a:pt x="7043725" y="59321"/>
                  </a:lnTo>
                  <a:lnTo>
                    <a:pt x="7013321" y="89725"/>
                  </a:lnTo>
                  <a:lnTo>
                    <a:pt x="6988442" y="124929"/>
                  </a:lnTo>
                  <a:lnTo>
                    <a:pt x="6969785" y="164223"/>
                  </a:lnTo>
                  <a:lnTo>
                    <a:pt x="6958063" y="206895"/>
                  </a:lnTo>
                  <a:lnTo>
                    <a:pt x="6954012" y="252222"/>
                  </a:lnTo>
                  <a:lnTo>
                    <a:pt x="6958063" y="297561"/>
                  </a:lnTo>
                  <a:lnTo>
                    <a:pt x="6969785" y="340233"/>
                  </a:lnTo>
                  <a:lnTo>
                    <a:pt x="6988442" y="379526"/>
                  </a:lnTo>
                  <a:lnTo>
                    <a:pt x="7013321" y="414731"/>
                  </a:lnTo>
                  <a:lnTo>
                    <a:pt x="7043725" y="445135"/>
                  </a:lnTo>
                  <a:lnTo>
                    <a:pt x="7078929" y="470014"/>
                  </a:lnTo>
                  <a:lnTo>
                    <a:pt x="7118223" y="488670"/>
                  </a:lnTo>
                  <a:lnTo>
                    <a:pt x="7160895" y="500392"/>
                  </a:lnTo>
                  <a:lnTo>
                    <a:pt x="7206234" y="504444"/>
                  </a:lnTo>
                  <a:lnTo>
                    <a:pt x="7251560" y="500392"/>
                  </a:lnTo>
                  <a:lnTo>
                    <a:pt x="7294232" y="488670"/>
                  </a:lnTo>
                  <a:lnTo>
                    <a:pt x="7333526" y="470014"/>
                  </a:lnTo>
                  <a:lnTo>
                    <a:pt x="7368730" y="445135"/>
                  </a:lnTo>
                  <a:lnTo>
                    <a:pt x="7399134" y="414731"/>
                  </a:lnTo>
                  <a:lnTo>
                    <a:pt x="7424013" y="379526"/>
                  </a:lnTo>
                  <a:lnTo>
                    <a:pt x="7442670" y="340233"/>
                  </a:lnTo>
                  <a:lnTo>
                    <a:pt x="7454392" y="297561"/>
                  </a:lnTo>
                  <a:lnTo>
                    <a:pt x="7458456" y="2522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34283" y="984503"/>
              <a:ext cx="295910" cy="295910"/>
            </a:xfrm>
            <a:custGeom>
              <a:avLst/>
              <a:gdLst/>
              <a:ahLst/>
              <a:cxnLst/>
              <a:rect l="l" t="t" r="r" b="b"/>
              <a:pathLst>
                <a:path w="295910" h="295909">
                  <a:moveTo>
                    <a:pt x="147828" y="0"/>
                  </a:moveTo>
                  <a:lnTo>
                    <a:pt x="101100" y="7535"/>
                  </a:lnTo>
                  <a:lnTo>
                    <a:pt x="60520" y="28520"/>
                  </a:lnTo>
                  <a:lnTo>
                    <a:pt x="28520" y="60520"/>
                  </a:lnTo>
                  <a:lnTo>
                    <a:pt x="7535" y="101100"/>
                  </a:lnTo>
                  <a:lnTo>
                    <a:pt x="0" y="147827"/>
                  </a:lnTo>
                  <a:lnTo>
                    <a:pt x="7535" y="194555"/>
                  </a:lnTo>
                  <a:lnTo>
                    <a:pt x="28520" y="235135"/>
                  </a:lnTo>
                  <a:lnTo>
                    <a:pt x="60520" y="267135"/>
                  </a:lnTo>
                  <a:lnTo>
                    <a:pt x="101100" y="288120"/>
                  </a:lnTo>
                  <a:lnTo>
                    <a:pt x="147828" y="295655"/>
                  </a:lnTo>
                  <a:lnTo>
                    <a:pt x="194555" y="288120"/>
                  </a:lnTo>
                  <a:lnTo>
                    <a:pt x="235135" y="267135"/>
                  </a:lnTo>
                  <a:lnTo>
                    <a:pt x="267135" y="235135"/>
                  </a:lnTo>
                  <a:lnTo>
                    <a:pt x="288120" y="194555"/>
                  </a:lnTo>
                  <a:lnTo>
                    <a:pt x="295656" y="147827"/>
                  </a:lnTo>
                  <a:lnTo>
                    <a:pt x="288120" y="101100"/>
                  </a:lnTo>
                  <a:lnTo>
                    <a:pt x="267135" y="60520"/>
                  </a:lnTo>
                  <a:lnTo>
                    <a:pt x="235135" y="28520"/>
                  </a:lnTo>
                  <a:lnTo>
                    <a:pt x="194555" y="7535"/>
                  </a:lnTo>
                  <a:lnTo>
                    <a:pt x="147828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415796" y="3322320"/>
            <a:ext cx="4337685" cy="42862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38900" y="3322320"/>
            <a:ext cx="4337685" cy="42862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Producer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2102" y="1796256"/>
            <a:ext cx="963168" cy="63667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6722364" y="1632204"/>
            <a:ext cx="1750060" cy="1297305"/>
          </a:xfrm>
          <a:prstGeom prst="rect">
            <a:avLst/>
          </a:prstGeom>
          <a:ln w="9144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089135" y="1755648"/>
            <a:ext cx="1047115" cy="1049020"/>
          </a:xfrm>
          <a:custGeom>
            <a:avLst/>
            <a:gdLst/>
            <a:ahLst/>
            <a:cxnLst/>
            <a:rect l="l" t="t" r="r" b="b"/>
            <a:pathLst>
              <a:path w="1047115" h="1049020">
                <a:moveTo>
                  <a:pt x="523494" y="0"/>
                </a:moveTo>
                <a:lnTo>
                  <a:pt x="475845" y="2142"/>
                </a:lnTo>
                <a:lnTo>
                  <a:pt x="429395" y="8446"/>
                </a:lnTo>
                <a:lnTo>
                  <a:pt x="384329" y="18727"/>
                </a:lnTo>
                <a:lnTo>
                  <a:pt x="340830" y="32799"/>
                </a:lnTo>
                <a:lnTo>
                  <a:pt x="299085" y="50477"/>
                </a:lnTo>
                <a:lnTo>
                  <a:pt x="259277" y="71577"/>
                </a:lnTo>
                <a:lnTo>
                  <a:pt x="221592" y="95912"/>
                </a:lnTo>
                <a:lnTo>
                  <a:pt x="186214" y="123299"/>
                </a:lnTo>
                <a:lnTo>
                  <a:pt x="153328" y="153552"/>
                </a:lnTo>
                <a:lnTo>
                  <a:pt x="123119" y="186486"/>
                </a:lnTo>
                <a:lnTo>
                  <a:pt x="95773" y="221915"/>
                </a:lnTo>
                <a:lnTo>
                  <a:pt x="71472" y="259655"/>
                </a:lnTo>
                <a:lnTo>
                  <a:pt x="50403" y="299521"/>
                </a:lnTo>
                <a:lnTo>
                  <a:pt x="32751" y="341327"/>
                </a:lnTo>
                <a:lnTo>
                  <a:pt x="18699" y="384889"/>
                </a:lnTo>
                <a:lnTo>
                  <a:pt x="8434" y="430021"/>
                </a:lnTo>
                <a:lnTo>
                  <a:pt x="2139" y="476538"/>
                </a:lnTo>
                <a:lnTo>
                  <a:pt x="0" y="524255"/>
                </a:lnTo>
                <a:lnTo>
                  <a:pt x="2139" y="571973"/>
                </a:lnTo>
                <a:lnTo>
                  <a:pt x="8434" y="618490"/>
                </a:lnTo>
                <a:lnTo>
                  <a:pt x="18699" y="663622"/>
                </a:lnTo>
                <a:lnTo>
                  <a:pt x="32751" y="707184"/>
                </a:lnTo>
                <a:lnTo>
                  <a:pt x="50403" y="748990"/>
                </a:lnTo>
                <a:lnTo>
                  <a:pt x="71472" y="788856"/>
                </a:lnTo>
                <a:lnTo>
                  <a:pt x="95773" y="826596"/>
                </a:lnTo>
                <a:lnTo>
                  <a:pt x="123119" y="862025"/>
                </a:lnTo>
                <a:lnTo>
                  <a:pt x="153328" y="894959"/>
                </a:lnTo>
                <a:lnTo>
                  <a:pt x="186214" y="925212"/>
                </a:lnTo>
                <a:lnTo>
                  <a:pt x="221592" y="952599"/>
                </a:lnTo>
                <a:lnTo>
                  <a:pt x="259277" y="976934"/>
                </a:lnTo>
                <a:lnTo>
                  <a:pt x="299085" y="998034"/>
                </a:lnTo>
                <a:lnTo>
                  <a:pt x="340830" y="1015712"/>
                </a:lnTo>
                <a:lnTo>
                  <a:pt x="384329" y="1029784"/>
                </a:lnTo>
                <a:lnTo>
                  <a:pt x="429395" y="1040065"/>
                </a:lnTo>
                <a:lnTo>
                  <a:pt x="475845" y="1046369"/>
                </a:lnTo>
                <a:lnTo>
                  <a:pt x="523494" y="1048511"/>
                </a:lnTo>
                <a:lnTo>
                  <a:pt x="571142" y="1046369"/>
                </a:lnTo>
                <a:lnTo>
                  <a:pt x="617592" y="1040065"/>
                </a:lnTo>
                <a:lnTo>
                  <a:pt x="662658" y="1029784"/>
                </a:lnTo>
                <a:lnTo>
                  <a:pt x="706157" y="1015712"/>
                </a:lnTo>
                <a:lnTo>
                  <a:pt x="747902" y="998034"/>
                </a:lnTo>
                <a:lnTo>
                  <a:pt x="787710" y="976934"/>
                </a:lnTo>
                <a:lnTo>
                  <a:pt x="825395" y="952599"/>
                </a:lnTo>
                <a:lnTo>
                  <a:pt x="860773" y="925212"/>
                </a:lnTo>
                <a:lnTo>
                  <a:pt x="893659" y="894959"/>
                </a:lnTo>
                <a:lnTo>
                  <a:pt x="923868" y="862025"/>
                </a:lnTo>
                <a:lnTo>
                  <a:pt x="951214" y="826596"/>
                </a:lnTo>
                <a:lnTo>
                  <a:pt x="975515" y="788856"/>
                </a:lnTo>
                <a:lnTo>
                  <a:pt x="996584" y="748990"/>
                </a:lnTo>
                <a:lnTo>
                  <a:pt x="1014236" y="707184"/>
                </a:lnTo>
                <a:lnTo>
                  <a:pt x="1028288" y="663622"/>
                </a:lnTo>
                <a:lnTo>
                  <a:pt x="1038553" y="618490"/>
                </a:lnTo>
                <a:lnTo>
                  <a:pt x="1044848" y="571973"/>
                </a:lnTo>
                <a:lnTo>
                  <a:pt x="1046988" y="524255"/>
                </a:lnTo>
                <a:lnTo>
                  <a:pt x="1044848" y="476538"/>
                </a:lnTo>
                <a:lnTo>
                  <a:pt x="1038553" y="430021"/>
                </a:lnTo>
                <a:lnTo>
                  <a:pt x="1028288" y="384889"/>
                </a:lnTo>
                <a:lnTo>
                  <a:pt x="1014236" y="341327"/>
                </a:lnTo>
                <a:lnTo>
                  <a:pt x="996584" y="299521"/>
                </a:lnTo>
                <a:lnTo>
                  <a:pt x="975515" y="259655"/>
                </a:lnTo>
                <a:lnTo>
                  <a:pt x="951214" y="221915"/>
                </a:lnTo>
                <a:lnTo>
                  <a:pt x="923868" y="186486"/>
                </a:lnTo>
                <a:lnTo>
                  <a:pt x="893659" y="153552"/>
                </a:lnTo>
                <a:lnTo>
                  <a:pt x="860773" y="123299"/>
                </a:lnTo>
                <a:lnTo>
                  <a:pt x="825395" y="95912"/>
                </a:lnTo>
                <a:lnTo>
                  <a:pt x="787710" y="71577"/>
                </a:lnTo>
                <a:lnTo>
                  <a:pt x="747902" y="50477"/>
                </a:lnTo>
                <a:lnTo>
                  <a:pt x="706157" y="32799"/>
                </a:lnTo>
                <a:lnTo>
                  <a:pt x="662658" y="18727"/>
                </a:lnTo>
                <a:lnTo>
                  <a:pt x="617592" y="8446"/>
                </a:lnTo>
                <a:lnTo>
                  <a:pt x="571142" y="2142"/>
                </a:lnTo>
                <a:lnTo>
                  <a:pt x="523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15796" y="1632204"/>
            <a:ext cx="1152525" cy="1297305"/>
          </a:xfrm>
          <a:custGeom>
            <a:avLst/>
            <a:gdLst/>
            <a:ahLst/>
            <a:cxnLst/>
            <a:rect l="l" t="t" r="r" b="b"/>
            <a:pathLst>
              <a:path w="1152525" h="1297305">
                <a:moveTo>
                  <a:pt x="1152143" y="0"/>
                </a:moveTo>
                <a:lnTo>
                  <a:pt x="0" y="0"/>
                </a:lnTo>
                <a:lnTo>
                  <a:pt x="0" y="1296924"/>
                </a:lnTo>
                <a:lnTo>
                  <a:pt x="1152143" y="1296924"/>
                </a:lnTo>
                <a:lnTo>
                  <a:pt x="115214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682140" y="1952321"/>
            <a:ext cx="6178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444483" y="4791455"/>
            <a:ext cx="1282065" cy="909955"/>
            <a:chOff x="8444483" y="4791455"/>
            <a:chExt cx="1282065" cy="909955"/>
          </a:xfrm>
        </p:grpSpPr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44483" y="4843272"/>
              <a:ext cx="882394" cy="85801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07423" y="4791455"/>
              <a:ext cx="618743" cy="618743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82467" y="1839467"/>
            <a:ext cx="399287" cy="882395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1415796" y="3747515"/>
            <a:ext cx="4337685" cy="2452370"/>
            <a:chOff x="1415796" y="3747515"/>
            <a:chExt cx="4337685" cy="2452370"/>
          </a:xfrm>
        </p:grpSpPr>
        <p:sp>
          <p:nvSpPr>
            <p:cNvPr id="29" name="object 29"/>
            <p:cNvSpPr/>
            <p:nvPr/>
          </p:nvSpPr>
          <p:spPr>
            <a:xfrm>
              <a:off x="1415796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5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9136190" y="5334316"/>
            <a:ext cx="7639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ify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67939" y="1632204"/>
            <a:ext cx="3185160" cy="1297305"/>
            <a:chOff x="2567939" y="1632204"/>
            <a:chExt cx="3185160" cy="1297305"/>
          </a:xfrm>
        </p:grpSpPr>
        <p:sp>
          <p:nvSpPr>
            <p:cNvPr id="3" name="object 3"/>
            <p:cNvSpPr/>
            <p:nvPr/>
          </p:nvSpPr>
          <p:spPr>
            <a:xfrm>
              <a:off x="2567939" y="1632204"/>
              <a:ext cx="3185160" cy="1297305"/>
            </a:xfrm>
            <a:custGeom>
              <a:avLst/>
              <a:gdLst/>
              <a:ahLst/>
              <a:cxnLst/>
              <a:rect l="l" t="t" r="r" b="b"/>
              <a:pathLst>
                <a:path w="3185160" h="1297305">
                  <a:moveTo>
                    <a:pt x="3185160" y="0"/>
                  </a:moveTo>
                  <a:lnTo>
                    <a:pt x="0" y="0"/>
                  </a:lnTo>
                  <a:lnTo>
                    <a:pt x="0" y="1296924"/>
                  </a:lnTo>
                  <a:lnTo>
                    <a:pt x="3185160" y="1296924"/>
                  </a:lnTo>
                  <a:lnTo>
                    <a:pt x="318516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49879" y="1757175"/>
              <a:ext cx="2670175" cy="1047115"/>
            </a:xfrm>
            <a:custGeom>
              <a:avLst/>
              <a:gdLst/>
              <a:ahLst/>
              <a:cxnLst/>
              <a:rect l="l" t="t" r="r" b="b"/>
              <a:pathLst>
                <a:path w="2670175" h="1047114">
                  <a:moveTo>
                    <a:pt x="2495550" y="0"/>
                  </a:moveTo>
                  <a:lnTo>
                    <a:pt x="174498" y="0"/>
                  </a:lnTo>
                  <a:lnTo>
                    <a:pt x="128111" y="6232"/>
                  </a:lnTo>
                  <a:lnTo>
                    <a:pt x="86427" y="23822"/>
                  </a:lnTo>
                  <a:lnTo>
                    <a:pt x="51111" y="51106"/>
                  </a:lnTo>
                  <a:lnTo>
                    <a:pt x="23825" y="86422"/>
                  </a:lnTo>
                  <a:lnTo>
                    <a:pt x="6233" y="128106"/>
                  </a:lnTo>
                  <a:lnTo>
                    <a:pt x="0" y="174498"/>
                  </a:lnTo>
                  <a:lnTo>
                    <a:pt x="0" y="872477"/>
                  </a:lnTo>
                  <a:lnTo>
                    <a:pt x="6233" y="918869"/>
                  </a:lnTo>
                  <a:lnTo>
                    <a:pt x="23825" y="960556"/>
                  </a:lnTo>
                  <a:lnTo>
                    <a:pt x="51111" y="995875"/>
                  </a:lnTo>
                  <a:lnTo>
                    <a:pt x="86427" y="1023162"/>
                  </a:lnTo>
                  <a:lnTo>
                    <a:pt x="128111" y="1040754"/>
                  </a:lnTo>
                  <a:lnTo>
                    <a:pt x="174498" y="1046988"/>
                  </a:lnTo>
                  <a:lnTo>
                    <a:pt x="2495550" y="1046988"/>
                  </a:lnTo>
                  <a:lnTo>
                    <a:pt x="2541936" y="1040754"/>
                  </a:lnTo>
                  <a:lnTo>
                    <a:pt x="2583620" y="1023162"/>
                  </a:lnTo>
                  <a:lnTo>
                    <a:pt x="2618936" y="995875"/>
                  </a:lnTo>
                  <a:lnTo>
                    <a:pt x="2646222" y="960556"/>
                  </a:lnTo>
                  <a:lnTo>
                    <a:pt x="2663814" y="918869"/>
                  </a:lnTo>
                  <a:lnTo>
                    <a:pt x="2670048" y="872477"/>
                  </a:lnTo>
                  <a:lnTo>
                    <a:pt x="2670048" y="174498"/>
                  </a:lnTo>
                  <a:lnTo>
                    <a:pt x="2663814" y="128106"/>
                  </a:lnTo>
                  <a:lnTo>
                    <a:pt x="2646222" y="86422"/>
                  </a:lnTo>
                  <a:lnTo>
                    <a:pt x="2618936" y="51106"/>
                  </a:lnTo>
                  <a:lnTo>
                    <a:pt x="2583620" y="23822"/>
                  </a:lnTo>
                  <a:lnTo>
                    <a:pt x="2541936" y="6232"/>
                  </a:lnTo>
                  <a:lnTo>
                    <a:pt x="2495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438900" y="3747515"/>
            <a:ext cx="4337685" cy="2452370"/>
            <a:chOff x="6438900" y="3747515"/>
            <a:chExt cx="4337685" cy="2452370"/>
          </a:xfrm>
        </p:grpSpPr>
        <p:sp>
          <p:nvSpPr>
            <p:cNvPr id="6" name="object 6"/>
            <p:cNvSpPr/>
            <p:nvPr/>
          </p:nvSpPr>
          <p:spPr>
            <a:xfrm>
              <a:off x="6438900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4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8471916" y="1632204"/>
            <a:ext cx="2304415" cy="1297305"/>
          </a:xfrm>
          <a:custGeom>
            <a:avLst/>
            <a:gdLst/>
            <a:ahLst/>
            <a:cxnLst/>
            <a:rect l="l" t="t" r="r" b="b"/>
            <a:pathLst>
              <a:path w="2304415" h="1297305">
                <a:moveTo>
                  <a:pt x="2304287" y="0"/>
                </a:moveTo>
                <a:lnTo>
                  <a:pt x="0" y="0"/>
                </a:lnTo>
                <a:lnTo>
                  <a:pt x="0" y="1296924"/>
                </a:lnTo>
                <a:lnTo>
                  <a:pt x="2304287" y="1296924"/>
                </a:lnTo>
                <a:lnTo>
                  <a:pt x="230428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415796" y="768095"/>
            <a:ext cx="9360535" cy="765175"/>
            <a:chOff x="1415796" y="768095"/>
            <a:chExt cx="9360535" cy="765175"/>
          </a:xfrm>
        </p:grpSpPr>
        <p:sp>
          <p:nvSpPr>
            <p:cNvPr id="11" name="object 11"/>
            <p:cNvSpPr/>
            <p:nvPr/>
          </p:nvSpPr>
          <p:spPr>
            <a:xfrm>
              <a:off x="2567940" y="768095"/>
              <a:ext cx="8208645" cy="765175"/>
            </a:xfrm>
            <a:custGeom>
              <a:avLst/>
              <a:gdLst/>
              <a:ahLst/>
              <a:cxnLst/>
              <a:rect l="l" t="t" r="r" b="b"/>
              <a:pathLst>
                <a:path w="8208645" h="765175">
                  <a:moveTo>
                    <a:pt x="820826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8208263" y="765048"/>
                  </a:lnTo>
                  <a:lnTo>
                    <a:pt x="820826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5796" y="768095"/>
              <a:ext cx="1152525" cy="765175"/>
            </a:xfrm>
            <a:custGeom>
              <a:avLst/>
              <a:gdLst/>
              <a:ahLst/>
              <a:cxnLst/>
              <a:rect l="l" t="t" r="r" b="b"/>
              <a:pathLst>
                <a:path w="1152525" h="765175">
                  <a:moveTo>
                    <a:pt x="115214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1152143" y="765048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583048" y="974603"/>
            <a:ext cx="816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930651" y="883919"/>
            <a:ext cx="7458709" cy="504825"/>
            <a:chOff x="2930651" y="883919"/>
            <a:chExt cx="7458709" cy="504825"/>
          </a:xfrm>
        </p:grpSpPr>
        <p:sp>
          <p:nvSpPr>
            <p:cNvPr id="15" name="object 15"/>
            <p:cNvSpPr/>
            <p:nvPr/>
          </p:nvSpPr>
          <p:spPr>
            <a:xfrm>
              <a:off x="2930652" y="883919"/>
              <a:ext cx="7458709" cy="504825"/>
            </a:xfrm>
            <a:custGeom>
              <a:avLst/>
              <a:gdLst/>
              <a:ahLst/>
              <a:cxnLst/>
              <a:rect l="l" t="t" r="r" b="b"/>
              <a:pathLst>
                <a:path w="7458709" h="504825">
                  <a:moveTo>
                    <a:pt x="502920" y="252222"/>
                  </a:moveTo>
                  <a:lnTo>
                    <a:pt x="498856" y="206895"/>
                  </a:lnTo>
                  <a:lnTo>
                    <a:pt x="487184" y="164223"/>
                  </a:lnTo>
                  <a:lnTo>
                    <a:pt x="468579" y="124929"/>
                  </a:lnTo>
                  <a:lnTo>
                    <a:pt x="443776" y="89725"/>
                  </a:lnTo>
                  <a:lnTo>
                    <a:pt x="413461" y="59321"/>
                  </a:lnTo>
                  <a:lnTo>
                    <a:pt x="378371" y="34442"/>
                  </a:lnTo>
                  <a:lnTo>
                    <a:pt x="339191" y="15786"/>
                  </a:lnTo>
                  <a:lnTo>
                    <a:pt x="296659" y="4064"/>
                  </a:lnTo>
                  <a:lnTo>
                    <a:pt x="251460" y="0"/>
                  </a:lnTo>
                  <a:lnTo>
                    <a:pt x="206248" y="4064"/>
                  </a:lnTo>
                  <a:lnTo>
                    <a:pt x="163715" y="15786"/>
                  </a:lnTo>
                  <a:lnTo>
                    <a:pt x="124536" y="34442"/>
                  </a:lnTo>
                  <a:lnTo>
                    <a:pt x="89446" y="59321"/>
                  </a:lnTo>
                  <a:lnTo>
                    <a:pt x="59131" y="89725"/>
                  </a:lnTo>
                  <a:lnTo>
                    <a:pt x="34328" y="124929"/>
                  </a:lnTo>
                  <a:lnTo>
                    <a:pt x="15722" y="164223"/>
                  </a:lnTo>
                  <a:lnTo>
                    <a:pt x="4051" y="206895"/>
                  </a:lnTo>
                  <a:lnTo>
                    <a:pt x="0" y="252222"/>
                  </a:lnTo>
                  <a:lnTo>
                    <a:pt x="4051" y="297561"/>
                  </a:lnTo>
                  <a:lnTo>
                    <a:pt x="15722" y="340233"/>
                  </a:lnTo>
                  <a:lnTo>
                    <a:pt x="34328" y="379526"/>
                  </a:lnTo>
                  <a:lnTo>
                    <a:pt x="59131" y="414731"/>
                  </a:lnTo>
                  <a:lnTo>
                    <a:pt x="89446" y="445135"/>
                  </a:lnTo>
                  <a:lnTo>
                    <a:pt x="124536" y="470014"/>
                  </a:lnTo>
                  <a:lnTo>
                    <a:pt x="163715" y="488670"/>
                  </a:lnTo>
                  <a:lnTo>
                    <a:pt x="206248" y="500392"/>
                  </a:lnTo>
                  <a:lnTo>
                    <a:pt x="251460" y="504444"/>
                  </a:lnTo>
                  <a:lnTo>
                    <a:pt x="296659" y="500392"/>
                  </a:lnTo>
                  <a:lnTo>
                    <a:pt x="339191" y="488670"/>
                  </a:lnTo>
                  <a:lnTo>
                    <a:pt x="378371" y="470014"/>
                  </a:lnTo>
                  <a:lnTo>
                    <a:pt x="413461" y="445135"/>
                  </a:lnTo>
                  <a:lnTo>
                    <a:pt x="443776" y="414731"/>
                  </a:lnTo>
                  <a:lnTo>
                    <a:pt x="468579" y="379526"/>
                  </a:lnTo>
                  <a:lnTo>
                    <a:pt x="487184" y="340233"/>
                  </a:lnTo>
                  <a:lnTo>
                    <a:pt x="498856" y="297561"/>
                  </a:lnTo>
                  <a:lnTo>
                    <a:pt x="502920" y="252222"/>
                  </a:lnTo>
                  <a:close/>
                </a:path>
                <a:path w="7458709" h="504825">
                  <a:moveTo>
                    <a:pt x="1277112" y="252222"/>
                  </a:moveTo>
                  <a:lnTo>
                    <a:pt x="1273048" y="206895"/>
                  </a:lnTo>
                  <a:lnTo>
                    <a:pt x="1261325" y="164223"/>
                  </a:lnTo>
                  <a:lnTo>
                    <a:pt x="1242669" y="124929"/>
                  </a:lnTo>
                  <a:lnTo>
                    <a:pt x="1217790" y="89725"/>
                  </a:lnTo>
                  <a:lnTo>
                    <a:pt x="1187386" y="59321"/>
                  </a:lnTo>
                  <a:lnTo>
                    <a:pt x="1152182" y="34442"/>
                  </a:lnTo>
                  <a:lnTo>
                    <a:pt x="1112888" y="15786"/>
                  </a:lnTo>
                  <a:lnTo>
                    <a:pt x="1070216" y="4064"/>
                  </a:lnTo>
                  <a:lnTo>
                    <a:pt x="1024890" y="0"/>
                  </a:lnTo>
                  <a:lnTo>
                    <a:pt x="979551" y="4064"/>
                  </a:lnTo>
                  <a:lnTo>
                    <a:pt x="936879" y="15786"/>
                  </a:lnTo>
                  <a:lnTo>
                    <a:pt x="897585" y="34442"/>
                  </a:lnTo>
                  <a:lnTo>
                    <a:pt x="862380" y="59321"/>
                  </a:lnTo>
                  <a:lnTo>
                    <a:pt x="831977" y="89725"/>
                  </a:lnTo>
                  <a:lnTo>
                    <a:pt x="807097" y="124929"/>
                  </a:lnTo>
                  <a:lnTo>
                    <a:pt x="788441" y="164223"/>
                  </a:lnTo>
                  <a:lnTo>
                    <a:pt x="776719" y="206895"/>
                  </a:lnTo>
                  <a:lnTo>
                    <a:pt x="772668" y="252222"/>
                  </a:lnTo>
                  <a:lnTo>
                    <a:pt x="776719" y="297561"/>
                  </a:lnTo>
                  <a:lnTo>
                    <a:pt x="788441" y="340233"/>
                  </a:lnTo>
                  <a:lnTo>
                    <a:pt x="807097" y="379526"/>
                  </a:lnTo>
                  <a:lnTo>
                    <a:pt x="831977" y="414731"/>
                  </a:lnTo>
                  <a:lnTo>
                    <a:pt x="862380" y="445135"/>
                  </a:lnTo>
                  <a:lnTo>
                    <a:pt x="897585" y="470014"/>
                  </a:lnTo>
                  <a:lnTo>
                    <a:pt x="936879" y="488670"/>
                  </a:lnTo>
                  <a:lnTo>
                    <a:pt x="979551" y="500392"/>
                  </a:lnTo>
                  <a:lnTo>
                    <a:pt x="1024890" y="504444"/>
                  </a:lnTo>
                  <a:lnTo>
                    <a:pt x="1070216" y="500392"/>
                  </a:lnTo>
                  <a:lnTo>
                    <a:pt x="1112888" y="488670"/>
                  </a:lnTo>
                  <a:lnTo>
                    <a:pt x="1152182" y="470014"/>
                  </a:lnTo>
                  <a:lnTo>
                    <a:pt x="1187386" y="445135"/>
                  </a:lnTo>
                  <a:lnTo>
                    <a:pt x="1217790" y="414731"/>
                  </a:lnTo>
                  <a:lnTo>
                    <a:pt x="1242669" y="379526"/>
                  </a:lnTo>
                  <a:lnTo>
                    <a:pt x="1261325" y="340233"/>
                  </a:lnTo>
                  <a:lnTo>
                    <a:pt x="1273048" y="297561"/>
                  </a:lnTo>
                  <a:lnTo>
                    <a:pt x="1277112" y="252222"/>
                  </a:lnTo>
                  <a:close/>
                </a:path>
                <a:path w="7458709" h="504825">
                  <a:moveTo>
                    <a:pt x="2049780" y="252222"/>
                  </a:moveTo>
                  <a:lnTo>
                    <a:pt x="2045716" y="206895"/>
                  </a:lnTo>
                  <a:lnTo>
                    <a:pt x="2033993" y="164223"/>
                  </a:lnTo>
                  <a:lnTo>
                    <a:pt x="2015337" y="124929"/>
                  </a:lnTo>
                  <a:lnTo>
                    <a:pt x="1990458" y="89725"/>
                  </a:lnTo>
                  <a:lnTo>
                    <a:pt x="1960054" y="59321"/>
                  </a:lnTo>
                  <a:lnTo>
                    <a:pt x="1924850" y="34442"/>
                  </a:lnTo>
                  <a:lnTo>
                    <a:pt x="1885556" y="15786"/>
                  </a:lnTo>
                  <a:lnTo>
                    <a:pt x="1842884" y="4064"/>
                  </a:lnTo>
                  <a:lnTo>
                    <a:pt x="1797558" y="0"/>
                  </a:lnTo>
                  <a:lnTo>
                    <a:pt x="1752219" y="4064"/>
                  </a:lnTo>
                  <a:lnTo>
                    <a:pt x="1709547" y="15786"/>
                  </a:lnTo>
                  <a:lnTo>
                    <a:pt x="1670253" y="34442"/>
                  </a:lnTo>
                  <a:lnTo>
                    <a:pt x="1635048" y="59321"/>
                  </a:lnTo>
                  <a:lnTo>
                    <a:pt x="1604645" y="89725"/>
                  </a:lnTo>
                  <a:lnTo>
                    <a:pt x="1579765" y="124929"/>
                  </a:lnTo>
                  <a:lnTo>
                    <a:pt x="1561109" y="164223"/>
                  </a:lnTo>
                  <a:lnTo>
                    <a:pt x="1549387" y="206895"/>
                  </a:lnTo>
                  <a:lnTo>
                    <a:pt x="1545336" y="252222"/>
                  </a:lnTo>
                  <a:lnTo>
                    <a:pt x="1549387" y="297561"/>
                  </a:lnTo>
                  <a:lnTo>
                    <a:pt x="1561109" y="340233"/>
                  </a:lnTo>
                  <a:lnTo>
                    <a:pt x="1579765" y="379526"/>
                  </a:lnTo>
                  <a:lnTo>
                    <a:pt x="1604645" y="414731"/>
                  </a:lnTo>
                  <a:lnTo>
                    <a:pt x="1635048" y="445135"/>
                  </a:lnTo>
                  <a:lnTo>
                    <a:pt x="1670253" y="470014"/>
                  </a:lnTo>
                  <a:lnTo>
                    <a:pt x="1709547" y="488670"/>
                  </a:lnTo>
                  <a:lnTo>
                    <a:pt x="1752219" y="500392"/>
                  </a:lnTo>
                  <a:lnTo>
                    <a:pt x="1797558" y="504444"/>
                  </a:lnTo>
                  <a:lnTo>
                    <a:pt x="1842884" y="500392"/>
                  </a:lnTo>
                  <a:lnTo>
                    <a:pt x="1885556" y="488670"/>
                  </a:lnTo>
                  <a:lnTo>
                    <a:pt x="1924850" y="470014"/>
                  </a:lnTo>
                  <a:lnTo>
                    <a:pt x="1960054" y="445135"/>
                  </a:lnTo>
                  <a:lnTo>
                    <a:pt x="1990458" y="414731"/>
                  </a:lnTo>
                  <a:lnTo>
                    <a:pt x="2015337" y="379526"/>
                  </a:lnTo>
                  <a:lnTo>
                    <a:pt x="2033993" y="340233"/>
                  </a:lnTo>
                  <a:lnTo>
                    <a:pt x="2045716" y="297561"/>
                  </a:lnTo>
                  <a:lnTo>
                    <a:pt x="2049780" y="252222"/>
                  </a:lnTo>
                  <a:close/>
                </a:path>
                <a:path w="7458709" h="504825">
                  <a:moveTo>
                    <a:pt x="2822448" y="252222"/>
                  </a:moveTo>
                  <a:lnTo>
                    <a:pt x="2818384" y="206895"/>
                  </a:lnTo>
                  <a:lnTo>
                    <a:pt x="2806662" y="164223"/>
                  </a:lnTo>
                  <a:lnTo>
                    <a:pt x="2788005" y="124929"/>
                  </a:lnTo>
                  <a:lnTo>
                    <a:pt x="2763126" y="89725"/>
                  </a:lnTo>
                  <a:lnTo>
                    <a:pt x="2732722" y="59321"/>
                  </a:lnTo>
                  <a:lnTo>
                    <a:pt x="2697518" y="34442"/>
                  </a:lnTo>
                  <a:lnTo>
                    <a:pt x="2658224" y="15786"/>
                  </a:lnTo>
                  <a:lnTo>
                    <a:pt x="2615552" y="4064"/>
                  </a:lnTo>
                  <a:lnTo>
                    <a:pt x="2570226" y="0"/>
                  </a:lnTo>
                  <a:lnTo>
                    <a:pt x="2524887" y="4064"/>
                  </a:lnTo>
                  <a:lnTo>
                    <a:pt x="2482215" y="15786"/>
                  </a:lnTo>
                  <a:lnTo>
                    <a:pt x="2442921" y="34442"/>
                  </a:lnTo>
                  <a:lnTo>
                    <a:pt x="2407716" y="59321"/>
                  </a:lnTo>
                  <a:lnTo>
                    <a:pt x="2377313" y="89725"/>
                  </a:lnTo>
                  <a:lnTo>
                    <a:pt x="2352433" y="124929"/>
                  </a:lnTo>
                  <a:lnTo>
                    <a:pt x="2333777" y="164223"/>
                  </a:lnTo>
                  <a:lnTo>
                    <a:pt x="2322055" y="206895"/>
                  </a:lnTo>
                  <a:lnTo>
                    <a:pt x="2318004" y="252222"/>
                  </a:lnTo>
                  <a:lnTo>
                    <a:pt x="2322055" y="297561"/>
                  </a:lnTo>
                  <a:lnTo>
                    <a:pt x="2333777" y="340233"/>
                  </a:lnTo>
                  <a:lnTo>
                    <a:pt x="2352433" y="379526"/>
                  </a:lnTo>
                  <a:lnTo>
                    <a:pt x="2377313" y="414731"/>
                  </a:lnTo>
                  <a:lnTo>
                    <a:pt x="2407716" y="445135"/>
                  </a:lnTo>
                  <a:lnTo>
                    <a:pt x="2442921" y="470014"/>
                  </a:lnTo>
                  <a:lnTo>
                    <a:pt x="2482215" y="488670"/>
                  </a:lnTo>
                  <a:lnTo>
                    <a:pt x="2524887" y="500392"/>
                  </a:lnTo>
                  <a:lnTo>
                    <a:pt x="2570226" y="504444"/>
                  </a:lnTo>
                  <a:lnTo>
                    <a:pt x="2615552" y="500392"/>
                  </a:lnTo>
                  <a:lnTo>
                    <a:pt x="2658224" y="488670"/>
                  </a:lnTo>
                  <a:lnTo>
                    <a:pt x="2697518" y="470014"/>
                  </a:lnTo>
                  <a:lnTo>
                    <a:pt x="2732722" y="445135"/>
                  </a:lnTo>
                  <a:lnTo>
                    <a:pt x="2763126" y="414731"/>
                  </a:lnTo>
                  <a:lnTo>
                    <a:pt x="2788005" y="379526"/>
                  </a:lnTo>
                  <a:lnTo>
                    <a:pt x="2806662" y="340233"/>
                  </a:lnTo>
                  <a:lnTo>
                    <a:pt x="2818384" y="297561"/>
                  </a:lnTo>
                  <a:lnTo>
                    <a:pt x="2822448" y="252222"/>
                  </a:lnTo>
                  <a:close/>
                </a:path>
                <a:path w="7458709" h="504825">
                  <a:moveTo>
                    <a:pt x="3595116" y="252222"/>
                  </a:moveTo>
                  <a:lnTo>
                    <a:pt x="3591052" y="206895"/>
                  </a:lnTo>
                  <a:lnTo>
                    <a:pt x="3579330" y="164223"/>
                  </a:lnTo>
                  <a:lnTo>
                    <a:pt x="3560673" y="124929"/>
                  </a:lnTo>
                  <a:lnTo>
                    <a:pt x="3535794" y="89725"/>
                  </a:lnTo>
                  <a:lnTo>
                    <a:pt x="3505390" y="59321"/>
                  </a:lnTo>
                  <a:lnTo>
                    <a:pt x="3470186" y="34442"/>
                  </a:lnTo>
                  <a:lnTo>
                    <a:pt x="3430892" y="15786"/>
                  </a:lnTo>
                  <a:lnTo>
                    <a:pt x="3388220" y="4064"/>
                  </a:lnTo>
                  <a:lnTo>
                    <a:pt x="3342894" y="0"/>
                  </a:lnTo>
                  <a:lnTo>
                    <a:pt x="3297555" y="4064"/>
                  </a:lnTo>
                  <a:lnTo>
                    <a:pt x="3254883" y="15786"/>
                  </a:lnTo>
                  <a:lnTo>
                    <a:pt x="3215589" y="34442"/>
                  </a:lnTo>
                  <a:lnTo>
                    <a:pt x="3180384" y="59321"/>
                  </a:lnTo>
                  <a:lnTo>
                    <a:pt x="3149981" y="89725"/>
                  </a:lnTo>
                  <a:lnTo>
                    <a:pt x="3125101" y="124929"/>
                  </a:lnTo>
                  <a:lnTo>
                    <a:pt x="3106445" y="164223"/>
                  </a:lnTo>
                  <a:lnTo>
                    <a:pt x="3094723" y="206895"/>
                  </a:lnTo>
                  <a:lnTo>
                    <a:pt x="3090672" y="252222"/>
                  </a:lnTo>
                  <a:lnTo>
                    <a:pt x="3094723" y="297561"/>
                  </a:lnTo>
                  <a:lnTo>
                    <a:pt x="3106445" y="340233"/>
                  </a:lnTo>
                  <a:lnTo>
                    <a:pt x="3125101" y="379526"/>
                  </a:lnTo>
                  <a:lnTo>
                    <a:pt x="3149981" y="414731"/>
                  </a:lnTo>
                  <a:lnTo>
                    <a:pt x="3180384" y="445135"/>
                  </a:lnTo>
                  <a:lnTo>
                    <a:pt x="3215589" y="470014"/>
                  </a:lnTo>
                  <a:lnTo>
                    <a:pt x="3254883" y="488670"/>
                  </a:lnTo>
                  <a:lnTo>
                    <a:pt x="3297555" y="500392"/>
                  </a:lnTo>
                  <a:lnTo>
                    <a:pt x="3342894" y="504444"/>
                  </a:lnTo>
                  <a:lnTo>
                    <a:pt x="3388220" y="500392"/>
                  </a:lnTo>
                  <a:lnTo>
                    <a:pt x="3430892" y="488670"/>
                  </a:lnTo>
                  <a:lnTo>
                    <a:pt x="3470186" y="470014"/>
                  </a:lnTo>
                  <a:lnTo>
                    <a:pt x="3505390" y="445135"/>
                  </a:lnTo>
                  <a:lnTo>
                    <a:pt x="3535794" y="414731"/>
                  </a:lnTo>
                  <a:lnTo>
                    <a:pt x="3560673" y="379526"/>
                  </a:lnTo>
                  <a:lnTo>
                    <a:pt x="3579330" y="340233"/>
                  </a:lnTo>
                  <a:lnTo>
                    <a:pt x="3591052" y="297561"/>
                  </a:lnTo>
                  <a:lnTo>
                    <a:pt x="3595116" y="252222"/>
                  </a:lnTo>
                  <a:close/>
                </a:path>
                <a:path w="7458709" h="504825">
                  <a:moveTo>
                    <a:pt x="4367784" y="252222"/>
                  </a:moveTo>
                  <a:lnTo>
                    <a:pt x="4363720" y="206895"/>
                  </a:lnTo>
                  <a:lnTo>
                    <a:pt x="4351998" y="164223"/>
                  </a:lnTo>
                  <a:lnTo>
                    <a:pt x="4333341" y="124929"/>
                  </a:lnTo>
                  <a:lnTo>
                    <a:pt x="4308462" y="89725"/>
                  </a:lnTo>
                  <a:lnTo>
                    <a:pt x="4278058" y="59321"/>
                  </a:lnTo>
                  <a:lnTo>
                    <a:pt x="4242854" y="34442"/>
                  </a:lnTo>
                  <a:lnTo>
                    <a:pt x="4203560" y="15786"/>
                  </a:lnTo>
                  <a:lnTo>
                    <a:pt x="4160888" y="4064"/>
                  </a:lnTo>
                  <a:lnTo>
                    <a:pt x="4115562" y="0"/>
                  </a:lnTo>
                  <a:lnTo>
                    <a:pt x="4070223" y="4064"/>
                  </a:lnTo>
                  <a:lnTo>
                    <a:pt x="4027551" y="15786"/>
                  </a:lnTo>
                  <a:lnTo>
                    <a:pt x="3988257" y="34442"/>
                  </a:lnTo>
                  <a:lnTo>
                    <a:pt x="3953052" y="59321"/>
                  </a:lnTo>
                  <a:lnTo>
                    <a:pt x="3922649" y="89725"/>
                  </a:lnTo>
                  <a:lnTo>
                    <a:pt x="3897769" y="124929"/>
                  </a:lnTo>
                  <a:lnTo>
                    <a:pt x="3879113" y="164223"/>
                  </a:lnTo>
                  <a:lnTo>
                    <a:pt x="3867391" y="206895"/>
                  </a:lnTo>
                  <a:lnTo>
                    <a:pt x="3863340" y="252222"/>
                  </a:lnTo>
                  <a:lnTo>
                    <a:pt x="3867391" y="297561"/>
                  </a:lnTo>
                  <a:lnTo>
                    <a:pt x="3879113" y="340233"/>
                  </a:lnTo>
                  <a:lnTo>
                    <a:pt x="3897769" y="379526"/>
                  </a:lnTo>
                  <a:lnTo>
                    <a:pt x="3922649" y="414731"/>
                  </a:lnTo>
                  <a:lnTo>
                    <a:pt x="3953052" y="445135"/>
                  </a:lnTo>
                  <a:lnTo>
                    <a:pt x="3988257" y="470014"/>
                  </a:lnTo>
                  <a:lnTo>
                    <a:pt x="4027551" y="488670"/>
                  </a:lnTo>
                  <a:lnTo>
                    <a:pt x="4070223" y="500392"/>
                  </a:lnTo>
                  <a:lnTo>
                    <a:pt x="4115562" y="504444"/>
                  </a:lnTo>
                  <a:lnTo>
                    <a:pt x="4160888" y="500392"/>
                  </a:lnTo>
                  <a:lnTo>
                    <a:pt x="4203560" y="488670"/>
                  </a:lnTo>
                  <a:lnTo>
                    <a:pt x="4242854" y="470014"/>
                  </a:lnTo>
                  <a:lnTo>
                    <a:pt x="4278058" y="445135"/>
                  </a:lnTo>
                  <a:lnTo>
                    <a:pt x="4308462" y="414731"/>
                  </a:lnTo>
                  <a:lnTo>
                    <a:pt x="4333341" y="379526"/>
                  </a:lnTo>
                  <a:lnTo>
                    <a:pt x="4351998" y="340233"/>
                  </a:lnTo>
                  <a:lnTo>
                    <a:pt x="4363720" y="297561"/>
                  </a:lnTo>
                  <a:lnTo>
                    <a:pt x="4367784" y="252222"/>
                  </a:lnTo>
                  <a:close/>
                </a:path>
                <a:path w="7458709" h="504825">
                  <a:moveTo>
                    <a:pt x="5140452" y="252222"/>
                  </a:moveTo>
                  <a:lnTo>
                    <a:pt x="5136388" y="206895"/>
                  </a:lnTo>
                  <a:lnTo>
                    <a:pt x="5124666" y="164223"/>
                  </a:lnTo>
                  <a:lnTo>
                    <a:pt x="5106009" y="124929"/>
                  </a:lnTo>
                  <a:lnTo>
                    <a:pt x="5081130" y="89725"/>
                  </a:lnTo>
                  <a:lnTo>
                    <a:pt x="5050726" y="59321"/>
                  </a:lnTo>
                  <a:lnTo>
                    <a:pt x="5015522" y="34442"/>
                  </a:lnTo>
                  <a:lnTo>
                    <a:pt x="4976228" y="15786"/>
                  </a:lnTo>
                  <a:lnTo>
                    <a:pt x="4933556" y="4064"/>
                  </a:lnTo>
                  <a:lnTo>
                    <a:pt x="4888230" y="0"/>
                  </a:lnTo>
                  <a:lnTo>
                    <a:pt x="4842891" y="4064"/>
                  </a:lnTo>
                  <a:lnTo>
                    <a:pt x="4800219" y="15786"/>
                  </a:lnTo>
                  <a:lnTo>
                    <a:pt x="4760925" y="34442"/>
                  </a:lnTo>
                  <a:lnTo>
                    <a:pt x="4725721" y="59321"/>
                  </a:lnTo>
                  <a:lnTo>
                    <a:pt x="4695317" y="89725"/>
                  </a:lnTo>
                  <a:lnTo>
                    <a:pt x="4670437" y="124929"/>
                  </a:lnTo>
                  <a:lnTo>
                    <a:pt x="4651781" y="164223"/>
                  </a:lnTo>
                  <a:lnTo>
                    <a:pt x="4640059" y="206895"/>
                  </a:lnTo>
                  <a:lnTo>
                    <a:pt x="4636008" y="252222"/>
                  </a:lnTo>
                  <a:lnTo>
                    <a:pt x="4640059" y="297561"/>
                  </a:lnTo>
                  <a:lnTo>
                    <a:pt x="4651781" y="340233"/>
                  </a:lnTo>
                  <a:lnTo>
                    <a:pt x="4670437" y="379526"/>
                  </a:lnTo>
                  <a:lnTo>
                    <a:pt x="4695317" y="414731"/>
                  </a:lnTo>
                  <a:lnTo>
                    <a:pt x="4725721" y="445135"/>
                  </a:lnTo>
                  <a:lnTo>
                    <a:pt x="4760925" y="470014"/>
                  </a:lnTo>
                  <a:lnTo>
                    <a:pt x="4800219" y="488670"/>
                  </a:lnTo>
                  <a:lnTo>
                    <a:pt x="4842891" y="500392"/>
                  </a:lnTo>
                  <a:lnTo>
                    <a:pt x="4888230" y="504444"/>
                  </a:lnTo>
                  <a:lnTo>
                    <a:pt x="4933556" y="500392"/>
                  </a:lnTo>
                  <a:lnTo>
                    <a:pt x="4976228" y="488670"/>
                  </a:lnTo>
                  <a:lnTo>
                    <a:pt x="5015522" y="470014"/>
                  </a:lnTo>
                  <a:lnTo>
                    <a:pt x="5050726" y="445135"/>
                  </a:lnTo>
                  <a:lnTo>
                    <a:pt x="5081130" y="414731"/>
                  </a:lnTo>
                  <a:lnTo>
                    <a:pt x="5106009" y="379526"/>
                  </a:lnTo>
                  <a:lnTo>
                    <a:pt x="5124666" y="340233"/>
                  </a:lnTo>
                  <a:lnTo>
                    <a:pt x="5136388" y="297561"/>
                  </a:lnTo>
                  <a:lnTo>
                    <a:pt x="5140452" y="252222"/>
                  </a:lnTo>
                  <a:close/>
                </a:path>
                <a:path w="7458709" h="504825">
                  <a:moveTo>
                    <a:pt x="5913120" y="252222"/>
                  </a:moveTo>
                  <a:lnTo>
                    <a:pt x="5909056" y="206895"/>
                  </a:lnTo>
                  <a:lnTo>
                    <a:pt x="5897334" y="164223"/>
                  </a:lnTo>
                  <a:lnTo>
                    <a:pt x="5878677" y="124929"/>
                  </a:lnTo>
                  <a:lnTo>
                    <a:pt x="5853798" y="89725"/>
                  </a:lnTo>
                  <a:lnTo>
                    <a:pt x="5823394" y="59321"/>
                  </a:lnTo>
                  <a:lnTo>
                    <a:pt x="5788190" y="34442"/>
                  </a:lnTo>
                  <a:lnTo>
                    <a:pt x="5748896" y="15786"/>
                  </a:lnTo>
                  <a:lnTo>
                    <a:pt x="5706224" y="4064"/>
                  </a:lnTo>
                  <a:lnTo>
                    <a:pt x="5660898" y="0"/>
                  </a:lnTo>
                  <a:lnTo>
                    <a:pt x="5615559" y="4064"/>
                  </a:lnTo>
                  <a:lnTo>
                    <a:pt x="5572887" y="15786"/>
                  </a:lnTo>
                  <a:lnTo>
                    <a:pt x="5533593" y="34442"/>
                  </a:lnTo>
                  <a:lnTo>
                    <a:pt x="5498389" y="59321"/>
                  </a:lnTo>
                  <a:lnTo>
                    <a:pt x="5467985" y="89725"/>
                  </a:lnTo>
                  <a:lnTo>
                    <a:pt x="5443105" y="124929"/>
                  </a:lnTo>
                  <a:lnTo>
                    <a:pt x="5424449" y="164223"/>
                  </a:lnTo>
                  <a:lnTo>
                    <a:pt x="5412727" y="206895"/>
                  </a:lnTo>
                  <a:lnTo>
                    <a:pt x="5408676" y="252222"/>
                  </a:lnTo>
                  <a:lnTo>
                    <a:pt x="5412727" y="297561"/>
                  </a:lnTo>
                  <a:lnTo>
                    <a:pt x="5424449" y="340233"/>
                  </a:lnTo>
                  <a:lnTo>
                    <a:pt x="5443105" y="379526"/>
                  </a:lnTo>
                  <a:lnTo>
                    <a:pt x="5467985" y="414731"/>
                  </a:lnTo>
                  <a:lnTo>
                    <a:pt x="5498389" y="445135"/>
                  </a:lnTo>
                  <a:lnTo>
                    <a:pt x="5533593" y="470014"/>
                  </a:lnTo>
                  <a:lnTo>
                    <a:pt x="5572887" y="488670"/>
                  </a:lnTo>
                  <a:lnTo>
                    <a:pt x="5615559" y="500392"/>
                  </a:lnTo>
                  <a:lnTo>
                    <a:pt x="5660898" y="504444"/>
                  </a:lnTo>
                  <a:lnTo>
                    <a:pt x="5706224" y="500392"/>
                  </a:lnTo>
                  <a:lnTo>
                    <a:pt x="5748896" y="488670"/>
                  </a:lnTo>
                  <a:lnTo>
                    <a:pt x="5788190" y="470014"/>
                  </a:lnTo>
                  <a:lnTo>
                    <a:pt x="5823394" y="445135"/>
                  </a:lnTo>
                  <a:lnTo>
                    <a:pt x="5853798" y="414731"/>
                  </a:lnTo>
                  <a:lnTo>
                    <a:pt x="5878677" y="379526"/>
                  </a:lnTo>
                  <a:lnTo>
                    <a:pt x="5897334" y="340233"/>
                  </a:lnTo>
                  <a:lnTo>
                    <a:pt x="5909056" y="297561"/>
                  </a:lnTo>
                  <a:lnTo>
                    <a:pt x="5913120" y="252222"/>
                  </a:lnTo>
                  <a:close/>
                </a:path>
                <a:path w="7458709" h="504825">
                  <a:moveTo>
                    <a:pt x="6685788" y="252222"/>
                  </a:moveTo>
                  <a:lnTo>
                    <a:pt x="6681724" y="206895"/>
                  </a:lnTo>
                  <a:lnTo>
                    <a:pt x="6670002" y="164223"/>
                  </a:lnTo>
                  <a:lnTo>
                    <a:pt x="6651345" y="124929"/>
                  </a:lnTo>
                  <a:lnTo>
                    <a:pt x="6626466" y="89725"/>
                  </a:lnTo>
                  <a:lnTo>
                    <a:pt x="6596062" y="59321"/>
                  </a:lnTo>
                  <a:lnTo>
                    <a:pt x="6560858" y="34442"/>
                  </a:lnTo>
                  <a:lnTo>
                    <a:pt x="6521564" y="15786"/>
                  </a:lnTo>
                  <a:lnTo>
                    <a:pt x="6478892" y="4064"/>
                  </a:lnTo>
                  <a:lnTo>
                    <a:pt x="6433566" y="0"/>
                  </a:lnTo>
                  <a:lnTo>
                    <a:pt x="6388227" y="4064"/>
                  </a:lnTo>
                  <a:lnTo>
                    <a:pt x="6345555" y="15786"/>
                  </a:lnTo>
                  <a:lnTo>
                    <a:pt x="6306261" y="34442"/>
                  </a:lnTo>
                  <a:lnTo>
                    <a:pt x="6271057" y="59321"/>
                  </a:lnTo>
                  <a:lnTo>
                    <a:pt x="6240653" y="89725"/>
                  </a:lnTo>
                  <a:lnTo>
                    <a:pt x="6215773" y="124929"/>
                  </a:lnTo>
                  <a:lnTo>
                    <a:pt x="6197117" y="164223"/>
                  </a:lnTo>
                  <a:lnTo>
                    <a:pt x="6185395" y="206895"/>
                  </a:lnTo>
                  <a:lnTo>
                    <a:pt x="6181344" y="252222"/>
                  </a:lnTo>
                  <a:lnTo>
                    <a:pt x="6185395" y="297561"/>
                  </a:lnTo>
                  <a:lnTo>
                    <a:pt x="6197117" y="340233"/>
                  </a:lnTo>
                  <a:lnTo>
                    <a:pt x="6215773" y="379526"/>
                  </a:lnTo>
                  <a:lnTo>
                    <a:pt x="6240653" y="414731"/>
                  </a:lnTo>
                  <a:lnTo>
                    <a:pt x="6271057" y="445135"/>
                  </a:lnTo>
                  <a:lnTo>
                    <a:pt x="6306261" y="470014"/>
                  </a:lnTo>
                  <a:lnTo>
                    <a:pt x="6345555" y="488670"/>
                  </a:lnTo>
                  <a:lnTo>
                    <a:pt x="6388227" y="500392"/>
                  </a:lnTo>
                  <a:lnTo>
                    <a:pt x="6433566" y="504444"/>
                  </a:lnTo>
                  <a:lnTo>
                    <a:pt x="6478892" y="500392"/>
                  </a:lnTo>
                  <a:lnTo>
                    <a:pt x="6521564" y="488670"/>
                  </a:lnTo>
                  <a:lnTo>
                    <a:pt x="6560858" y="470014"/>
                  </a:lnTo>
                  <a:lnTo>
                    <a:pt x="6596062" y="445135"/>
                  </a:lnTo>
                  <a:lnTo>
                    <a:pt x="6626466" y="414731"/>
                  </a:lnTo>
                  <a:lnTo>
                    <a:pt x="6651345" y="379526"/>
                  </a:lnTo>
                  <a:lnTo>
                    <a:pt x="6670002" y="340233"/>
                  </a:lnTo>
                  <a:lnTo>
                    <a:pt x="6681724" y="297561"/>
                  </a:lnTo>
                  <a:lnTo>
                    <a:pt x="6685788" y="252222"/>
                  </a:lnTo>
                  <a:close/>
                </a:path>
                <a:path w="7458709" h="504825">
                  <a:moveTo>
                    <a:pt x="7458456" y="252222"/>
                  </a:moveTo>
                  <a:lnTo>
                    <a:pt x="7454392" y="206895"/>
                  </a:lnTo>
                  <a:lnTo>
                    <a:pt x="7442670" y="164223"/>
                  </a:lnTo>
                  <a:lnTo>
                    <a:pt x="7424013" y="124929"/>
                  </a:lnTo>
                  <a:lnTo>
                    <a:pt x="7399134" y="89725"/>
                  </a:lnTo>
                  <a:lnTo>
                    <a:pt x="7368730" y="59321"/>
                  </a:lnTo>
                  <a:lnTo>
                    <a:pt x="7333526" y="34442"/>
                  </a:lnTo>
                  <a:lnTo>
                    <a:pt x="7294232" y="15786"/>
                  </a:lnTo>
                  <a:lnTo>
                    <a:pt x="7251560" y="4064"/>
                  </a:lnTo>
                  <a:lnTo>
                    <a:pt x="7206234" y="0"/>
                  </a:lnTo>
                  <a:lnTo>
                    <a:pt x="7160895" y="4064"/>
                  </a:lnTo>
                  <a:lnTo>
                    <a:pt x="7118223" y="15786"/>
                  </a:lnTo>
                  <a:lnTo>
                    <a:pt x="7078929" y="34442"/>
                  </a:lnTo>
                  <a:lnTo>
                    <a:pt x="7043725" y="59321"/>
                  </a:lnTo>
                  <a:lnTo>
                    <a:pt x="7013321" y="89725"/>
                  </a:lnTo>
                  <a:lnTo>
                    <a:pt x="6988442" y="124929"/>
                  </a:lnTo>
                  <a:lnTo>
                    <a:pt x="6969785" y="164223"/>
                  </a:lnTo>
                  <a:lnTo>
                    <a:pt x="6958063" y="206895"/>
                  </a:lnTo>
                  <a:lnTo>
                    <a:pt x="6954012" y="252222"/>
                  </a:lnTo>
                  <a:lnTo>
                    <a:pt x="6958063" y="297561"/>
                  </a:lnTo>
                  <a:lnTo>
                    <a:pt x="6969785" y="340233"/>
                  </a:lnTo>
                  <a:lnTo>
                    <a:pt x="6988442" y="379526"/>
                  </a:lnTo>
                  <a:lnTo>
                    <a:pt x="7013321" y="414731"/>
                  </a:lnTo>
                  <a:lnTo>
                    <a:pt x="7043725" y="445135"/>
                  </a:lnTo>
                  <a:lnTo>
                    <a:pt x="7078929" y="470014"/>
                  </a:lnTo>
                  <a:lnTo>
                    <a:pt x="7118223" y="488670"/>
                  </a:lnTo>
                  <a:lnTo>
                    <a:pt x="7160895" y="500392"/>
                  </a:lnTo>
                  <a:lnTo>
                    <a:pt x="7206234" y="504444"/>
                  </a:lnTo>
                  <a:lnTo>
                    <a:pt x="7251560" y="500392"/>
                  </a:lnTo>
                  <a:lnTo>
                    <a:pt x="7294232" y="488670"/>
                  </a:lnTo>
                  <a:lnTo>
                    <a:pt x="7333526" y="470014"/>
                  </a:lnTo>
                  <a:lnTo>
                    <a:pt x="7368730" y="445135"/>
                  </a:lnTo>
                  <a:lnTo>
                    <a:pt x="7399134" y="414731"/>
                  </a:lnTo>
                  <a:lnTo>
                    <a:pt x="7424013" y="379526"/>
                  </a:lnTo>
                  <a:lnTo>
                    <a:pt x="7442670" y="340233"/>
                  </a:lnTo>
                  <a:lnTo>
                    <a:pt x="7454392" y="297561"/>
                  </a:lnTo>
                  <a:lnTo>
                    <a:pt x="7458456" y="2522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34283" y="984503"/>
              <a:ext cx="295910" cy="295910"/>
            </a:xfrm>
            <a:custGeom>
              <a:avLst/>
              <a:gdLst/>
              <a:ahLst/>
              <a:cxnLst/>
              <a:rect l="l" t="t" r="r" b="b"/>
              <a:pathLst>
                <a:path w="295910" h="295909">
                  <a:moveTo>
                    <a:pt x="147828" y="0"/>
                  </a:moveTo>
                  <a:lnTo>
                    <a:pt x="101100" y="7535"/>
                  </a:lnTo>
                  <a:lnTo>
                    <a:pt x="60520" y="28520"/>
                  </a:lnTo>
                  <a:lnTo>
                    <a:pt x="28520" y="60520"/>
                  </a:lnTo>
                  <a:lnTo>
                    <a:pt x="7535" y="101100"/>
                  </a:lnTo>
                  <a:lnTo>
                    <a:pt x="0" y="147827"/>
                  </a:lnTo>
                  <a:lnTo>
                    <a:pt x="7535" y="194555"/>
                  </a:lnTo>
                  <a:lnTo>
                    <a:pt x="28520" y="235135"/>
                  </a:lnTo>
                  <a:lnTo>
                    <a:pt x="60520" y="267135"/>
                  </a:lnTo>
                  <a:lnTo>
                    <a:pt x="101100" y="288120"/>
                  </a:lnTo>
                  <a:lnTo>
                    <a:pt x="147828" y="295655"/>
                  </a:lnTo>
                  <a:lnTo>
                    <a:pt x="194555" y="288120"/>
                  </a:lnTo>
                  <a:lnTo>
                    <a:pt x="235135" y="267135"/>
                  </a:lnTo>
                  <a:lnTo>
                    <a:pt x="267135" y="235135"/>
                  </a:lnTo>
                  <a:lnTo>
                    <a:pt x="288120" y="194555"/>
                  </a:lnTo>
                  <a:lnTo>
                    <a:pt x="295656" y="147827"/>
                  </a:lnTo>
                  <a:lnTo>
                    <a:pt x="288120" y="101100"/>
                  </a:lnTo>
                  <a:lnTo>
                    <a:pt x="267135" y="60520"/>
                  </a:lnTo>
                  <a:lnTo>
                    <a:pt x="235135" y="28520"/>
                  </a:lnTo>
                  <a:lnTo>
                    <a:pt x="194555" y="7535"/>
                  </a:lnTo>
                  <a:lnTo>
                    <a:pt x="147828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415796" y="3322320"/>
            <a:ext cx="4337685" cy="42862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38900" y="3322320"/>
            <a:ext cx="4337685" cy="42862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Producer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2102" y="1796256"/>
            <a:ext cx="963168" cy="63667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6722364" y="1632204"/>
            <a:ext cx="1750060" cy="1297305"/>
          </a:xfrm>
          <a:prstGeom prst="rect">
            <a:avLst/>
          </a:prstGeom>
          <a:ln w="9144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089135" y="1755648"/>
            <a:ext cx="1047115" cy="1049020"/>
            <a:chOff x="9089135" y="1755648"/>
            <a:chExt cx="1047115" cy="1049020"/>
          </a:xfrm>
        </p:grpSpPr>
        <p:sp>
          <p:nvSpPr>
            <p:cNvPr id="22" name="object 22"/>
            <p:cNvSpPr/>
            <p:nvPr/>
          </p:nvSpPr>
          <p:spPr>
            <a:xfrm>
              <a:off x="9089135" y="1755648"/>
              <a:ext cx="1047115" cy="1049020"/>
            </a:xfrm>
            <a:custGeom>
              <a:avLst/>
              <a:gdLst/>
              <a:ahLst/>
              <a:cxnLst/>
              <a:rect l="l" t="t" r="r" b="b"/>
              <a:pathLst>
                <a:path w="1047115" h="1049020">
                  <a:moveTo>
                    <a:pt x="523494" y="0"/>
                  </a:moveTo>
                  <a:lnTo>
                    <a:pt x="475845" y="2142"/>
                  </a:lnTo>
                  <a:lnTo>
                    <a:pt x="429395" y="8446"/>
                  </a:lnTo>
                  <a:lnTo>
                    <a:pt x="384329" y="18727"/>
                  </a:lnTo>
                  <a:lnTo>
                    <a:pt x="340830" y="32799"/>
                  </a:lnTo>
                  <a:lnTo>
                    <a:pt x="299085" y="50477"/>
                  </a:lnTo>
                  <a:lnTo>
                    <a:pt x="259277" y="71577"/>
                  </a:lnTo>
                  <a:lnTo>
                    <a:pt x="221592" y="95912"/>
                  </a:lnTo>
                  <a:lnTo>
                    <a:pt x="186214" y="123299"/>
                  </a:lnTo>
                  <a:lnTo>
                    <a:pt x="153328" y="153552"/>
                  </a:lnTo>
                  <a:lnTo>
                    <a:pt x="123119" y="186486"/>
                  </a:lnTo>
                  <a:lnTo>
                    <a:pt x="95773" y="221915"/>
                  </a:lnTo>
                  <a:lnTo>
                    <a:pt x="71472" y="259655"/>
                  </a:lnTo>
                  <a:lnTo>
                    <a:pt x="50403" y="299521"/>
                  </a:lnTo>
                  <a:lnTo>
                    <a:pt x="32751" y="341327"/>
                  </a:lnTo>
                  <a:lnTo>
                    <a:pt x="18699" y="384889"/>
                  </a:lnTo>
                  <a:lnTo>
                    <a:pt x="8434" y="430021"/>
                  </a:lnTo>
                  <a:lnTo>
                    <a:pt x="2139" y="476538"/>
                  </a:lnTo>
                  <a:lnTo>
                    <a:pt x="0" y="524255"/>
                  </a:lnTo>
                  <a:lnTo>
                    <a:pt x="2139" y="571973"/>
                  </a:lnTo>
                  <a:lnTo>
                    <a:pt x="8434" y="618490"/>
                  </a:lnTo>
                  <a:lnTo>
                    <a:pt x="18699" y="663622"/>
                  </a:lnTo>
                  <a:lnTo>
                    <a:pt x="32751" y="707184"/>
                  </a:lnTo>
                  <a:lnTo>
                    <a:pt x="50403" y="748990"/>
                  </a:lnTo>
                  <a:lnTo>
                    <a:pt x="71472" y="788856"/>
                  </a:lnTo>
                  <a:lnTo>
                    <a:pt x="95773" y="826596"/>
                  </a:lnTo>
                  <a:lnTo>
                    <a:pt x="123119" y="862025"/>
                  </a:lnTo>
                  <a:lnTo>
                    <a:pt x="153328" y="894959"/>
                  </a:lnTo>
                  <a:lnTo>
                    <a:pt x="186214" y="925212"/>
                  </a:lnTo>
                  <a:lnTo>
                    <a:pt x="221592" y="952599"/>
                  </a:lnTo>
                  <a:lnTo>
                    <a:pt x="259277" y="976934"/>
                  </a:lnTo>
                  <a:lnTo>
                    <a:pt x="299085" y="998034"/>
                  </a:lnTo>
                  <a:lnTo>
                    <a:pt x="340830" y="1015712"/>
                  </a:lnTo>
                  <a:lnTo>
                    <a:pt x="384329" y="1029784"/>
                  </a:lnTo>
                  <a:lnTo>
                    <a:pt x="429395" y="1040065"/>
                  </a:lnTo>
                  <a:lnTo>
                    <a:pt x="475845" y="1046369"/>
                  </a:lnTo>
                  <a:lnTo>
                    <a:pt x="523494" y="1048511"/>
                  </a:lnTo>
                  <a:lnTo>
                    <a:pt x="571142" y="1046369"/>
                  </a:lnTo>
                  <a:lnTo>
                    <a:pt x="617592" y="1040065"/>
                  </a:lnTo>
                  <a:lnTo>
                    <a:pt x="662658" y="1029784"/>
                  </a:lnTo>
                  <a:lnTo>
                    <a:pt x="706157" y="1015712"/>
                  </a:lnTo>
                  <a:lnTo>
                    <a:pt x="747902" y="998034"/>
                  </a:lnTo>
                  <a:lnTo>
                    <a:pt x="787710" y="976934"/>
                  </a:lnTo>
                  <a:lnTo>
                    <a:pt x="825395" y="952599"/>
                  </a:lnTo>
                  <a:lnTo>
                    <a:pt x="860773" y="925212"/>
                  </a:lnTo>
                  <a:lnTo>
                    <a:pt x="893659" y="894959"/>
                  </a:lnTo>
                  <a:lnTo>
                    <a:pt x="923868" y="862025"/>
                  </a:lnTo>
                  <a:lnTo>
                    <a:pt x="951214" y="826596"/>
                  </a:lnTo>
                  <a:lnTo>
                    <a:pt x="975515" y="788856"/>
                  </a:lnTo>
                  <a:lnTo>
                    <a:pt x="996584" y="748990"/>
                  </a:lnTo>
                  <a:lnTo>
                    <a:pt x="1014236" y="707184"/>
                  </a:lnTo>
                  <a:lnTo>
                    <a:pt x="1028288" y="663622"/>
                  </a:lnTo>
                  <a:lnTo>
                    <a:pt x="1038553" y="618490"/>
                  </a:lnTo>
                  <a:lnTo>
                    <a:pt x="1044848" y="571973"/>
                  </a:lnTo>
                  <a:lnTo>
                    <a:pt x="1046988" y="524255"/>
                  </a:lnTo>
                  <a:lnTo>
                    <a:pt x="1044848" y="476538"/>
                  </a:lnTo>
                  <a:lnTo>
                    <a:pt x="1038553" y="430021"/>
                  </a:lnTo>
                  <a:lnTo>
                    <a:pt x="1028288" y="384889"/>
                  </a:lnTo>
                  <a:lnTo>
                    <a:pt x="1014236" y="341327"/>
                  </a:lnTo>
                  <a:lnTo>
                    <a:pt x="996584" y="299521"/>
                  </a:lnTo>
                  <a:lnTo>
                    <a:pt x="975515" y="259655"/>
                  </a:lnTo>
                  <a:lnTo>
                    <a:pt x="951214" y="221915"/>
                  </a:lnTo>
                  <a:lnTo>
                    <a:pt x="923868" y="186486"/>
                  </a:lnTo>
                  <a:lnTo>
                    <a:pt x="893659" y="153552"/>
                  </a:lnTo>
                  <a:lnTo>
                    <a:pt x="860773" y="123299"/>
                  </a:lnTo>
                  <a:lnTo>
                    <a:pt x="825395" y="95912"/>
                  </a:lnTo>
                  <a:lnTo>
                    <a:pt x="787710" y="71577"/>
                  </a:lnTo>
                  <a:lnTo>
                    <a:pt x="747902" y="50477"/>
                  </a:lnTo>
                  <a:lnTo>
                    <a:pt x="706157" y="32799"/>
                  </a:lnTo>
                  <a:lnTo>
                    <a:pt x="662658" y="18727"/>
                  </a:lnTo>
                  <a:lnTo>
                    <a:pt x="617592" y="8446"/>
                  </a:lnTo>
                  <a:lnTo>
                    <a:pt x="571142" y="2142"/>
                  </a:lnTo>
                  <a:lnTo>
                    <a:pt x="5234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04019" y="1970532"/>
              <a:ext cx="617219" cy="618743"/>
            </a:xfrm>
            <a:prstGeom prst="rect">
              <a:avLst/>
            </a:prstGeom>
          </p:spPr>
        </p:pic>
      </p:grpSp>
      <p:sp>
        <p:nvSpPr>
          <p:cNvPr id="24" name="object 24"/>
          <p:cNvSpPr/>
          <p:nvPr/>
        </p:nvSpPr>
        <p:spPr>
          <a:xfrm>
            <a:off x="1415796" y="1632204"/>
            <a:ext cx="1152525" cy="1297305"/>
          </a:xfrm>
          <a:custGeom>
            <a:avLst/>
            <a:gdLst/>
            <a:ahLst/>
            <a:cxnLst/>
            <a:rect l="l" t="t" r="r" b="b"/>
            <a:pathLst>
              <a:path w="1152525" h="1297305">
                <a:moveTo>
                  <a:pt x="1152143" y="0"/>
                </a:moveTo>
                <a:lnTo>
                  <a:pt x="0" y="0"/>
                </a:lnTo>
                <a:lnTo>
                  <a:pt x="0" y="1296924"/>
                </a:lnTo>
                <a:lnTo>
                  <a:pt x="1152143" y="1296924"/>
                </a:lnTo>
                <a:lnTo>
                  <a:pt x="115214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682140" y="1952321"/>
            <a:ext cx="6178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36123" y="4843271"/>
            <a:ext cx="882395" cy="85801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82467" y="1839467"/>
            <a:ext cx="399287" cy="882395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1415796" y="3747515"/>
            <a:ext cx="4337685" cy="2452370"/>
            <a:chOff x="1415796" y="3747515"/>
            <a:chExt cx="4337685" cy="2452370"/>
          </a:xfrm>
        </p:grpSpPr>
        <p:sp>
          <p:nvSpPr>
            <p:cNvPr id="29" name="object 29"/>
            <p:cNvSpPr/>
            <p:nvPr/>
          </p:nvSpPr>
          <p:spPr>
            <a:xfrm>
              <a:off x="1415796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5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744" y="2092811"/>
            <a:ext cx="83858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Ho</a:t>
            </a:r>
            <a:r>
              <a:rPr sz="4800" spc="2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800" spc="-4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5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15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48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29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2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1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unch</a:t>
            </a:r>
            <a:r>
              <a:rPr sz="4800" spc="-5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4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28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2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800" spc="-49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4800" spc="-36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16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5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d?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15796" y="3747515"/>
            <a:ext cx="4337685" cy="2452370"/>
            <a:chOff x="1415796" y="3747515"/>
            <a:chExt cx="4337685" cy="2452370"/>
          </a:xfrm>
        </p:grpSpPr>
        <p:sp>
          <p:nvSpPr>
            <p:cNvPr id="3" name="object 3"/>
            <p:cNvSpPr/>
            <p:nvPr/>
          </p:nvSpPr>
          <p:spPr>
            <a:xfrm>
              <a:off x="1415796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5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8471916" y="1632204"/>
            <a:ext cx="2304415" cy="1297305"/>
          </a:xfrm>
          <a:custGeom>
            <a:avLst/>
            <a:gdLst/>
            <a:ahLst/>
            <a:cxnLst/>
            <a:rect l="l" t="t" r="r" b="b"/>
            <a:pathLst>
              <a:path w="2304415" h="1297305">
                <a:moveTo>
                  <a:pt x="2304287" y="0"/>
                </a:moveTo>
                <a:lnTo>
                  <a:pt x="0" y="0"/>
                </a:lnTo>
                <a:lnTo>
                  <a:pt x="0" y="1296924"/>
                </a:lnTo>
                <a:lnTo>
                  <a:pt x="2304287" y="1296924"/>
                </a:lnTo>
                <a:lnTo>
                  <a:pt x="230428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415796" y="768095"/>
            <a:ext cx="9360535" cy="765175"/>
            <a:chOff x="1415796" y="768095"/>
            <a:chExt cx="9360535" cy="765175"/>
          </a:xfrm>
        </p:grpSpPr>
        <p:sp>
          <p:nvSpPr>
            <p:cNvPr id="8" name="object 8"/>
            <p:cNvSpPr/>
            <p:nvPr/>
          </p:nvSpPr>
          <p:spPr>
            <a:xfrm>
              <a:off x="2567940" y="768095"/>
              <a:ext cx="8208645" cy="765175"/>
            </a:xfrm>
            <a:custGeom>
              <a:avLst/>
              <a:gdLst/>
              <a:ahLst/>
              <a:cxnLst/>
              <a:rect l="l" t="t" r="r" b="b"/>
              <a:pathLst>
                <a:path w="8208645" h="765175">
                  <a:moveTo>
                    <a:pt x="820826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8208263" y="765048"/>
                  </a:lnTo>
                  <a:lnTo>
                    <a:pt x="820826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15796" y="768095"/>
              <a:ext cx="1152525" cy="765175"/>
            </a:xfrm>
            <a:custGeom>
              <a:avLst/>
              <a:gdLst/>
              <a:ahLst/>
              <a:cxnLst/>
              <a:rect l="l" t="t" r="r" b="b"/>
              <a:pathLst>
                <a:path w="1152525" h="765175">
                  <a:moveTo>
                    <a:pt x="115214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1152143" y="765048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83048" y="974603"/>
            <a:ext cx="816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30651" y="883919"/>
            <a:ext cx="7458709" cy="504825"/>
            <a:chOff x="2930651" y="883919"/>
            <a:chExt cx="7458709" cy="504825"/>
          </a:xfrm>
        </p:grpSpPr>
        <p:sp>
          <p:nvSpPr>
            <p:cNvPr id="12" name="object 12"/>
            <p:cNvSpPr/>
            <p:nvPr/>
          </p:nvSpPr>
          <p:spPr>
            <a:xfrm>
              <a:off x="2930652" y="883919"/>
              <a:ext cx="7458709" cy="504825"/>
            </a:xfrm>
            <a:custGeom>
              <a:avLst/>
              <a:gdLst/>
              <a:ahLst/>
              <a:cxnLst/>
              <a:rect l="l" t="t" r="r" b="b"/>
              <a:pathLst>
                <a:path w="7458709" h="504825">
                  <a:moveTo>
                    <a:pt x="502920" y="252222"/>
                  </a:moveTo>
                  <a:lnTo>
                    <a:pt x="498856" y="206895"/>
                  </a:lnTo>
                  <a:lnTo>
                    <a:pt x="487184" y="164223"/>
                  </a:lnTo>
                  <a:lnTo>
                    <a:pt x="468579" y="124929"/>
                  </a:lnTo>
                  <a:lnTo>
                    <a:pt x="443776" y="89725"/>
                  </a:lnTo>
                  <a:lnTo>
                    <a:pt x="413461" y="59321"/>
                  </a:lnTo>
                  <a:lnTo>
                    <a:pt x="378371" y="34442"/>
                  </a:lnTo>
                  <a:lnTo>
                    <a:pt x="339191" y="15786"/>
                  </a:lnTo>
                  <a:lnTo>
                    <a:pt x="296659" y="4064"/>
                  </a:lnTo>
                  <a:lnTo>
                    <a:pt x="251460" y="0"/>
                  </a:lnTo>
                  <a:lnTo>
                    <a:pt x="206248" y="4064"/>
                  </a:lnTo>
                  <a:lnTo>
                    <a:pt x="163715" y="15786"/>
                  </a:lnTo>
                  <a:lnTo>
                    <a:pt x="124536" y="34442"/>
                  </a:lnTo>
                  <a:lnTo>
                    <a:pt x="89446" y="59321"/>
                  </a:lnTo>
                  <a:lnTo>
                    <a:pt x="59131" y="89725"/>
                  </a:lnTo>
                  <a:lnTo>
                    <a:pt x="34328" y="124929"/>
                  </a:lnTo>
                  <a:lnTo>
                    <a:pt x="15722" y="164223"/>
                  </a:lnTo>
                  <a:lnTo>
                    <a:pt x="4051" y="206895"/>
                  </a:lnTo>
                  <a:lnTo>
                    <a:pt x="0" y="252222"/>
                  </a:lnTo>
                  <a:lnTo>
                    <a:pt x="4051" y="297561"/>
                  </a:lnTo>
                  <a:lnTo>
                    <a:pt x="15722" y="340233"/>
                  </a:lnTo>
                  <a:lnTo>
                    <a:pt x="34328" y="379526"/>
                  </a:lnTo>
                  <a:lnTo>
                    <a:pt x="59131" y="414731"/>
                  </a:lnTo>
                  <a:lnTo>
                    <a:pt x="89446" y="445135"/>
                  </a:lnTo>
                  <a:lnTo>
                    <a:pt x="124536" y="470014"/>
                  </a:lnTo>
                  <a:lnTo>
                    <a:pt x="163715" y="488670"/>
                  </a:lnTo>
                  <a:lnTo>
                    <a:pt x="206248" y="500392"/>
                  </a:lnTo>
                  <a:lnTo>
                    <a:pt x="251460" y="504444"/>
                  </a:lnTo>
                  <a:lnTo>
                    <a:pt x="296659" y="500392"/>
                  </a:lnTo>
                  <a:lnTo>
                    <a:pt x="339191" y="488670"/>
                  </a:lnTo>
                  <a:lnTo>
                    <a:pt x="378371" y="470014"/>
                  </a:lnTo>
                  <a:lnTo>
                    <a:pt x="413461" y="445135"/>
                  </a:lnTo>
                  <a:lnTo>
                    <a:pt x="443776" y="414731"/>
                  </a:lnTo>
                  <a:lnTo>
                    <a:pt x="468579" y="379526"/>
                  </a:lnTo>
                  <a:lnTo>
                    <a:pt x="487184" y="340233"/>
                  </a:lnTo>
                  <a:lnTo>
                    <a:pt x="498856" y="297561"/>
                  </a:lnTo>
                  <a:lnTo>
                    <a:pt x="502920" y="252222"/>
                  </a:lnTo>
                  <a:close/>
                </a:path>
                <a:path w="7458709" h="504825">
                  <a:moveTo>
                    <a:pt x="1277112" y="252222"/>
                  </a:moveTo>
                  <a:lnTo>
                    <a:pt x="1273048" y="206895"/>
                  </a:lnTo>
                  <a:lnTo>
                    <a:pt x="1261325" y="164223"/>
                  </a:lnTo>
                  <a:lnTo>
                    <a:pt x="1242669" y="124929"/>
                  </a:lnTo>
                  <a:lnTo>
                    <a:pt x="1217790" y="89725"/>
                  </a:lnTo>
                  <a:lnTo>
                    <a:pt x="1187386" y="59321"/>
                  </a:lnTo>
                  <a:lnTo>
                    <a:pt x="1152182" y="34442"/>
                  </a:lnTo>
                  <a:lnTo>
                    <a:pt x="1112888" y="15786"/>
                  </a:lnTo>
                  <a:lnTo>
                    <a:pt x="1070216" y="4064"/>
                  </a:lnTo>
                  <a:lnTo>
                    <a:pt x="1024890" y="0"/>
                  </a:lnTo>
                  <a:lnTo>
                    <a:pt x="979551" y="4064"/>
                  </a:lnTo>
                  <a:lnTo>
                    <a:pt x="936879" y="15786"/>
                  </a:lnTo>
                  <a:lnTo>
                    <a:pt x="897585" y="34442"/>
                  </a:lnTo>
                  <a:lnTo>
                    <a:pt x="862380" y="59321"/>
                  </a:lnTo>
                  <a:lnTo>
                    <a:pt x="831977" y="89725"/>
                  </a:lnTo>
                  <a:lnTo>
                    <a:pt x="807097" y="124929"/>
                  </a:lnTo>
                  <a:lnTo>
                    <a:pt x="788441" y="164223"/>
                  </a:lnTo>
                  <a:lnTo>
                    <a:pt x="776719" y="206895"/>
                  </a:lnTo>
                  <a:lnTo>
                    <a:pt x="772668" y="252222"/>
                  </a:lnTo>
                  <a:lnTo>
                    <a:pt x="776719" y="297561"/>
                  </a:lnTo>
                  <a:lnTo>
                    <a:pt x="788441" y="340233"/>
                  </a:lnTo>
                  <a:lnTo>
                    <a:pt x="807097" y="379526"/>
                  </a:lnTo>
                  <a:lnTo>
                    <a:pt x="831977" y="414731"/>
                  </a:lnTo>
                  <a:lnTo>
                    <a:pt x="862380" y="445135"/>
                  </a:lnTo>
                  <a:lnTo>
                    <a:pt x="897585" y="470014"/>
                  </a:lnTo>
                  <a:lnTo>
                    <a:pt x="936879" y="488670"/>
                  </a:lnTo>
                  <a:lnTo>
                    <a:pt x="979551" y="500392"/>
                  </a:lnTo>
                  <a:lnTo>
                    <a:pt x="1024890" y="504444"/>
                  </a:lnTo>
                  <a:lnTo>
                    <a:pt x="1070216" y="500392"/>
                  </a:lnTo>
                  <a:lnTo>
                    <a:pt x="1112888" y="488670"/>
                  </a:lnTo>
                  <a:lnTo>
                    <a:pt x="1152182" y="470014"/>
                  </a:lnTo>
                  <a:lnTo>
                    <a:pt x="1187386" y="445135"/>
                  </a:lnTo>
                  <a:lnTo>
                    <a:pt x="1217790" y="414731"/>
                  </a:lnTo>
                  <a:lnTo>
                    <a:pt x="1242669" y="379526"/>
                  </a:lnTo>
                  <a:lnTo>
                    <a:pt x="1261325" y="340233"/>
                  </a:lnTo>
                  <a:lnTo>
                    <a:pt x="1273048" y="297561"/>
                  </a:lnTo>
                  <a:lnTo>
                    <a:pt x="1277112" y="252222"/>
                  </a:lnTo>
                  <a:close/>
                </a:path>
                <a:path w="7458709" h="504825">
                  <a:moveTo>
                    <a:pt x="2049780" y="252222"/>
                  </a:moveTo>
                  <a:lnTo>
                    <a:pt x="2045716" y="206895"/>
                  </a:lnTo>
                  <a:lnTo>
                    <a:pt x="2033993" y="164223"/>
                  </a:lnTo>
                  <a:lnTo>
                    <a:pt x="2015337" y="124929"/>
                  </a:lnTo>
                  <a:lnTo>
                    <a:pt x="1990458" y="89725"/>
                  </a:lnTo>
                  <a:lnTo>
                    <a:pt x="1960054" y="59321"/>
                  </a:lnTo>
                  <a:lnTo>
                    <a:pt x="1924850" y="34442"/>
                  </a:lnTo>
                  <a:lnTo>
                    <a:pt x="1885556" y="15786"/>
                  </a:lnTo>
                  <a:lnTo>
                    <a:pt x="1842884" y="4064"/>
                  </a:lnTo>
                  <a:lnTo>
                    <a:pt x="1797558" y="0"/>
                  </a:lnTo>
                  <a:lnTo>
                    <a:pt x="1752219" y="4064"/>
                  </a:lnTo>
                  <a:lnTo>
                    <a:pt x="1709547" y="15786"/>
                  </a:lnTo>
                  <a:lnTo>
                    <a:pt x="1670253" y="34442"/>
                  </a:lnTo>
                  <a:lnTo>
                    <a:pt x="1635048" y="59321"/>
                  </a:lnTo>
                  <a:lnTo>
                    <a:pt x="1604645" y="89725"/>
                  </a:lnTo>
                  <a:lnTo>
                    <a:pt x="1579765" y="124929"/>
                  </a:lnTo>
                  <a:lnTo>
                    <a:pt x="1561109" y="164223"/>
                  </a:lnTo>
                  <a:lnTo>
                    <a:pt x="1549387" y="206895"/>
                  </a:lnTo>
                  <a:lnTo>
                    <a:pt x="1545336" y="252222"/>
                  </a:lnTo>
                  <a:lnTo>
                    <a:pt x="1549387" y="297561"/>
                  </a:lnTo>
                  <a:lnTo>
                    <a:pt x="1561109" y="340233"/>
                  </a:lnTo>
                  <a:lnTo>
                    <a:pt x="1579765" y="379526"/>
                  </a:lnTo>
                  <a:lnTo>
                    <a:pt x="1604645" y="414731"/>
                  </a:lnTo>
                  <a:lnTo>
                    <a:pt x="1635048" y="445135"/>
                  </a:lnTo>
                  <a:lnTo>
                    <a:pt x="1670253" y="470014"/>
                  </a:lnTo>
                  <a:lnTo>
                    <a:pt x="1709547" y="488670"/>
                  </a:lnTo>
                  <a:lnTo>
                    <a:pt x="1752219" y="500392"/>
                  </a:lnTo>
                  <a:lnTo>
                    <a:pt x="1797558" y="504444"/>
                  </a:lnTo>
                  <a:lnTo>
                    <a:pt x="1842884" y="500392"/>
                  </a:lnTo>
                  <a:lnTo>
                    <a:pt x="1885556" y="488670"/>
                  </a:lnTo>
                  <a:lnTo>
                    <a:pt x="1924850" y="470014"/>
                  </a:lnTo>
                  <a:lnTo>
                    <a:pt x="1960054" y="445135"/>
                  </a:lnTo>
                  <a:lnTo>
                    <a:pt x="1990458" y="414731"/>
                  </a:lnTo>
                  <a:lnTo>
                    <a:pt x="2015337" y="379526"/>
                  </a:lnTo>
                  <a:lnTo>
                    <a:pt x="2033993" y="340233"/>
                  </a:lnTo>
                  <a:lnTo>
                    <a:pt x="2045716" y="297561"/>
                  </a:lnTo>
                  <a:lnTo>
                    <a:pt x="2049780" y="252222"/>
                  </a:lnTo>
                  <a:close/>
                </a:path>
                <a:path w="7458709" h="504825">
                  <a:moveTo>
                    <a:pt x="2822448" y="252222"/>
                  </a:moveTo>
                  <a:lnTo>
                    <a:pt x="2818384" y="206895"/>
                  </a:lnTo>
                  <a:lnTo>
                    <a:pt x="2806662" y="164223"/>
                  </a:lnTo>
                  <a:lnTo>
                    <a:pt x="2788005" y="124929"/>
                  </a:lnTo>
                  <a:lnTo>
                    <a:pt x="2763126" y="89725"/>
                  </a:lnTo>
                  <a:lnTo>
                    <a:pt x="2732722" y="59321"/>
                  </a:lnTo>
                  <a:lnTo>
                    <a:pt x="2697518" y="34442"/>
                  </a:lnTo>
                  <a:lnTo>
                    <a:pt x="2658224" y="15786"/>
                  </a:lnTo>
                  <a:lnTo>
                    <a:pt x="2615552" y="4064"/>
                  </a:lnTo>
                  <a:lnTo>
                    <a:pt x="2570226" y="0"/>
                  </a:lnTo>
                  <a:lnTo>
                    <a:pt x="2524887" y="4064"/>
                  </a:lnTo>
                  <a:lnTo>
                    <a:pt x="2482215" y="15786"/>
                  </a:lnTo>
                  <a:lnTo>
                    <a:pt x="2442921" y="34442"/>
                  </a:lnTo>
                  <a:lnTo>
                    <a:pt x="2407716" y="59321"/>
                  </a:lnTo>
                  <a:lnTo>
                    <a:pt x="2377313" y="89725"/>
                  </a:lnTo>
                  <a:lnTo>
                    <a:pt x="2352433" y="124929"/>
                  </a:lnTo>
                  <a:lnTo>
                    <a:pt x="2333777" y="164223"/>
                  </a:lnTo>
                  <a:lnTo>
                    <a:pt x="2322055" y="206895"/>
                  </a:lnTo>
                  <a:lnTo>
                    <a:pt x="2318004" y="252222"/>
                  </a:lnTo>
                  <a:lnTo>
                    <a:pt x="2322055" y="297561"/>
                  </a:lnTo>
                  <a:lnTo>
                    <a:pt x="2333777" y="340233"/>
                  </a:lnTo>
                  <a:lnTo>
                    <a:pt x="2352433" y="379526"/>
                  </a:lnTo>
                  <a:lnTo>
                    <a:pt x="2377313" y="414731"/>
                  </a:lnTo>
                  <a:lnTo>
                    <a:pt x="2407716" y="445135"/>
                  </a:lnTo>
                  <a:lnTo>
                    <a:pt x="2442921" y="470014"/>
                  </a:lnTo>
                  <a:lnTo>
                    <a:pt x="2482215" y="488670"/>
                  </a:lnTo>
                  <a:lnTo>
                    <a:pt x="2524887" y="500392"/>
                  </a:lnTo>
                  <a:lnTo>
                    <a:pt x="2570226" y="504444"/>
                  </a:lnTo>
                  <a:lnTo>
                    <a:pt x="2615552" y="500392"/>
                  </a:lnTo>
                  <a:lnTo>
                    <a:pt x="2658224" y="488670"/>
                  </a:lnTo>
                  <a:lnTo>
                    <a:pt x="2697518" y="470014"/>
                  </a:lnTo>
                  <a:lnTo>
                    <a:pt x="2732722" y="445135"/>
                  </a:lnTo>
                  <a:lnTo>
                    <a:pt x="2763126" y="414731"/>
                  </a:lnTo>
                  <a:lnTo>
                    <a:pt x="2788005" y="379526"/>
                  </a:lnTo>
                  <a:lnTo>
                    <a:pt x="2806662" y="340233"/>
                  </a:lnTo>
                  <a:lnTo>
                    <a:pt x="2818384" y="297561"/>
                  </a:lnTo>
                  <a:lnTo>
                    <a:pt x="2822448" y="252222"/>
                  </a:lnTo>
                  <a:close/>
                </a:path>
                <a:path w="7458709" h="504825">
                  <a:moveTo>
                    <a:pt x="3595116" y="252222"/>
                  </a:moveTo>
                  <a:lnTo>
                    <a:pt x="3591052" y="206895"/>
                  </a:lnTo>
                  <a:lnTo>
                    <a:pt x="3579330" y="164223"/>
                  </a:lnTo>
                  <a:lnTo>
                    <a:pt x="3560673" y="124929"/>
                  </a:lnTo>
                  <a:lnTo>
                    <a:pt x="3535794" y="89725"/>
                  </a:lnTo>
                  <a:lnTo>
                    <a:pt x="3505390" y="59321"/>
                  </a:lnTo>
                  <a:lnTo>
                    <a:pt x="3470186" y="34442"/>
                  </a:lnTo>
                  <a:lnTo>
                    <a:pt x="3430892" y="15786"/>
                  </a:lnTo>
                  <a:lnTo>
                    <a:pt x="3388220" y="4064"/>
                  </a:lnTo>
                  <a:lnTo>
                    <a:pt x="3342894" y="0"/>
                  </a:lnTo>
                  <a:lnTo>
                    <a:pt x="3297555" y="4064"/>
                  </a:lnTo>
                  <a:lnTo>
                    <a:pt x="3254883" y="15786"/>
                  </a:lnTo>
                  <a:lnTo>
                    <a:pt x="3215589" y="34442"/>
                  </a:lnTo>
                  <a:lnTo>
                    <a:pt x="3180384" y="59321"/>
                  </a:lnTo>
                  <a:lnTo>
                    <a:pt x="3149981" y="89725"/>
                  </a:lnTo>
                  <a:lnTo>
                    <a:pt x="3125101" y="124929"/>
                  </a:lnTo>
                  <a:lnTo>
                    <a:pt x="3106445" y="164223"/>
                  </a:lnTo>
                  <a:lnTo>
                    <a:pt x="3094723" y="206895"/>
                  </a:lnTo>
                  <a:lnTo>
                    <a:pt x="3090672" y="252222"/>
                  </a:lnTo>
                  <a:lnTo>
                    <a:pt x="3094723" y="297561"/>
                  </a:lnTo>
                  <a:lnTo>
                    <a:pt x="3106445" y="340233"/>
                  </a:lnTo>
                  <a:lnTo>
                    <a:pt x="3125101" y="379526"/>
                  </a:lnTo>
                  <a:lnTo>
                    <a:pt x="3149981" y="414731"/>
                  </a:lnTo>
                  <a:lnTo>
                    <a:pt x="3180384" y="445135"/>
                  </a:lnTo>
                  <a:lnTo>
                    <a:pt x="3215589" y="470014"/>
                  </a:lnTo>
                  <a:lnTo>
                    <a:pt x="3254883" y="488670"/>
                  </a:lnTo>
                  <a:lnTo>
                    <a:pt x="3297555" y="500392"/>
                  </a:lnTo>
                  <a:lnTo>
                    <a:pt x="3342894" y="504444"/>
                  </a:lnTo>
                  <a:lnTo>
                    <a:pt x="3388220" y="500392"/>
                  </a:lnTo>
                  <a:lnTo>
                    <a:pt x="3430892" y="488670"/>
                  </a:lnTo>
                  <a:lnTo>
                    <a:pt x="3470186" y="470014"/>
                  </a:lnTo>
                  <a:lnTo>
                    <a:pt x="3505390" y="445135"/>
                  </a:lnTo>
                  <a:lnTo>
                    <a:pt x="3535794" y="414731"/>
                  </a:lnTo>
                  <a:lnTo>
                    <a:pt x="3560673" y="379526"/>
                  </a:lnTo>
                  <a:lnTo>
                    <a:pt x="3579330" y="340233"/>
                  </a:lnTo>
                  <a:lnTo>
                    <a:pt x="3591052" y="297561"/>
                  </a:lnTo>
                  <a:lnTo>
                    <a:pt x="3595116" y="252222"/>
                  </a:lnTo>
                  <a:close/>
                </a:path>
                <a:path w="7458709" h="504825">
                  <a:moveTo>
                    <a:pt x="4367784" y="252222"/>
                  </a:moveTo>
                  <a:lnTo>
                    <a:pt x="4363720" y="206895"/>
                  </a:lnTo>
                  <a:lnTo>
                    <a:pt x="4351998" y="164223"/>
                  </a:lnTo>
                  <a:lnTo>
                    <a:pt x="4333341" y="124929"/>
                  </a:lnTo>
                  <a:lnTo>
                    <a:pt x="4308462" y="89725"/>
                  </a:lnTo>
                  <a:lnTo>
                    <a:pt x="4278058" y="59321"/>
                  </a:lnTo>
                  <a:lnTo>
                    <a:pt x="4242854" y="34442"/>
                  </a:lnTo>
                  <a:lnTo>
                    <a:pt x="4203560" y="15786"/>
                  </a:lnTo>
                  <a:lnTo>
                    <a:pt x="4160888" y="4064"/>
                  </a:lnTo>
                  <a:lnTo>
                    <a:pt x="4115562" y="0"/>
                  </a:lnTo>
                  <a:lnTo>
                    <a:pt x="4070223" y="4064"/>
                  </a:lnTo>
                  <a:lnTo>
                    <a:pt x="4027551" y="15786"/>
                  </a:lnTo>
                  <a:lnTo>
                    <a:pt x="3988257" y="34442"/>
                  </a:lnTo>
                  <a:lnTo>
                    <a:pt x="3953052" y="59321"/>
                  </a:lnTo>
                  <a:lnTo>
                    <a:pt x="3922649" y="89725"/>
                  </a:lnTo>
                  <a:lnTo>
                    <a:pt x="3897769" y="124929"/>
                  </a:lnTo>
                  <a:lnTo>
                    <a:pt x="3879113" y="164223"/>
                  </a:lnTo>
                  <a:lnTo>
                    <a:pt x="3867391" y="206895"/>
                  </a:lnTo>
                  <a:lnTo>
                    <a:pt x="3863340" y="252222"/>
                  </a:lnTo>
                  <a:lnTo>
                    <a:pt x="3867391" y="297561"/>
                  </a:lnTo>
                  <a:lnTo>
                    <a:pt x="3879113" y="340233"/>
                  </a:lnTo>
                  <a:lnTo>
                    <a:pt x="3897769" y="379526"/>
                  </a:lnTo>
                  <a:lnTo>
                    <a:pt x="3922649" y="414731"/>
                  </a:lnTo>
                  <a:lnTo>
                    <a:pt x="3953052" y="445135"/>
                  </a:lnTo>
                  <a:lnTo>
                    <a:pt x="3988257" y="470014"/>
                  </a:lnTo>
                  <a:lnTo>
                    <a:pt x="4027551" y="488670"/>
                  </a:lnTo>
                  <a:lnTo>
                    <a:pt x="4070223" y="500392"/>
                  </a:lnTo>
                  <a:lnTo>
                    <a:pt x="4115562" y="504444"/>
                  </a:lnTo>
                  <a:lnTo>
                    <a:pt x="4160888" y="500392"/>
                  </a:lnTo>
                  <a:lnTo>
                    <a:pt x="4203560" y="488670"/>
                  </a:lnTo>
                  <a:lnTo>
                    <a:pt x="4242854" y="470014"/>
                  </a:lnTo>
                  <a:lnTo>
                    <a:pt x="4278058" y="445135"/>
                  </a:lnTo>
                  <a:lnTo>
                    <a:pt x="4308462" y="414731"/>
                  </a:lnTo>
                  <a:lnTo>
                    <a:pt x="4333341" y="379526"/>
                  </a:lnTo>
                  <a:lnTo>
                    <a:pt x="4351998" y="340233"/>
                  </a:lnTo>
                  <a:lnTo>
                    <a:pt x="4363720" y="297561"/>
                  </a:lnTo>
                  <a:lnTo>
                    <a:pt x="4367784" y="252222"/>
                  </a:lnTo>
                  <a:close/>
                </a:path>
                <a:path w="7458709" h="504825">
                  <a:moveTo>
                    <a:pt x="5140452" y="252222"/>
                  </a:moveTo>
                  <a:lnTo>
                    <a:pt x="5136388" y="206895"/>
                  </a:lnTo>
                  <a:lnTo>
                    <a:pt x="5124666" y="164223"/>
                  </a:lnTo>
                  <a:lnTo>
                    <a:pt x="5106009" y="124929"/>
                  </a:lnTo>
                  <a:lnTo>
                    <a:pt x="5081130" y="89725"/>
                  </a:lnTo>
                  <a:lnTo>
                    <a:pt x="5050726" y="59321"/>
                  </a:lnTo>
                  <a:lnTo>
                    <a:pt x="5015522" y="34442"/>
                  </a:lnTo>
                  <a:lnTo>
                    <a:pt x="4976228" y="15786"/>
                  </a:lnTo>
                  <a:lnTo>
                    <a:pt x="4933556" y="4064"/>
                  </a:lnTo>
                  <a:lnTo>
                    <a:pt x="4888230" y="0"/>
                  </a:lnTo>
                  <a:lnTo>
                    <a:pt x="4842891" y="4064"/>
                  </a:lnTo>
                  <a:lnTo>
                    <a:pt x="4800219" y="15786"/>
                  </a:lnTo>
                  <a:lnTo>
                    <a:pt x="4760925" y="34442"/>
                  </a:lnTo>
                  <a:lnTo>
                    <a:pt x="4725721" y="59321"/>
                  </a:lnTo>
                  <a:lnTo>
                    <a:pt x="4695317" y="89725"/>
                  </a:lnTo>
                  <a:lnTo>
                    <a:pt x="4670437" y="124929"/>
                  </a:lnTo>
                  <a:lnTo>
                    <a:pt x="4651781" y="164223"/>
                  </a:lnTo>
                  <a:lnTo>
                    <a:pt x="4640059" y="206895"/>
                  </a:lnTo>
                  <a:lnTo>
                    <a:pt x="4636008" y="252222"/>
                  </a:lnTo>
                  <a:lnTo>
                    <a:pt x="4640059" y="297561"/>
                  </a:lnTo>
                  <a:lnTo>
                    <a:pt x="4651781" y="340233"/>
                  </a:lnTo>
                  <a:lnTo>
                    <a:pt x="4670437" y="379526"/>
                  </a:lnTo>
                  <a:lnTo>
                    <a:pt x="4695317" y="414731"/>
                  </a:lnTo>
                  <a:lnTo>
                    <a:pt x="4725721" y="445135"/>
                  </a:lnTo>
                  <a:lnTo>
                    <a:pt x="4760925" y="470014"/>
                  </a:lnTo>
                  <a:lnTo>
                    <a:pt x="4800219" y="488670"/>
                  </a:lnTo>
                  <a:lnTo>
                    <a:pt x="4842891" y="500392"/>
                  </a:lnTo>
                  <a:lnTo>
                    <a:pt x="4888230" y="504444"/>
                  </a:lnTo>
                  <a:lnTo>
                    <a:pt x="4933556" y="500392"/>
                  </a:lnTo>
                  <a:lnTo>
                    <a:pt x="4976228" y="488670"/>
                  </a:lnTo>
                  <a:lnTo>
                    <a:pt x="5015522" y="470014"/>
                  </a:lnTo>
                  <a:lnTo>
                    <a:pt x="5050726" y="445135"/>
                  </a:lnTo>
                  <a:lnTo>
                    <a:pt x="5081130" y="414731"/>
                  </a:lnTo>
                  <a:lnTo>
                    <a:pt x="5106009" y="379526"/>
                  </a:lnTo>
                  <a:lnTo>
                    <a:pt x="5124666" y="340233"/>
                  </a:lnTo>
                  <a:lnTo>
                    <a:pt x="5136388" y="297561"/>
                  </a:lnTo>
                  <a:lnTo>
                    <a:pt x="5140452" y="252222"/>
                  </a:lnTo>
                  <a:close/>
                </a:path>
                <a:path w="7458709" h="504825">
                  <a:moveTo>
                    <a:pt x="5913120" y="252222"/>
                  </a:moveTo>
                  <a:lnTo>
                    <a:pt x="5909056" y="206895"/>
                  </a:lnTo>
                  <a:lnTo>
                    <a:pt x="5897334" y="164223"/>
                  </a:lnTo>
                  <a:lnTo>
                    <a:pt x="5878677" y="124929"/>
                  </a:lnTo>
                  <a:lnTo>
                    <a:pt x="5853798" y="89725"/>
                  </a:lnTo>
                  <a:lnTo>
                    <a:pt x="5823394" y="59321"/>
                  </a:lnTo>
                  <a:lnTo>
                    <a:pt x="5788190" y="34442"/>
                  </a:lnTo>
                  <a:lnTo>
                    <a:pt x="5748896" y="15786"/>
                  </a:lnTo>
                  <a:lnTo>
                    <a:pt x="5706224" y="4064"/>
                  </a:lnTo>
                  <a:lnTo>
                    <a:pt x="5660898" y="0"/>
                  </a:lnTo>
                  <a:lnTo>
                    <a:pt x="5615559" y="4064"/>
                  </a:lnTo>
                  <a:lnTo>
                    <a:pt x="5572887" y="15786"/>
                  </a:lnTo>
                  <a:lnTo>
                    <a:pt x="5533593" y="34442"/>
                  </a:lnTo>
                  <a:lnTo>
                    <a:pt x="5498389" y="59321"/>
                  </a:lnTo>
                  <a:lnTo>
                    <a:pt x="5467985" y="89725"/>
                  </a:lnTo>
                  <a:lnTo>
                    <a:pt x="5443105" y="124929"/>
                  </a:lnTo>
                  <a:lnTo>
                    <a:pt x="5424449" y="164223"/>
                  </a:lnTo>
                  <a:lnTo>
                    <a:pt x="5412727" y="206895"/>
                  </a:lnTo>
                  <a:lnTo>
                    <a:pt x="5408676" y="252222"/>
                  </a:lnTo>
                  <a:lnTo>
                    <a:pt x="5412727" y="297561"/>
                  </a:lnTo>
                  <a:lnTo>
                    <a:pt x="5424449" y="340233"/>
                  </a:lnTo>
                  <a:lnTo>
                    <a:pt x="5443105" y="379526"/>
                  </a:lnTo>
                  <a:lnTo>
                    <a:pt x="5467985" y="414731"/>
                  </a:lnTo>
                  <a:lnTo>
                    <a:pt x="5498389" y="445135"/>
                  </a:lnTo>
                  <a:lnTo>
                    <a:pt x="5533593" y="470014"/>
                  </a:lnTo>
                  <a:lnTo>
                    <a:pt x="5572887" y="488670"/>
                  </a:lnTo>
                  <a:lnTo>
                    <a:pt x="5615559" y="500392"/>
                  </a:lnTo>
                  <a:lnTo>
                    <a:pt x="5660898" y="504444"/>
                  </a:lnTo>
                  <a:lnTo>
                    <a:pt x="5706224" y="500392"/>
                  </a:lnTo>
                  <a:lnTo>
                    <a:pt x="5748896" y="488670"/>
                  </a:lnTo>
                  <a:lnTo>
                    <a:pt x="5788190" y="470014"/>
                  </a:lnTo>
                  <a:lnTo>
                    <a:pt x="5823394" y="445135"/>
                  </a:lnTo>
                  <a:lnTo>
                    <a:pt x="5853798" y="414731"/>
                  </a:lnTo>
                  <a:lnTo>
                    <a:pt x="5878677" y="379526"/>
                  </a:lnTo>
                  <a:lnTo>
                    <a:pt x="5897334" y="340233"/>
                  </a:lnTo>
                  <a:lnTo>
                    <a:pt x="5909056" y="297561"/>
                  </a:lnTo>
                  <a:lnTo>
                    <a:pt x="5913120" y="252222"/>
                  </a:lnTo>
                  <a:close/>
                </a:path>
                <a:path w="7458709" h="504825">
                  <a:moveTo>
                    <a:pt x="6685788" y="252222"/>
                  </a:moveTo>
                  <a:lnTo>
                    <a:pt x="6681724" y="206895"/>
                  </a:lnTo>
                  <a:lnTo>
                    <a:pt x="6670002" y="164223"/>
                  </a:lnTo>
                  <a:lnTo>
                    <a:pt x="6651345" y="124929"/>
                  </a:lnTo>
                  <a:lnTo>
                    <a:pt x="6626466" y="89725"/>
                  </a:lnTo>
                  <a:lnTo>
                    <a:pt x="6596062" y="59321"/>
                  </a:lnTo>
                  <a:lnTo>
                    <a:pt x="6560858" y="34442"/>
                  </a:lnTo>
                  <a:lnTo>
                    <a:pt x="6521564" y="15786"/>
                  </a:lnTo>
                  <a:lnTo>
                    <a:pt x="6478892" y="4064"/>
                  </a:lnTo>
                  <a:lnTo>
                    <a:pt x="6433566" y="0"/>
                  </a:lnTo>
                  <a:lnTo>
                    <a:pt x="6388227" y="4064"/>
                  </a:lnTo>
                  <a:lnTo>
                    <a:pt x="6345555" y="15786"/>
                  </a:lnTo>
                  <a:lnTo>
                    <a:pt x="6306261" y="34442"/>
                  </a:lnTo>
                  <a:lnTo>
                    <a:pt x="6271057" y="59321"/>
                  </a:lnTo>
                  <a:lnTo>
                    <a:pt x="6240653" y="89725"/>
                  </a:lnTo>
                  <a:lnTo>
                    <a:pt x="6215773" y="124929"/>
                  </a:lnTo>
                  <a:lnTo>
                    <a:pt x="6197117" y="164223"/>
                  </a:lnTo>
                  <a:lnTo>
                    <a:pt x="6185395" y="206895"/>
                  </a:lnTo>
                  <a:lnTo>
                    <a:pt x="6181344" y="252222"/>
                  </a:lnTo>
                  <a:lnTo>
                    <a:pt x="6185395" y="297561"/>
                  </a:lnTo>
                  <a:lnTo>
                    <a:pt x="6197117" y="340233"/>
                  </a:lnTo>
                  <a:lnTo>
                    <a:pt x="6215773" y="379526"/>
                  </a:lnTo>
                  <a:lnTo>
                    <a:pt x="6240653" y="414731"/>
                  </a:lnTo>
                  <a:lnTo>
                    <a:pt x="6271057" y="445135"/>
                  </a:lnTo>
                  <a:lnTo>
                    <a:pt x="6306261" y="470014"/>
                  </a:lnTo>
                  <a:lnTo>
                    <a:pt x="6345555" y="488670"/>
                  </a:lnTo>
                  <a:lnTo>
                    <a:pt x="6388227" y="500392"/>
                  </a:lnTo>
                  <a:lnTo>
                    <a:pt x="6433566" y="504444"/>
                  </a:lnTo>
                  <a:lnTo>
                    <a:pt x="6478892" y="500392"/>
                  </a:lnTo>
                  <a:lnTo>
                    <a:pt x="6521564" y="488670"/>
                  </a:lnTo>
                  <a:lnTo>
                    <a:pt x="6560858" y="470014"/>
                  </a:lnTo>
                  <a:lnTo>
                    <a:pt x="6596062" y="445135"/>
                  </a:lnTo>
                  <a:lnTo>
                    <a:pt x="6626466" y="414731"/>
                  </a:lnTo>
                  <a:lnTo>
                    <a:pt x="6651345" y="379526"/>
                  </a:lnTo>
                  <a:lnTo>
                    <a:pt x="6670002" y="340233"/>
                  </a:lnTo>
                  <a:lnTo>
                    <a:pt x="6681724" y="297561"/>
                  </a:lnTo>
                  <a:lnTo>
                    <a:pt x="6685788" y="252222"/>
                  </a:lnTo>
                  <a:close/>
                </a:path>
                <a:path w="7458709" h="504825">
                  <a:moveTo>
                    <a:pt x="7458456" y="252222"/>
                  </a:moveTo>
                  <a:lnTo>
                    <a:pt x="7454392" y="206895"/>
                  </a:lnTo>
                  <a:lnTo>
                    <a:pt x="7442670" y="164223"/>
                  </a:lnTo>
                  <a:lnTo>
                    <a:pt x="7424013" y="124929"/>
                  </a:lnTo>
                  <a:lnTo>
                    <a:pt x="7399134" y="89725"/>
                  </a:lnTo>
                  <a:lnTo>
                    <a:pt x="7368730" y="59321"/>
                  </a:lnTo>
                  <a:lnTo>
                    <a:pt x="7333526" y="34442"/>
                  </a:lnTo>
                  <a:lnTo>
                    <a:pt x="7294232" y="15786"/>
                  </a:lnTo>
                  <a:lnTo>
                    <a:pt x="7251560" y="4064"/>
                  </a:lnTo>
                  <a:lnTo>
                    <a:pt x="7206234" y="0"/>
                  </a:lnTo>
                  <a:lnTo>
                    <a:pt x="7160895" y="4064"/>
                  </a:lnTo>
                  <a:lnTo>
                    <a:pt x="7118223" y="15786"/>
                  </a:lnTo>
                  <a:lnTo>
                    <a:pt x="7078929" y="34442"/>
                  </a:lnTo>
                  <a:lnTo>
                    <a:pt x="7043725" y="59321"/>
                  </a:lnTo>
                  <a:lnTo>
                    <a:pt x="7013321" y="89725"/>
                  </a:lnTo>
                  <a:lnTo>
                    <a:pt x="6988442" y="124929"/>
                  </a:lnTo>
                  <a:lnTo>
                    <a:pt x="6969785" y="164223"/>
                  </a:lnTo>
                  <a:lnTo>
                    <a:pt x="6958063" y="206895"/>
                  </a:lnTo>
                  <a:lnTo>
                    <a:pt x="6954012" y="252222"/>
                  </a:lnTo>
                  <a:lnTo>
                    <a:pt x="6958063" y="297561"/>
                  </a:lnTo>
                  <a:lnTo>
                    <a:pt x="6969785" y="340233"/>
                  </a:lnTo>
                  <a:lnTo>
                    <a:pt x="6988442" y="379526"/>
                  </a:lnTo>
                  <a:lnTo>
                    <a:pt x="7013321" y="414731"/>
                  </a:lnTo>
                  <a:lnTo>
                    <a:pt x="7043725" y="445135"/>
                  </a:lnTo>
                  <a:lnTo>
                    <a:pt x="7078929" y="470014"/>
                  </a:lnTo>
                  <a:lnTo>
                    <a:pt x="7118223" y="488670"/>
                  </a:lnTo>
                  <a:lnTo>
                    <a:pt x="7160895" y="500392"/>
                  </a:lnTo>
                  <a:lnTo>
                    <a:pt x="7206234" y="504444"/>
                  </a:lnTo>
                  <a:lnTo>
                    <a:pt x="7251560" y="500392"/>
                  </a:lnTo>
                  <a:lnTo>
                    <a:pt x="7294232" y="488670"/>
                  </a:lnTo>
                  <a:lnTo>
                    <a:pt x="7333526" y="470014"/>
                  </a:lnTo>
                  <a:lnTo>
                    <a:pt x="7368730" y="445135"/>
                  </a:lnTo>
                  <a:lnTo>
                    <a:pt x="7399134" y="414731"/>
                  </a:lnTo>
                  <a:lnTo>
                    <a:pt x="7424013" y="379526"/>
                  </a:lnTo>
                  <a:lnTo>
                    <a:pt x="7442670" y="340233"/>
                  </a:lnTo>
                  <a:lnTo>
                    <a:pt x="7454392" y="297561"/>
                  </a:lnTo>
                  <a:lnTo>
                    <a:pt x="7458456" y="2522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34283" y="984503"/>
              <a:ext cx="295910" cy="295910"/>
            </a:xfrm>
            <a:custGeom>
              <a:avLst/>
              <a:gdLst/>
              <a:ahLst/>
              <a:cxnLst/>
              <a:rect l="l" t="t" r="r" b="b"/>
              <a:pathLst>
                <a:path w="295910" h="295909">
                  <a:moveTo>
                    <a:pt x="147828" y="0"/>
                  </a:moveTo>
                  <a:lnTo>
                    <a:pt x="101100" y="7535"/>
                  </a:lnTo>
                  <a:lnTo>
                    <a:pt x="60520" y="28520"/>
                  </a:lnTo>
                  <a:lnTo>
                    <a:pt x="28520" y="60520"/>
                  </a:lnTo>
                  <a:lnTo>
                    <a:pt x="7535" y="101100"/>
                  </a:lnTo>
                  <a:lnTo>
                    <a:pt x="0" y="147827"/>
                  </a:lnTo>
                  <a:lnTo>
                    <a:pt x="7535" y="194555"/>
                  </a:lnTo>
                  <a:lnTo>
                    <a:pt x="28520" y="235135"/>
                  </a:lnTo>
                  <a:lnTo>
                    <a:pt x="60520" y="267135"/>
                  </a:lnTo>
                  <a:lnTo>
                    <a:pt x="101100" y="288120"/>
                  </a:lnTo>
                  <a:lnTo>
                    <a:pt x="147828" y="295655"/>
                  </a:lnTo>
                  <a:lnTo>
                    <a:pt x="194555" y="288120"/>
                  </a:lnTo>
                  <a:lnTo>
                    <a:pt x="235135" y="267135"/>
                  </a:lnTo>
                  <a:lnTo>
                    <a:pt x="267135" y="235135"/>
                  </a:lnTo>
                  <a:lnTo>
                    <a:pt x="288120" y="194555"/>
                  </a:lnTo>
                  <a:lnTo>
                    <a:pt x="295656" y="147827"/>
                  </a:lnTo>
                  <a:lnTo>
                    <a:pt x="288120" y="101100"/>
                  </a:lnTo>
                  <a:lnTo>
                    <a:pt x="267135" y="60520"/>
                  </a:lnTo>
                  <a:lnTo>
                    <a:pt x="235135" y="28520"/>
                  </a:lnTo>
                  <a:lnTo>
                    <a:pt x="194555" y="7535"/>
                  </a:lnTo>
                  <a:lnTo>
                    <a:pt x="147828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415796" y="3322320"/>
            <a:ext cx="4337685" cy="42862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38900" y="3322320"/>
            <a:ext cx="4337685" cy="42862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Producer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2102" y="1796256"/>
            <a:ext cx="963168" cy="63667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722364" y="1632204"/>
            <a:ext cx="1750060" cy="1297305"/>
          </a:xfrm>
          <a:prstGeom prst="rect">
            <a:avLst/>
          </a:prstGeom>
          <a:ln w="9144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089135" y="1755648"/>
            <a:ext cx="1047115" cy="1049020"/>
          </a:xfrm>
          <a:custGeom>
            <a:avLst/>
            <a:gdLst/>
            <a:ahLst/>
            <a:cxnLst/>
            <a:rect l="l" t="t" r="r" b="b"/>
            <a:pathLst>
              <a:path w="1047115" h="1049020">
                <a:moveTo>
                  <a:pt x="523494" y="0"/>
                </a:moveTo>
                <a:lnTo>
                  <a:pt x="475845" y="2142"/>
                </a:lnTo>
                <a:lnTo>
                  <a:pt x="429395" y="8446"/>
                </a:lnTo>
                <a:lnTo>
                  <a:pt x="384329" y="18727"/>
                </a:lnTo>
                <a:lnTo>
                  <a:pt x="340830" y="32799"/>
                </a:lnTo>
                <a:lnTo>
                  <a:pt x="299085" y="50477"/>
                </a:lnTo>
                <a:lnTo>
                  <a:pt x="259277" y="71577"/>
                </a:lnTo>
                <a:lnTo>
                  <a:pt x="221592" y="95912"/>
                </a:lnTo>
                <a:lnTo>
                  <a:pt x="186214" y="123299"/>
                </a:lnTo>
                <a:lnTo>
                  <a:pt x="153328" y="153552"/>
                </a:lnTo>
                <a:lnTo>
                  <a:pt x="123119" y="186486"/>
                </a:lnTo>
                <a:lnTo>
                  <a:pt x="95773" y="221915"/>
                </a:lnTo>
                <a:lnTo>
                  <a:pt x="71472" y="259655"/>
                </a:lnTo>
                <a:lnTo>
                  <a:pt x="50403" y="299521"/>
                </a:lnTo>
                <a:lnTo>
                  <a:pt x="32751" y="341327"/>
                </a:lnTo>
                <a:lnTo>
                  <a:pt x="18699" y="384889"/>
                </a:lnTo>
                <a:lnTo>
                  <a:pt x="8434" y="430021"/>
                </a:lnTo>
                <a:lnTo>
                  <a:pt x="2139" y="476538"/>
                </a:lnTo>
                <a:lnTo>
                  <a:pt x="0" y="524255"/>
                </a:lnTo>
                <a:lnTo>
                  <a:pt x="2139" y="571973"/>
                </a:lnTo>
                <a:lnTo>
                  <a:pt x="8434" y="618490"/>
                </a:lnTo>
                <a:lnTo>
                  <a:pt x="18699" y="663622"/>
                </a:lnTo>
                <a:lnTo>
                  <a:pt x="32751" y="707184"/>
                </a:lnTo>
                <a:lnTo>
                  <a:pt x="50403" y="748990"/>
                </a:lnTo>
                <a:lnTo>
                  <a:pt x="71472" y="788856"/>
                </a:lnTo>
                <a:lnTo>
                  <a:pt x="95773" y="826596"/>
                </a:lnTo>
                <a:lnTo>
                  <a:pt x="123119" y="862025"/>
                </a:lnTo>
                <a:lnTo>
                  <a:pt x="153328" y="894959"/>
                </a:lnTo>
                <a:lnTo>
                  <a:pt x="186214" y="925212"/>
                </a:lnTo>
                <a:lnTo>
                  <a:pt x="221592" y="952599"/>
                </a:lnTo>
                <a:lnTo>
                  <a:pt x="259277" y="976934"/>
                </a:lnTo>
                <a:lnTo>
                  <a:pt x="299085" y="998034"/>
                </a:lnTo>
                <a:lnTo>
                  <a:pt x="340830" y="1015712"/>
                </a:lnTo>
                <a:lnTo>
                  <a:pt x="384329" y="1029784"/>
                </a:lnTo>
                <a:lnTo>
                  <a:pt x="429395" y="1040065"/>
                </a:lnTo>
                <a:lnTo>
                  <a:pt x="475845" y="1046369"/>
                </a:lnTo>
                <a:lnTo>
                  <a:pt x="523494" y="1048511"/>
                </a:lnTo>
                <a:lnTo>
                  <a:pt x="571142" y="1046369"/>
                </a:lnTo>
                <a:lnTo>
                  <a:pt x="617592" y="1040065"/>
                </a:lnTo>
                <a:lnTo>
                  <a:pt x="662658" y="1029784"/>
                </a:lnTo>
                <a:lnTo>
                  <a:pt x="706157" y="1015712"/>
                </a:lnTo>
                <a:lnTo>
                  <a:pt x="747902" y="998034"/>
                </a:lnTo>
                <a:lnTo>
                  <a:pt x="787710" y="976934"/>
                </a:lnTo>
                <a:lnTo>
                  <a:pt x="825395" y="952599"/>
                </a:lnTo>
                <a:lnTo>
                  <a:pt x="860773" y="925212"/>
                </a:lnTo>
                <a:lnTo>
                  <a:pt x="893659" y="894959"/>
                </a:lnTo>
                <a:lnTo>
                  <a:pt x="923868" y="862025"/>
                </a:lnTo>
                <a:lnTo>
                  <a:pt x="951214" y="826596"/>
                </a:lnTo>
                <a:lnTo>
                  <a:pt x="975515" y="788856"/>
                </a:lnTo>
                <a:lnTo>
                  <a:pt x="996584" y="748990"/>
                </a:lnTo>
                <a:lnTo>
                  <a:pt x="1014236" y="707184"/>
                </a:lnTo>
                <a:lnTo>
                  <a:pt x="1028288" y="663622"/>
                </a:lnTo>
                <a:lnTo>
                  <a:pt x="1038553" y="618490"/>
                </a:lnTo>
                <a:lnTo>
                  <a:pt x="1044848" y="571973"/>
                </a:lnTo>
                <a:lnTo>
                  <a:pt x="1046988" y="524255"/>
                </a:lnTo>
                <a:lnTo>
                  <a:pt x="1044848" y="476538"/>
                </a:lnTo>
                <a:lnTo>
                  <a:pt x="1038553" y="430021"/>
                </a:lnTo>
                <a:lnTo>
                  <a:pt x="1028288" y="384889"/>
                </a:lnTo>
                <a:lnTo>
                  <a:pt x="1014236" y="341327"/>
                </a:lnTo>
                <a:lnTo>
                  <a:pt x="996584" y="299521"/>
                </a:lnTo>
                <a:lnTo>
                  <a:pt x="975515" y="259655"/>
                </a:lnTo>
                <a:lnTo>
                  <a:pt x="951214" y="221915"/>
                </a:lnTo>
                <a:lnTo>
                  <a:pt x="923868" y="186486"/>
                </a:lnTo>
                <a:lnTo>
                  <a:pt x="893659" y="153552"/>
                </a:lnTo>
                <a:lnTo>
                  <a:pt x="860773" y="123299"/>
                </a:lnTo>
                <a:lnTo>
                  <a:pt x="825395" y="95912"/>
                </a:lnTo>
                <a:lnTo>
                  <a:pt x="787710" y="71577"/>
                </a:lnTo>
                <a:lnTo>
                  <a:pt x="747902" y="50477"/>
                </a:lnTo>
                <a:lnTo>
                  <a:pt x="706157" y="32799"/>
                </a:lnTo>
                <a:lnTo>
                  <a:pt x="662658" y="18727"/>
                </a:lnTo>
                <a:lnTo>
                  <a:pt x="617592" y="8446"/>
                </a:lnTo>
                <a:lnTo>
                  <a:pt x="571142" y="2142"/>
                </a:lnTo>
                <a:lnTo>
                  <a:pt x="523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15796" y="1632204"/>
            <a:ext cx="1152525" cy="1297305"/>
          </a:xfrm>
          <a:custGeom>
            <a:avLst/>
            <a:gdLst/>
            <a:ahLst/>
            <a:cxnLst/>
            <a:rect l="l" t="t" r="r" b="b"/>
            <a:pathLst>
              <a:path w="1152525" h="1297305">
                <a:moveTo>
                  <a:pt x="1152143" y="0"/>
                </a:moveTo>
                <a:lnTo>
                  <a:pt x="0" y="0"/>
                </a:lnTo>
                <a:lnTo>
                  <a:pt x="0" y="1296924"/>
                </a:lnTo>
                <a:lnTo>
                  <a:pt x="1152143" y="1296924"/>
                </a:lnTo>
                <a:lnTo>
                  <a:pt x="115214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682140" y="1952321"/>
            <a:ext cx="6178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855976" y="4791455"/>
            <a:ext cx="911860" cy="909955"/>
            <a:chOff x="2855976" y="4791455"/>
            <a:chExt cx="911860" cy="909955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5976" y="4818888"/>
              <a:ext cx="399287" cy="88239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8584" y="4791455"/>
              <a:ext cx="618743" cy="618743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6438900" y="3747515"/>
            <a:ext cx="4337685" cy="2452370"/>
            <a:chOff x="6438900" y="3747515"/>
            <a:chExt cx="4337685" cy="2452370"/>
          </a:xfrm>
        </p:grpSpPr>
        <p:sp>
          <p:nvSpPr>
            <p:cNvPr id="25" name="object 25"/>
            <p:cNvSpPr/>
            <p:nvPr/>
          </p:nvSpPr>
          <p:spPr>
            <a:xfrm>
              <a:off x="6438900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4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2567939" y="1632204"/>
            <a:ext cx="3185160" cy="1297305"/>
            <a:chOff x="2567939" y="1632204"/>
            <a:chExt cx="3185160" cy="1297305"/>
          </a:xfrm>
        </p:grpSpPr>
        <p:sp>
          <p:nvSpPr>
            <p:cNvPr id="29" name="object 29"/>
            <p:cNvSpPr/>
            <p:nvPr/>
          </p:nvSpPr>
          <p:spPr>
            <a:xfrm>
              <a:off x="2567939" y="1632204"/>
              <a:ext cx="3185160" cy="1297305"/>
            </a:xfrm>
            <a:custGeom>
              <a:avLst/>
              <a:gdLst/>
              <a:ahLst/>
              <a:cxnLst/>
              <a:rect l="l" t="t" r="r" b="b"/>
              <a:pathLst>
                <a:path w="3185160" h="1297305">
                  <a:moveTo>
                    <a:pt x="3185160" y="0"/>
                  </a:moveTo>
                  <a:lnTo>
                    <a:pt x="0" y="0"/>
                  </a:lnTo>
                  <a:lnTo>
                    <a:pt x="0" y="1296924"/>
                  </a:lnTo>
                  <a:lnTo>
                    <a:pt x="3185160" y="1296924"/>
                  </a:lnTo>
                  <a:lnTo>
                    <a:pt x="318516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49879" y="1757175"/>
              <a:ext cx="2670175" cy="1047115"/>
            </a:xfrm>
            <a:custGeom>
              <a:avLst/>
              <a:gdLst/>
              <a:ahLst/>
              <a:cxnLst/>
              <a:rect l="l" t="t" r="r" b="b"/>
              <a:pathLst>
                <a:path w="2670175" h="1047114">
                  <a:moveTo>
                    <a:pt x="2495550" y="0"/>
                  </a:moveTo>
                  <a:lnTo>
                    <a:pt x="174498" y="0"/>
                  </a:lnTo>
                  <a:lnTo>
                    <a:pt x="128111" y="6232"/>
                  </a:lnTo>
                  <a:lnTo>
                    <a:pt x="86427" y="23822"/>
                  </a:lnTo>
                  <a:lnTo>
                    <a:pt x="51111" y="51106"/>
                  </a:lnTo>
                  <a:lnTo>
                    <a:pt x="23825" y="86422"/>
                  </a:lnTo>
                  <a:lnTo>
                    <a:pt x="6233" y="128106"/>
                  </a:lnTo>
                  <a:lnTo>
                    <a:pt x="0" y="174498"/>
                  </a:lnTo>
                  <a:lnTo>
                    <a:pt x="0" y="872477"/>
                  </a:lnTo>
                  <a:lnTo>
                    <a:pt x="6233" y="918869"/>
                  </a:lnTo>
                  <a:lnTo>
                    <a:pt x="23825" y="960556"/>
                  </a:lnTo>
                  <a:lnTo>
                    <a:pt x="51111" y="995875"/>
                  </a:lnTo>
                  <a:lnTo>
                    <a:pt x="86427" y="1023162"/>
                  </a:lnTo>
                  <a:lnTo>
                    <a:pt x="128111" y="1040754"/>
                  </a:lnTo>
                  <a:lnTo>
                    <a:pt x="174498" y="1046988"/>
                  </a:lnTo>
                  <a:lnTo>
                    <a:pt x="2495550" y="1046988"/>
                  </a:lnTo>
                  <a:lnTo>
                    <a:pt x="2541936" y="1040754"/>
                  </a:lnTo>
                  <a:lnTo>
                    <a:pt x="2583620" y="1023162"/>
                  </a:lnTo>
                  <a:lnTo>
                    <a:pt x="2618936" y="995875"/>
                  </a:lnTo>
                  <a:lnTo>
                    <a:pt x="2646222" y="960556"/>
                  </a:lnTo>
                  <a:lnTo>
                    <a:pt x="2663814" y="918869"/>
                  </a:lnTo>
                  <a:lnTo>
                    <a:pt x="2670048" y="872477"/>
                  </a:lnTo>
                  <a:lnTo>
                    <a:pt x="2670048" y="174498"/>
                  </a:lnTo>
                  <a:lnTo>
                    <a:pt x="2663814" y="128106"/>
                  </a:lnTo>
                  <a:lnTo>
                    <a:pt x="2646222" y="86422"/>
                  </a:lnTo>
                  <a:lnTo>
                    <a:pt x="2618936" y="51106"/>
                  </a:lnTo>
                  <a:lnTo>
                    <a:pt x="2583620" y="23822"/>
                  </a:lnTo>
                  <a:lnTo>
                    <a:pt x="2541936" y="6232"/>
                  </a:lnTo>
                  <a:lnTo>
                    <a:pt x="2495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15796" y="3747515"/>
            <a:ext cx="4337685" cy="2452370"/>
            <a:chOff x="1415796" y="3747515"/>
            <a:chExt cx="4337685" cy="2452370"/>
          </a:xfrm>
        </p:grpSpPr>
        <p:sp>
          <p:nvSpPr>
            <p:cNvPr id="3" name="object 3"/>
            <p:cNvSpPr/>
            <p:nvPr/>
          </p:nvSpPr>
          <p:spPr>
            <a:xfrm>
              <a:off x="1415796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5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8471916" y="1632204"/>
            <a:ext cx="2304415" cy="1297305"/>
          </a:xfrm>
          <a:custGeom>
            <a:avLst/>
            <a:gdLst/>
            <a:ahLst/>
            <a:cxnLst/>
            <a:rect l="l" t="t" r="r" b="b"/>
            <a:pathLst>
              <a:path w="2304415" h="1297305">
                <a:moveTo>
                  <a:pt x="2304287" y="0"/>
                </a:moveTo>
                <a:lnTo>
                  <a:pt x="0" y="0"/>
                </a:lnTo>
                <a:lnTo>
                  <a:pt x="0" y="1296924"/>
                </a:lnTo>
                <a:lnTo>
                  <a:pt x="2304287" y="1296924"/>
                </a:lnTo>
                <a:lnTo>
                  <a:pt x="230428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415796" y="768095"/>
            <a:ext cx="9360535" cy="765175"/>
            <a:chOff x="1415796" y="768095"/>
            <a:chExt cx="9360535" cy="765175"/>
          </a:xfrm>
        </p:grpSpPr>
        <p:sp>
          <p:nvSpPr>
            <p:cNvPr id="8" name="object 8"/>
            <p:cNvSpPr/>
            <p:nvPr/>
          </p:nvSpPr>
          <p:spPr>
            <a:xfrm>
              <a:off x="2567940" y="768095"/>
              <a:ext cx="8208645" cy="765175"/>
            </a:xfrm>
            <a:custGeom>
              <a:avLst/>
              <a:gdLst/>
              <a:ahLst/>
              <a:cxnLst/>
              <a:rect l="l" t="t" r="r" b="b"/>
              <a:pathLst>
                <a:path w="8208645" h="765175">
                  <a:moveTo>
                    <a:pt x="820826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8208263" y="765048"/>
                  </a:lnTo>
                  <a:lnTo>
                    <a:pt x="820826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15796" y="768095"/>
              <a:ext cx="1152525" cy="765175"/>
            </a:xfrm>
            <a:custGeom>
              <a:avLst/>
              <a:gdLst/>
              <a:ahLst/>
              <a:cxnLst/>
              <a:rect l="l" t="t" r="r" b="b"/>
              <a:pathLst>
                <a:path w="1152525" h="765175">
                  <a:moveTo>
                    <a:pt x="115214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1152143" y="765048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83048" y="974603"/>
            <a:ext cx="816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30651" y="883919"/>
            <a:ext cx="7458709" cy="504825"/>
            <a:chOff x="2930651" y="883919"/>
            <a:chExt cx="7458709" cy="504825"/>
          </a:xfrm>
        </p:grpSpPr>
        <p:sp>
          <p:nvSpPr>
            <p:cNvPr id="12" name="object 12"/>
            <p:cNvSpPr/>
            <p:nvPr/>
          </p:nvSpPr>
          <p:spPr>
            <a:xfrm>
              <a:off x="2930652" y="883919"/>
              <a:ext cx="7458709" cy="504825"/>
            </a:xfrm>
            <a:custGeom>
              <a:avLst/>
              <a:gdLst/>
              <a:ahLst/>
              <a:cxnLst/>
              <a:rect l="l" t="t" r="r" b="b"/>
              <a:pathLst>
                <a:path w="7458709" h="504825">
                  <a:moveTo>
                    <a:pt x="502920" y="252222"/>
                  </a:moveTo>
                  <a:lnTo>
                    <a:pt x="498856" y="206895"/>
                  </a:lnTo>
                  <a:lnTo>
                    <a:pt x="487184" y="164223"/>
                  </a:lnTo>
                  <a:lnTo>
                    <a:pt x="468579" y="124929"/>
                  </a:lnTo>
                  <a:lnTo>
                    <a:pt x="443776" y="89725"/>
                  </a:lnTo>
                  <a:lnTo>
                    <a:pt x="413461" y="59321"/>
                  </a:lnTo>
                  <a:lnTo>
                    <a:pt x="378371" y="34442"/>
                  </a:lnTo>
                  <a:lnTo>
                    <a:pt x="339191" y="15786"/>
                  </a:lnTo>
                  <a:lnTo>
                    <a:pt x="296659" y="4064"/>
                  </a:lnTo>
                  <a:lnTo>
                    <a:pt x="251460" y="0"/>
                  </a:lnTo>
                  <a:lnTo>
                    <a:pt x="206248" y="4064"/>
                  </a:lnTo>
                  <a:lnTo>
                    <a:pt x="163715" y="15786"/>
                  </a:lnTo>
                  <a:lnTo>
                    <a:pt x="124536" y="34442"/>
                  </a:lnTo>
                  <a:lnTo>
                    <a:pt x="89446" y="59321"/>
                  </a:lnTo>
                  <a:lnTo>
                    <a:pt x="59131" y="89725"/>
                  </a:lnTo>
                  <a:lnTo>
                    <a:pt x="34328" y="124929"/>
                  </a:lnTo>
                  <a:lnTo>
                    <a:pt x="15722" y="164223"/>
                  </a:lnTo>
                  <a:lnTo>
                    <a:pt x="4051" y="206895"/>
                  </a:lnTo>
                  <a:lnTo>
                    <a:pt x="0" y="252222"/>
                  </a:lnTo>
                  <a:lnTo>
                    <a:pt x="4051" y="297561"/>
                  </a:lnTo>
                  <a:lnTo>
                    <a:pt x="15722" y="340233"/>
                  </a:lnTo>
                  <a:lnTo>
                    <a:pt x="34328" y="379526"/>
                  </a:lnTo>
                  <a:lnTo>
                    <a:pt x="59131" y="414731"/>
                  </a:lnTo>
                  <a:lnTo>
                    <a:pt x="89446" y="445135"/>
                  </a:lnTo>
                  <a:lnTo>
                    <a:pt x="124536" y="470014"/>
                  </a:lnTo>
                  <a:lnTo>
                    <a:pt x="163715" y="488670"/>
                  </a:lnTo>
                  <a:lnTo>
                    <a:pt x="206248" y="500392"/>
                  </a:lnTo>
                  <a:lnTo>
                    <a:pt x="251460" y="504444"/>
                  </a:lnTo>
                  <a:lnTo>
                    <a:pt x="296659" y="500392"/>
                  </a:lnTo>
                  <a:lnTo>
                    <a:pt x="339191" y="488670"/>
                  </a:lnTo>
                  <a:lnTo>
                    <a:pt x="378371" y="470014"/>
                  </a:lnTo>
                  <a:lnTo>
                    <a:pt x="413461" y="445135"/>
                  </a:lnTo>
                  <a:lnTo>
                    <a:pt x="443776" y="414731"/>
                  </a:lnTo>
                  <a:lnTo>
                    <a:pt x="468579" y="379526"/>
                  </a:lnTo>
                  <a:lnTo>
                    <a:pt x="487184" y="340233"/>
                  </a:lnTo>
                  <a:lnTo>
                    <a:pt x="498856" y="297561"/>
                  </a:lnTo>
                  <a:lnTo>
                    <a:pt x="502920" y="252222"/>
                  </a:lnTo>
                  <a:close/>
                </a:path>
                <a:path w="7458709" h="504825">
                  <a:moveTo>
                    <a:pt x="1277112" y="252222"/>
                  </a:moveTo>
                  <a:lnTo>
                    <a:pt x="1273048" y="206895"/>
                  </a:lnTo>
                  <a:lnTo>
                    <a:pt x="1261325" y="164223"/>
                  </a:lnTo>
                  <a:lnTo>
                    <a:pt x="1242669" y="124929"/>
                  </a:lnTo>
                  <a:lnTo>
                    <a:pt x="1217790" y="89725"/>
                  </a:lnTo>
                  <a:lnTo>
                    <a:pt x="1187386" y="59321"/>
                  </a:lnTo>
                  <a:lnTo>
                    <a:pt x="1152182" y="34442"/>
                  </a:lnTo>
                  <a:lnTo>
                    <a:pt x="1112888" y="15786"/>
                  </a:lnTo>
                  <a:lnTo>
                    <a:pt x="1070216" y="4064"/>
                  </a:lnTo>
                  <a:lnTo>
                    <a:pt x="1024890" y="0"/>
                  </a:lnTo>
                  <a:lnTo>
                    <a:pt x="979551" y="4064"/>
                  </a:lnTo>
                  <a:lnTo>
                    <a:pt x="936879" y="15786"/>
                  </a:lnTo>
                  <a:lnTo>
                    <a:pt x="897585" y="34442"/>
                  </a:lnTo>
                  <a:lnTo>
                    <a:pt x="862380" y="59321"/>
                  </a:lnTo>
                  <a:lnTo>
                    <a:pt x="831977" y="89725"/>
                  </a:lnTo>
                  <a:lnTo>
                    <a:pt x="807097" y="124929"/>
                  </a:lnTo>
                  <a:lnTo>
                    <a:pt x="788441" y="164223"/>
                  </a:lnTo>
                  <a:lnTo>
                    <a:pt x="776719" y="206895"/>
                  </a:lnTo>
                  <a:lnTo>
                    <a:pt x="772668" y="252222"/>
                  </a:lnTo>
                  <a:lnTo>
                    <a:pt x="776719" y="297561"/>
                  </a:lnTo>
                  <a:lnTo>
                    <a:pt x="788441" y="340233"/>
                  </a:lnTo>
                  <a:lnTo>
                    <a:pt x="807097" y="379526"/>
                  </a:lnTo>
                  <a:lnTo>
                    <a:pt x="831977" y="414731"/>
                  </a:lnTo>
                  <a:lnTo>
                    <a:pt x="862380" y="445135"/>
                  </a:lnTo>
                  <a:lnTo>
                    <a:pt x="897585" y="470014"/>
                  </a:lnTo>
                  <a:lnTo>
                    <a:pt x="936879" y="488670"/>
                  </a:lnTo>
                  <a:lnTo>
                    <a:pt x="979551" y="500392"/>
                  </a:lnTo>
                  <a:lnTo>
                    <a:pt x="1024890" y="504444"/>
                  </a:lnTo>
                  <a:lnTo>
                    <a:pt x="1070216" y="500392"/>
                  </a:lnTo>
                  <a:lnTo>
                    <a:pt x="1112888" y="488670"/>
                  </a:lnTo>
                  <a:lnTo>
                    <a:pt x="1152182" y="470014"/>
                  </a:lnTo>
                  <a:lnTo>
                    <a:pt x="1187386" y="445135"/>
                  </a:lnTo>
                  <a:lnTo>
                    <a:pt x="1217790" y="414731"/>
                  </a:lnTo>
                  <a:lnTo>
                    <a:pt x="1242669" y="379526"/>
                  </a:lnTo>
                  <a:lnTo>
                    <a:pt x="1261325" y="340233"/>
                  </a:lnTo>
                  <a:lnTo>
                    <a:pt x="1273048" y="297561"/>
                  </a:lnTo>
                  <a:lnTo>
                    <a:pt x="1277112" y="252222"/>
                  </a:lnTo>
                  <a:close/>
                </a:path>
                <a:path w="7458709" h="504825">
                  <a:moveTo>
                    <a:pt x="2049780" y="252222"/>
                  </a:moveTo>
                  <a:lnTo>
                    <a:pt x="2045716" y="206895"/>
                  </a:lnTo>
                  <a:lnTo>
                    <a:pt x="2033993" y="164223"/>
                  </a:lnTo>
                  <a:lnTo>
                    <a:pt x="2015337" y="124929"/>
                  </a:lnTo>
                  <a:lnTo>
                    <a:pt x="1990458" y="89725"/>
                  </a:lnTo>
                  <a:lnTo>
                    <a:pt x="1960054" y="59321"/>
                  </a:lnTo>
                  <a:lnTo>
                    <a:pt x="1924850" y="34442"/>
                  </a:lnTo>
                  <a:lnTo>
                    <a:pt x="1885556" y="15786"/>
                  </a:lnTo>
                  <a:lnTo>
                    <a:pt x="1842884" y="4064"/>
                  </a:lnTo>
                  <a:lnTo>
                    <a:pt x="1797558" y="0"/>
                  </a:lnTo>
                  <a:lnTo>
                    <a:pt x="1752219" y="4064"/>
                  </a:lnTo>
                  <a:lnTo>
                    <a:pt x="1709547" y="15786"/>
                  </a:lnTo>
                  <a:lnTo>
                    <a:pt x="1670253" y="34442"/>
                  </a:lnTo>
                  <a:lnTo>
                    <a:pt x="1635048" y="59321"/>
                  </a:lnTo>
                  <a:lnTo>
                    <a:pt x="1604645" y="89725"/>
                  </a:lnTo>
                  <a:lnTo>
                    <a:pt x="1579765" y="124929"/>
                  </a:lnTo>
                  <a:lnTo>
                    <a:pt x="1561109" y="164223"/>
                  </a:lnTo>
                  <a:lnTo>
                    <a:pt x="1549387" y="206895"/>
                  </a:lnTo>
                  <a:lnTo>
                    <a:pt x="1545336" y="252222"/>
                  </a:lnTo>
                  <a:lnTo>
                    <a:pt x="1549387" y="297561"/>
                  </a:lnTo>
                  <a:lnTo>
                    <a:pt x="1561109" y="340233"/>
                  </a:lnTo>
                  <a:lnTo>
                    <a:pt x="1579765" y="379526"/>
                  </a:lnTo>
                  <a:lnTo>
                    <a:pt x="1604645" y="414731"/>
                  </a:lnTo>
                  <a:lnTo>
                    <a:pt x="1635048" y="445135"/>
                  </a:lnTo>
                  <a:lnTo>
                    <a:pt x="1670253" y="470014"/>
                  </a:lnTo>
                  <a:lnTo>
                    <a:pt x="1709547" y="488670"/>
                  </a:lnTo>
                  <a:lnTo>
                    <a:pt x="1752219" y="500392"/>
                  </a:lnTo>
                  <a:lnTo>
                    <a:pt x="1797558" y="504444"/>
                  </a:lnTo>
                  <a:lnTo>
                    <a:pt x="1842884" y="500392"/>
                  </a:lnTo>
                  <a:lnTo>
                    <a:pt x="1885556" y="488670"/>
                  </a:lnTo>
                  <a:lnTo>
                    <a:pt x="1924850" y="470014"/>
                  </a:lnTo>
                  <a:lnTo>
                    <a:pt x="1960054" y="445135"/>
                  </a:lnTo>
                  <a:lnTo>
                    <a:pt x="1990458" y="414731"/>
                  </a:lnTo>
                  <a:lnTo>
                    <a:pt x="2015337" y="379526"/>
                  </a:lnTo>
                  <a:lnTo>
                    <a:pt x="2033993" y="340233"/>
                  </a:lnTo>
                  <a:lnTo>
                    <a:pt x="2045716" y="297561"/>
                  </a:lnTo>
                  <a:lnTo>
                    <a:pt x="2049780" y="252222"/>
                  </a:lnTo>
                  <a:close/>
                </a:path>
                <a:path w="7458709" h="504825">
                  <a:moveTo>
                    <a:pt x="2822448" y="252222"/>
                  </a:moveTo>
                  <a:lnTo>
                    <a:pt x="2818384" y="206895"/>
                  </a:lnTo>
                  <a:lnTo>
                    <a:pt x="2806662" y="164223"/>
                  </a:lnTo>
                  <a:lnTo>
                    <a:pt x="2788005" y="124929"/>
                  </a:lnTo>
                  <a:lnTo>
                    <a:pt x="2763126" y="89725"/>
                  </a:lnTo>
                  <a:lnTo>
                    <a:pt x="2732722" y="59321"/>
                  </a:lnTo>
                  <a:lnTo>
                    <a:pt x="2697518" y="34442"/>
                  </a:lnTo>
                  <a:lnTo>
                    <a:pt x="2658224" y="15786"/>
                  </a:lnTo>
                  <a:lnTo>
                    <a:pt x="2615552" y="4064"/>
                  </a:lnTo>
                  <a:lnTo>
                    <a:pt x="2570226" y="0"/>
                  </a:lnTo>
                  <a:lnTo>
                    <a:pt x="2524887" y="4064"/>
                  </a:lnTo>
                  <a:lnTo>
                    <a:pt x="2482215" y="15786"/>
                  </a:lnTo>
                  <a:lnTo>
                    <a:pt x="2442921" y="34442"/>
                  </a:lnTo>
                  <a:lnTo>
                    <a:pt x="2407716" y="59321"/>
                  </a:lnTo>
                  <a:lnTo>
                    <a:pt x="2377313" y="89725"/>
                  </a:lnTo>
                  <a:lnTo>
                    <a:pt x="2352433" y="124929"/>
                  </a:lnTo>
                  <a:lnTo>
                    <a:pt x="2333777" y="164223"/>
                  </a:lnTo>
                  <a:lnTo>
                    <a:pt x="2322055" y="206895"/>
                  </a:lnTo>
                  <a:lnTo>
                    <a:pt x="2318004" y="252222"/>
                  </a:lnTo>
                  <a:lnTo>
                    <a:pt x="2322055" y="297561"/>
                  </a:lnTo>
                  <a:lnTo>
                    <a:pt x="2333777" y="340233"/>
                  </a:lnTo>
                  <a:lnTo>
                    <a:pt x="2352433" y="379526"/>
                  </a:lnTo>
                  <a:lnTo>
                    <a:pt x="2377313" y="414731"/>
                  </a:lnTo>
                  <a:lnTo>
                    <a:pt x="2407716" y="445135"/>
                  </a:lnTo>
                  <a:lnTo>
                    <a:pt x="2442921" y="470014"/>
                  </a:lnTo>
                  <a:lnTo>
                    <a:pt x="2482215" y="488670"/>
                  </a:lnTo>
                  <a:lnTo>
                    <a:pt x="2524887" y="500392"/>
                  </a:lnTo>
                  <a:lnTo>
                    <a:pt x="2570226" y="504444"/>
                  </a:lnTo>
                  <a:lnTo>
                    <a:pt x="2615552" y="500392"/>
                  </a:lnTo>
                  <a:lnTo>
                    <a:pt x="2658224" y="488670"/>
                  </a:lnTo>
                  <a:lnTo>
                    <a:pt x="2697518" y="470014"/>
                  </a:lnTo>
                  <a:lnTo>
                    <a:pt x="2732722" y="445135"/>
                  </a:lnTo>
                  <a:lnTo>
                    <a:pt x="2763126" y="414731"/>
                  </a:lnTo>
                  <a:lnTo>
                    <a:pt x="2788005" y="379526"/>
                  </a:lnTo>
                  <a:lnTo>
                    <a:pt x="2806662" y="340233"/>
                  </a:lnTo>
                  <a:lnTo>
                    <a:pt x="2818384" y="297561"/>
                  </a:lnTo>
                  <a:lnTo>
                    <a:pt x="2822448" y="252222"/>
                  </a:lnTo>
                  <a:close/>
                </a:path>
                <a:path w="7458709" h="504825">
                  <a:moveTo>
                    <a:pt x="3595116" y="252222"/>
                  </a:moveTo>
                  <a:lnTo>
                    <a:pt x="3591052" y="206895"/>
                  </a:lnTo>
                  <a:lnTo>
                    <a:pt x="3579330" y="164223"/>
                  </a:lnTo>
                  <a:lnTo>
                    <a:pt x="3560673" y="124929"/>
                  </a:lnTo>
                  <a:lnTo>
                    <a:pt x="3535794" y="89725"/>
                  </a:lnTo>
                  <a:lnTo>
                    <a:pt x="3505390" y="59321"/>
                  </a:lnTo>
                  <a:lnTo>
                    <a:pt x="3470186" y="34442"/>
                  </a:lnTo>
                  <a:lnTo>
                    <a:pt x="3430892" y="15786"/>
                  </a:lnTo>
                  <a:lnTo>
                    <a:pt x="3388220" y="4064"/>
                  </a:lnTo>
                  <a:lnTo>
                    <a:pt x="3342894" y="0"/>
                  </a:lnTo>
                  <a:lnTo>
                    <a:pt x="3297555" y="4064"/>
                  </a:lnTo>
                  <a:lnTo>
                    <a:pt x="3254883" y="15786"/>
                  </a:lnTo>
                  <a:lnTo>
                    <a:pt x="3215589" y="34442"/>
                  </a:lnTo>
                  <a:lnTo>
                    <a:pt x="3180384" y="59321"/>
                  </a:lnTo>
                  <a:lnTo>
                    <a:pt x="3149981" y="89725"/>
                  </a:lnTo>
                  <a:lnTo>
                    <a:pt x="3125101" y="124929"/>
                  </a:lnTo>
                  <a:lnTo>
                    <a:pt x="3106445" y="164223"/>
                  </a:lnTo>
                  <a:lnTo>
                    <a:pt x="3094723" y="206895"/>
                  </a:lnTo>
                  <a:lnTo>
                    <a:pt x="3090672" y="252222"/>
                  </a:lnTo>
                  <a:lnTo>
                    <a:pt x="3094723" y="297561"/>
                  </a:lnTo>
                  <a:lnTo>
                    <a:pt x="3106445" y="340233"/>
                  </a:lnTo>
                  <a:lnTo>
                    <a:pt x="3125101" y="379526"/>
                  </a:lnTo>
                  <a:lnTo>
                    <a:pt x="3149981" y="414731"/>
                  </a:lnTo>
                  <a:lnTo>
                    <a:pt x="3180384" y="445135"/>
                  </a:lnTo>
                  <a:lnTo>
                    <a:pt x="3215589" y="470014"/>
                  </a:lnTo>
                  <a:lnTo>
                    <a:pt x="3254883" y="488670"/>
                  </a:lnTo>
                  <a:lnTo>
                    <a:pt x="3297555" y="500392"/>
                  </a:lnTo>
                  <a:lnTo>
                    <a:pt x="3342894" y="504444"/>
                  </a:lnTo>
                  <a:lnTo>
                    <a:pt x="3388220" y="500392"/>
                  </a:lnTo>
                  <a:lnTo>
                    <a:pt x="3430892" y="488670"/>
                  </a:lnTo>
                  <a:lnTo>
                    <a:pt x="3470186" y="470014"/>
                  </a:lnTo>
                  <a:lnTo>
                    <a:pt x="3505390" y="445135"/>
                  </a:lnTo>
                  <a:lnTo>
                    <a:pt x="3535794" y="414731"/>
                  </a:lnTo>
                  <a:lnTo>
                    <a:pt x="3560673" y="379526"/>
                  </a:lnTo>
                  <a:lnTo>
                    <a:pt x="3579330" y="340233"/>
                  </a:lnTo>
                  <a:lnTo>
                    <a:pt x="3591052" y="297561"/>
                  </a:lnTo>
                  <a:lnTo>
                    <a:pt x="3595116" y="252222"/>
                  </a:lnTo>
                  <a:close/>
                </a:path>
                <a:path w="7458709" h="504825">
                  <a:moveTo>
                    <a:pt x="4367784" y="252222"/>
                  </a:moveTo>
                  <a:lnTo>
                    <a:pt x="4363720" y="206895"/>
                  </a:lnTo>
                  <a:lnTo>
                    <a:pt x="4351998" y="164223"/>
                  </a:lnTo>
                  <a:lnTo>
                    <a:pt x="4333341" y="124929"/>
                  </a:lnTo>
                  <a:lnTo>
                    <a:pt x="4308462" y="89725"/>
                  </a:lnTo>
                  <a:lnTo>
                    <a:pt x="4278058" y="59321"/>
                  </a:lnTo>
                  <a:lnTo>
                    <a:pt x="4242854" y="34442"/>
                  </a:lnTo>
                  <a:lnTo>
                    <a:pt x="4203560" y="15786"/>
                  </a:lnTo>
                  <a:lnTo>
                    <a:pt x="4160888" y="4064"/>
                  </a:lnTo>
                  <a:lnTo>
                    <a:pt x="4115562" y="0"/>
                  </a:lnTo>
                  <a:lnTo>
                    <a:pt x="4070223" y="4064"/>
                  </a:lnTo>
                  <a:lnTo>
                    <a:pt x="4027551" y="15786"/>
                  </a:lnTo>
                  <a:lnTo>
                    <a:pt x="3988257" y="34442"/>
                  </a:lnTo>
                  <a:lnTo>
                    <a:pt x="3953052" y="59321"/>
                  </a:lnTo>
                  <a:lnTo>
                    <a:pt x="3922649" y="89725"/>
                  </a:lnTo>
                  <a:lnTo>
                    <a:pt x="3897769" y="124929"/>
                  </a:lnTo>
                  <a:lnTo>
                    <a:pt x="3879113" y="164223"/>
                  </a:lnTo>
                  <a:lnTo>
                    <a:pt x="3867391" y="206895"/>
                  </a:lnTo>
                  <a:lnTo>
                    <a:pt x="3863340" y="252222"/>
                  </a:lnTo>
                  <a:lnTo>
                    <a:pt x="3867391" y="297561"/>
                  </a:lnTo>
                  <a:lnTo>
                    <a:pt x="3879113" y="340233"/>
                  </a:lnTo>
                  <a:lnTo>
                    <a:pt x="3897769" y="379526"/>
                  </a:lnTo>
                  <a:lnTo>
                    <a:pt x="3922649" y="414731"/>
                  </a:lnTo>
                  <a:lnTo>
                    <a:pt x="3953052" y="445135"/>
                  </a:lnTo>
                  <a:lnTo>
                    <a:pt x="3988257" y="470014"/>
                  </a:lnTo>
                  <a:lnTo>
                    <a:pt x="4027551" y="488670"/>
                  </a:lnTo>
                  <a:lnTo>
                    <a:pt x="4070223" y="500392"/>
                  </a:lnTo>
                  <a:lnTo>
                    <a:pt x="4115562" y="504444"/>
                  </a:lnTo>
                  <a:lnTo>
                    <a:pt x="4160888" y="500392"/>
                  </a:lnTo>
                  <a:lnTo>
                    <a:pt x="4203560" y="488670"/>
                  </a:lnTo>
                  <a:lnTo>
                    <a:pt x="4242854" y="470014"/>
                  </a:lnTo>
                  <a:lnTo>
                    <a:pt x="4278058" y="445135"/>
                  </a:lnTo>
                  <a:lnTo>
                    <a:pt x="4308462" y="414731"/>
                  </a:lnTo>
                  <a:lnTo>
                    <a:pt x="4333341" y="379526"/>
                  </a:lnTo>
                  <a:lnTo>
                    <a:pt x="4351998" y="340233"/>
                  </a:lnTo>
                  <a:lnTo>
                    <a:pt x="4363720" y="297561"/>
                  </a:lnTo>
                  <a:lnTo>
                    <a:pt x="4367784" y="252222"/>
                  </a:lnTo>
                  <a:close/>
                </a:path>
                <a:path w="7458709" h="504825">
                  <a:moveTo>
                    <a:pt x="5140452" y="252222"/>
                  </a:moveTo>
                  <a:lnTo>
                    <a:pt x="5136388" y="206895"/>
                  </a:lnTo>
                  <a:lnTo>
                    <a:pt x="5124666" y="164223"/>
                  </a:lnTo>
                  <a:lnTo>
                    <a:pt x="5106009" y="124929"/>
                  </a:lnTo>
                  <a:lnTo>
                    <a:pt x="5081130" y="89725"/>
                  </a:lnTo>
                  <a:lnTo>
                    <a:pt x="5050726" y="59321"/>
                  </a:lnTo>
                  <a:lnTo>
                    <a:pt x="5015522" y="34442"/>
                  </a:lnTo>
                  <a:lnTo>
                    <a:pt x="4976228" y="15786"/>
                  </a:lnTo>
                  <a:lnTo>
                    <a:pt x="4933556" y="4064"/>
                  </a:lnTo>
                  <a:lnTo>
                    <a:pt x="4888230" y="0"/>
                  </a:lnTo>
                  <a:lnTo>
                    <a:pt x="4842891" y="4064"/>
                  </a:lnTo>
                  <a:lnTo>
                    <a:pt x="4800219" y="15786"/>
                  </a:lnTo>
                  <a:lnTo>
                    <a:pt x="4760925" y="34442"/>
                  </a:lnTo>
                  <a:lnTo>
                    <a:pt x="4725721" y="59321"/>
                  </a:lnTo>
                  <a:lnTo>
                    <a:pt x="4695317" y="89725"/>
                  </a:lnTo>
                  <a:lnTo>
                    <a:pt x="4670437" y="124929"/>
                  </a:lnTo>
                  <a:lnTo>
                    <a:pt x="4651781" y="164223"/>
                  </a:lnTo>
                  <a:lnTo>
                    <a:pt x="4640059" y="206895"/>
                  </a:lnTo>
                  <a:lnTo>
                    <a:pt x="4636008" y="252222"/>
                  </a:lnTo>
                  <a:lnTo>
                    <a:pt x="4640059" y="297561"/>
                  </a:lnTo>
                  <a:lnTo>
                    <a:pt x="4651781" y="340233"/>
                  </a:lnTo>
                  <a:lnTo>
                    <a:pt x="4670437" y="379526"/>
                  </a:lnTo>
                  <a:lnTo>
                    <a:pt x="4695317" y="414731"/>
                  </a:lnTo>
                  <a:lnTo>
                    <a:pt x="4725721" y="445135"/>
                  </a:lnTo>
                  <a:lnTo>
                    <a:pt x="4760925" y="470014"/>
                  </a:lnTo>
                  <a:lnTo>
                    <a:pt x="4800219" y="488670"/>
                  </a:lnTo>
                  <a:lnTo>
                    <a:pt x="4842891" y="500392"/>
                  </a:lnTo>
                  <a:lnTo>
                    <a:pt x="4888230" y="504444"/>
                  </a:lnTo>
                  <a:lnTo>
                    <a:pt x="4933556" y="500392"/>
                  </a:lnTo>
                  <a:lnTo>
                    <a:pt x="4976228" y="488670"/>
                  </a:lnTo>
                  <a:lnTo>
                    <a:pt x="5015522" y="470014"/>
                  </a:lnTo>
                  <a:lnTo>
                    <a:pt x="5050726" y="445135"/>
                  </a:lnTo>
                  <a:lnTo>
                    <a:pt x="5081130" y="414731"/>
                  </a:lnTo>
                  <a:lnTo>
                    <a:pt x="5106009" y="379526"/>
                  </a:lnTo>
                  <a:lnTo>
                    <a:pt x="5124666" y="340233"/>
                  </a:lnTo>
                  <a:lnTo>
                    <a:pt x="5136388" y="297561"/>
                  </a:lnTo>
                  <a:lnTo>
                    <a:pt x="5140452" y="252222"/>
                  </a:lnTo>
                  <a:close/>
                </a:path>
                <a:path w="7458709" h="504825">
                  <a:moveTo>
                    <a:pt x="5913120" y="252222"/>
                  </a:moveTo>
                  <a:lnTo>
                    <a:pt x="5909056" y="206895"/>
                  </a:lnTo>
                  <a:lnTo>
                    <a:pt x="5897334" y="164223"/>
                  </a:lnTo>
                  <a:lnTo>
                    <a:pt x="5878677" y="124929"/>
                  </a:lnTo>
                  <a:lnTo>
                    <a:pt x="5853798" y="89725"/>
                  </a:lnTo>
                  <a:lnTo>
                    <a:pt x="5823394" y="59321"/>
                  </a:lnTo>
                  <a:lnTo>
                    <a:pt x="5788190" y="34442"/>
                  </a:lnTo>
                  <a:lnTo>
                    <a:pt x="5748896" y="15786"/>
                  </a:lnTo>
                  <a:lnTo>
                    <a:pt x="5706224" y="4064"/>
                  </a:lnTo>
                  <a:lnTo>
                    <a:pt x="5660898" y="0"/>
                  </a:lnTo>
                  <a:lnTo>
                    <a:pt x="5615559" y="4064"/>
                  </a:lnTo>
                  <a:lnTo>
                    <a:pt x="5572887" y="15786"/>
                  </a:lnTo>
                  <a:lnTo>
                    <a:pt x="5533593" y="34442"/>
                  </a:lnTo>
                  <a:lnTo>
                    <a:pt x="5498389" y="59321"/>
                  </a:lnTo>
                  <a:lnTo>
                    <a:pt x="5467985" y="89725"/>
                  </a:lnTo>
                  <a:lnTo>
                    <a:pt x="5443105" y="124929"/>
                  </a:lnTo>
                  <a:lnTo>
                    <a:pt x="5424449" y="164223"/>
                  </a:lnTo>
                  <a:lnTo>
                    <a:pt x="5412727" y="206895"/>
                  </a:lnTo>
                  <a:lnTo>
                    <a:pt x="5408676" y="252222"/>
                  </a:lnTo>
                  <a:lnTo>
                    <a:pt x="5412727" y="297561"/>
                  </a:lnTo>
                  <a:lnTo>
                    <a:pt x="5424449" y="340233"/>
                  </a:lnTo>
                  <a:lnTo>
                    <a:pt x="5443105" y="379526"/>
                  </a:lnTo>
                  <a:lnTo>
                    <a:pt x="5467985" y="414731"/>
                  </a:lnTo>
                  <a:lnTo>
                    <a:pt x="5498389" y="445135"/>
                  </a:lnTo>
                  <a:lnTo>
                    <a:pt x="5533593" y="470014"/>
                  </a:lnTo>
                  <a:lnTo>
                    <a:pt x="5572887" y="488670"/>
                  </a:lnTo>
                  <a:lnTo>
                    <a:pt x="5615559" y="500392"/>
                  </a:lnTo>
                  <a:lnTo>
                    <a:pt x="5660898" y="504444"/>
                  </a:lnTo>
                  <a:lnTo>
                    <a:pt x="5706224" y="500392"/>
                  </a:lnTo>
                  <a:lnTo>
                    <a:pt x="5748896" y="488670"/>
                  </a:lnTo>
                  <a:lnTo>
                    <a:pt x="5788190" y="470014"/>
                  </a:lnTo>
                  <a:lnTo>
                    <a:pt x="5823394" y="445135"/>
                  </a:lnTo>
                  <a:lnTo>
                    <a:pt x="5853798" y="414731"/>
                  </a:lnTo>
                  <a:lnTo>
                    <a:pt x="5878677" y="379526"/>
                  </a:lnTo>
                  <a:lnTo>
                    <a:pt x="5897334" y="340233"/>
                  </a:lnTo>
                  <a:lnTo>
                    <a:pt x="5909056" y="297561"/>
                  </a:lnTo>
                  <a:lnTo>
                    <a:pt x="5913120" y="252222"/>
                  </a:lnTo>
                  <a:close/>
                </a:path>
                <a:path w="7458709" h="504825">
                  <a:moveTo>
                    <a:pt x="6685788" y="252222"/>
                  </a:moveTo>
                  <a:lnTo>
                    <a:pt x="6681724" y="206895"/>
                  </a:lnTo>
                  <a:lnTo>
                    <a:pt x="6670002" y="164223"/>
                  </a:lnTo>
                  <a:lnTo>
                    <a:pt x="6651345" y="124929"/>
                  </a:lnTo>
                  <a:lnTo>
                    <a:pt x="6626466" y="89725"/>
                  </a:lnTo>
                  <a:lnTo>
                    <a:pt x="6596062" y="59321"/>
                  </a:lnTo>
                  <a:lnTo>
                    <a:pt x="6560858" y="34442"/>
                  </a:lnTo>
                  <a:lnTo>
                    <a:pt x="6521564" y="15786"/>
                  </a:lnTo>
                  <a:lnTo>
                    <a:pt x="6478892" y="4064"/>
                  </a:lnTo>
                  <a:lnTo>
                    <a:pt x="6433566" y="0"/>
                  </a:lnTo>
                  <a:lnTo>
                    <a:pt x="6388227" y="4064"/>
                  </a:lnTo>
                  <a:lnTo>
                    <a:pt x="6345555" y="15786"/>
                  </a:lnTo>
                  <a:lnTo>
                    <a:pt x="6306261" y="34442"/>
                  </a:lnTo>
                  <a:lnTo>
                    <a:pt x="6271057" y="59321"/>
                  </a:lnTo>
                  <a:lnTo>
                    <a:pt x="6240653" y="89725"/>
                  </a:lnTo>
                  <a:lnTo>
                    <a:pt x="6215773" y="124929"/>
                  </a:lnTo>
                  <a:lnTo>
                    <a:pt x="6197117" y="164223"/>
                  </a:lnTo>
                  <a:lnTo>
                    <a:pt x="6185395" y="206895"/>
                  </a:lnTo>
                  <a:lnTo>
                    <a:pt x="6181344" y="252222"/>
                  </a:lnTo>
                  <a:lnTo>
                    <a:pt x="6185395" y="297561"/>
                  </a:lnTo>
                  <a:lnTo>
                    <a:pt x="6197117" y="340233"/>
                  </a:lnTo>
                  <a:lnTo>
                    <a:pt x="6215773" y="379526"/>
                  </a:lnTo>
                  <a:lnTo>
                    <a:pt x="6240653" y="414731"/>
                  </a:lnTo>
                  <a:lnTo>
                    <a:pt x="6271057" y="445135"/>
                  </a:lnTo>
                  <a:lnTo>
                    <a:pt x="6306261" y="470014"/>
                  </a:lnTo>
                  <a:lnTo>
                    <a:pt x="6345555" y="488670"/>
                  </a:lnTo>
                  <a:lnTo>
                    <a:pt x="6388227" y="500392"/>
                  </a:lnTo>
                  <a:lnTo>
                    <a:pt x="6433566" y="504444"/>
                  </a:lnTo>
                  <a:lnTo>
                    <a:pt x="6478892" y="500392"/>
                  </a:lnTo>
                  <a:lnTo>
                    <a:pt x="6521564" y="488670"/>
                  </a:lnTo>
                  <a:lnTo>
                    <a:pt x="6560858" y="470014"/>
                  </a:lnTo>
                  <a:lnTo>
                    <a:pt x="6596062" y="445135"/>
                  </a:lnTo>
                  <a:lnTo>
                    <a:pt x="6626466" y="414731"/>
                  </a:lnTo>
                  <a:lnTo>
                    <a:pt x="6651345" y="379526"/>
                  </a:lnTo>
                  <a:lnTo>
                    <a:pt x="6670002" y="340233"/>
                  </a:lnTo>
                  <a:lnTo>
                    <a:pt x="6681724" y="297561"/>
                  </a:lnTo>
                  <a:lnTo>
                    <a:pt x="6685788" y="252222"/>
                  </a:lnTo>
                  <a:close/>
                </a:path>
                <a:path w="7458709" h="504825">
                  <a:moveTo>
                    <a:pt x="7458456" y="252222"/>
                  </a:moveTo>
                  <a:lnTo>
                    <a:pt x="7454392" y="206895"/>
                  </a:lnTo>
                  <a:lnTo>
                    <a:pt x="7442670" y="164223"/>
                  </a:lnTo>
                  <a:lnTo>
                    <a:pt x="7424013" y="124929"/>
                  </a:lnTo>
                  <a:lnTo>
                    <a:pt x="7399134" y="89725"/>
                  </a:lnTo>
                  <a:lnTo>
                    <a:pt x="7368730" y="59321"/>
                  </a:lnTo>
                  <a:lnTo>
                    <a:pt x="7333526" y="34442"/>
                  </a:lnTo>
                  <a:lnTo>
                    <a:pt x="7294232" y="15786"/>
                  </a:lnTo>
                  <a:lnTo>
                    <a:pt x="7251560" y="4064"/>
                  </a:lnTo>
                  <a:lnTo>
                    <a:pt x="7206234" y="0"/>
                  </a:lnTo>
                  <a:lnTo>
                    <a:pt x="7160895" y="4064"/>
                  </a:lnTo>
                  <a:lnTo>
                    <a:pt x="7118223" y="15786"/>
                  </a:lnTo>
                  <a:lnTo>
                    <a:pt x="7078929" y="34442"/>
                  </a:lnTo>
                  <a:lnTo>
                    <a:pt x="7043725" y="59321"/>
                  </a:lnTo>
                  <a:lnTo>
                    <a:pt x="7013321" y="89725"/>
                  </a:lnTo>
                  <a:lnTo>
                    <a:pt x="6988442" y="124929"/>
                  </a:lnTo>
                  <a:lnTo>
                    <a:pt x="6969785" y="164223"/>
                  </a:lnTo>
                  <a:lnTo>
                    <a:pt x="6958063" y="206895"/>
                  </a:lnTo>
                  <a:lnTo>
                    <a:pt x="6954012" y="252222"/>
                  </a:lnTo>
                  <a:lnTo>
                    <a:pt x="6958063" y="297561"/>
                  </a:lnTo>
                  <a:lnTo>
                    <a:pt x="6969785" y="340233"/>
                  </a:lnTo>
                  <a:lnTo>
                    <a:pt x="6988442" y="379526"/>
                  </a:lnTo>
                  <a:lnTo>
                    <a:pt x="7013321" y="414731"/>
                  </a:lnTo>
                  <a:lnTo>
                    <a:pt x="7043725" y="445135"/>
                  </a:lnTo>
                  <a:lnTo>
                    <a:pt x="7078929" y="470014"/>
                  </a:lnTo>
                  <a:lnTo>
                    <a:pt x="7118223" y="488670"/>
                  </a:lnTo>
                  <a:lnTo>
                    <a:pt x="7160895" y="500392"/>
                  </a:lnTo>
                  <a:lnTo>
                    <a:pt x="7206234" y="504444"/>
                  </a:lnTo>
                  <a:lnTo>
                    <a:pt x="7251560" y="500392"/>
                  </a:lnTo>
                  <a:lnTo>
                    <a:pt x="7294232" y="488670"/>
                  </a:lnTo>
                  <a:lnTo>
                    <a:pt x="7333526" y="470014"/>
                  </a:lnTo>
                  <a:lnTo>
                    <a:pt x="7368730" y="445135"/>
                  </a:lnTo>
                  <a:lnTo>
                    <a:pt x="7399134" y="414731"/>
                  </a:lnTo>
                  <a:lnTo>
                    <a:pt x="7424013" y="379526"/>
                  </a:lnTo>
                  <a:lnTo>
                    <a:pt x="7442670" y="340233"/>
                  </a:lnTo>
                  <a:lnTo>
                    <a:pt x="7454392" y="297561"/>
                  </a:lnTo>
                  <a:lnTo>
                    <a:pt x="7458456" y="2522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34283" y="984503"/>
              <a:ext cx="295910" cy="295910"/>
            </a:xfrm>
            <a:custGeom>
              <a:avLst/>
              <a:gdLst/>
              <a:ahLst/>
              <a:cxnLst/>
              <a:rect l="l" t="t" r="r" b="b"/>
              <a:pathLst>
                <a:path w="295910" h="295909">
                  <a:moveTo>
                    <a:pt x="147828" y="0"/>
                  </a:moveTo>
                  <a:lnTo>
                    <a:pt x="101100" y="7535"/>
                  </a:lnTo>
                  <a:lnTo>
                    <a:pt x="60520" y="28520"/>
                  </a:lnTo>
                  <a:lnTo>
                    <a:pt x="28520" y="60520"/>
                  </a:lnTo>
                  <a:lnTo>
                    <a:pt x="7535" y="101100"/>
                  </a:lnTo>
                  <a:lnTo>
                    <a:pt x="0" y="147827"/>
                  </a:lnTo>
                  <a:lnTo>
                    <a:pt x="7535" y="194555"/>
                  </a:lnTo>
                  <a:lnTo>
                    <a:pt x="28520" y="235135"/>
                  </a:lnTo>
                  <a:lnTo>
                    <a:pt x="60520" y="267135"/>
                  </a:lnTo>
                  <a:lnTo>
                    <a:pt x="101100" y="288120"/>
                  </a:lnTo>
                  <a:lnTo>
                    <a:pt x="147828" y="295655"/>
                  </a:lnTo>
                  <a:lnTo>
                    <a:pt x="194555" y="288120"/>
                  </a:lnTo>
                  <a:lnTo>
                    <a:pt x="235135" y="267135"/>
                  </a:lnTo>
                  <a:lnTo>
                    <a:pt x="267135" y="235135"/>
                  </a:lnTo>
                  <a:lnTo>
                    <a:pt x="288120" y="194555"/>
                  </a:lnTo>
                  <a:lnTo>
                    <a:pt x="295656" y="147827"/>
                  </a:lnTo>
                  <a:lnTo>
                    <a:pt x="288120" y="101100"/>
                  </a:lnTo>
                  <a:lnTo>
                    <a:pt x="267135" y="60520"/>
                  </a:lnTo>
                  <a:lnTo>
                    <a:pt x="235135" y="28520"/>
                  </a:lnTo>
                  <a:lnTo>
                    <a:pt x="194555" y="7535"/>
                  </a:lnTo>
                  <a:lnTo>
                    <a:pt x="147828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415796" y="3322320"/>
            <a:ext cx="4337685" cy="42862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38900" y="3322320"/>
            <a:ext cx="4337685" cy="42862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Producer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2102" y="1796256"/>
            <a:ext cx="963168" cy="63667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722364" y="1632204"/>
            <a:ext cx="1750060" cy="1297305"/>
          </a:xfrm>
          <a:prstGeom prst="rect">
            <a:avLst/>
          </a:prstGeom>
          <a:ln w="9144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089135" y="1755648"/>
            <a:ext cx="1047115" cy="1049020"/>
          </a:xfrm>
          <a:custGeom>
            <a:avLst/>
            <a:gdLst/>
            <a:ahLst/>
            <a:cxnLst/>
            <a:rect l="l" t="t" r="r" b="b"/>
            <a:pathLst>
              <a:path w="1047115" h="1049020">
                <a:moveTo>
                  <a:pt x="523494" y="0"/>
                </a:moveTo>
                <a:lnTo>
                  <a:pt x="475845" y="2142"/>
                </a:lnTo>
                <a:lnTo>
                  <a:pt x="429395" y="8446"/>
                </a:lnTo>
                <a:lnTo>
                  <a:pt x="384329" y="18727"/>
                </a:lnTo>
                <a:lnTo>
                  <a:pt x="340830" y="32799"/>
                </a:lnTo>
                <a:lnTo>
                  <a:pt x="299085" y="50477"/>
                </a:lnTo>
                <a:lnTo>
                  <a:pt x="259277" y="71577"/>
                </a:lnTo>
                <a:lnTo>
                  <a:pt x="221592" y="95912"/>
                </a:lnTo>
                <a:lnTo>
                  <a:pt x="186214" y="123299"/>
                </a:lnTo>
                <a:lnTo>
                  <a:pt x="153328" y="153552"/>
                </a:lnTo>
                <a:lnTo>
                  <a:pt x="123119" y="186486"/>
                </a:lnTo>
                <a:lnTo>
                  <a:pt x="95773" y="221915"/>
                </a:lnTo>
                <a:lnTo>
                  <a:pt x="71472" y="259655"/>
                </a:lnTo>
                <a:lnTo>
                  <a:pt x="50403" y="299521"/>
                </a:lnTo>
                <a:lnTo>
                  <a:pt x="32751" y="341327"/>
                </a:lnTo>
                <a:lnTo>
                  <a:pt x="18699" y="384889"/>
                </a:lnTo>
                <a:lnTo>
                  <a:pt x="8434" y="430021"/>
                </a:lnTo>
                <a:lnTo>
                  <a:pt x="2139" y="476538"/>
                </a:lnTo>
                <a:lnTo>
                  <a:pt x="0" y="524255"/>
                </a:lnTo>
                <a:lnTo>
                  <a:pt x="2139" y="571973"/>
                </a:lnTo>
                <a:lnTo>
                  <a:pt x="8434" y="618490"/>
                </a:lnTo>
                <a:lnTo>
                  <a:pt x="18699" y="663622"/>
                </a:lnTo>
                <a:lnTo>
                  <a:pt x="32751" y="707184"/>
                </a:lnTo>
                <a:lnTo>
                  <a:pt x="50403" y="748990"/>
                </a:lnTo>
                <a:lnTo>
                  <a:pt x="71472" y="788856"/>
                </a:lnTo>
                <a:lnTo>
                  <a:pt x="95773" y="826596"/>
                </a:lnTo>
                <a:lnTo>
                  <a:pt x="123119" y="862025"/>
                </a:lnTo>
                <a:lnTo>
                  <a:pt x="153328" y="894959"/>
                </a:lnTo>
                <a:lnTo>
                  <a:pt x="186214" y="925212"/>
                </a:lnTo>
                <a:lnTo>
                  <a:pt x="221592" y="952599"/>
                </a:lnTo>
                <a:lnTo>
                  <a:pt x="259277" y="976934"/>
                </a:lnTo>
                <a:lnTo>
                  <a:pt x="299085" y="998034"/>
                </a:lnTo>
                <a:lnTo>
                  <a:pt x="340830" y="1015712"/>
                </a:lnTo>
                <a:lnTo>
                  <a:pt x="384329" y="1029784"/>
                </a:lnTo>
                <a:lnTo>
                  <a:pt x="429395" y="1040065"/>
                </a:lnTo>
                <a:lnTo>
                  <a:pt x="475845" y="1046369"/>
                </a:lnTo>
                <a:lnTo>
                  <a:pt x="523494" y="1048511"/>
                </a:lnTo>
                <a:lnTo>
                  <a:pt x="571142" y="1046369"/>
                </a:lnTo>
                <a:lnTo>
                  <a:pt x="617592" y="1040065"/>
                </a:lnTo>
                <a:lnTo>
                  <a:pt x="662658" y="1029784"/>
                </a:lnTo>
                <a:lnTo>
                  <a:pt x="706157" y="1015712"/>
                </a:lnTo>
                <a:lnTo>
                  <a:pt x="747902" y="998034"/>
                </a:lnTo>
                <a:lnTo>
                  <a:pt x="787710" y="976934"/>
                </a:lnTo>
                <a:lnTo>
                  <a:pt x="825395" y="952599"/>
                </a:lnTo>
                <a:lnTo>
                  <a:pt x="860773" y="925212"/>
                </a:lnTo>
                <a:lnTo>
                  <a:pt x="893659" y="894959"/>
                </a:lnTo>
                <a:lnTo>
                  <a:pt x="923868" y="862025"/>
                </a:lnTo>
                <a:lnTo>
                  <a:pt x="951214" y="826596"/>
                </a:lnTo>
                <a:lnTo>
                  <a:pt x="975515" y="788856"/>
                </a:lnTo>
                <a:lnTo>
                  <a:pt x="996584" y="748990"/>
                </a:lnTo>
                <a:lnTo>
                  <a:pt x="1014236" y="707184"/>
                </a:lnTo>
                <a:lnTo>
                  <a:pt x="1028288" y="663622"/>
                </a:lnTo>
                <a:lnTo>
                  <a:pt x="1038553" y="618490"/>
                </a:lnTo>
                <a:lnTo>
                  <a:pt x="1044848" y="571973"/>
                </a:lnTo>
                <a:lnTo>
                  <a:pt x="1046988" y="524255"/>
                </a:lnTo>
                <a:lnTo>
                  <a:pt x="1044848" y="476538"/>
                </a:lnTo>
                <a:lnTo>
                  <a:pt x="1038553" y="430021"/>
                </a:lnTo>
                <a:lnTo>
                  <a:pt x="1028288" y="384889"/>
                </a:lnTo>
                <a:lnTo>
                  <a:pt x="1014236" y="341327"/>
                </a:lnTo>
                <a:lnTo>
                  <a:pt x="996584" y="299521"/>
                </a:lnTo>
                <a:lnTo>
                  <a:pt x="975515" y="259655"/>
                </a:lnTo>
                <a:lnTo>
                  <a:pt x="951214" y="221915"/>
                </a:lnTo>
                <a:lnTo>
                  <a:pt x="923868" y="186486"/>
                </a:lnTo>
                <a:lnTo>
                  <a:pt x="893659" y="153552"/>
                </a:lnTo>
                <a:lnTo>
                  <a:pt x="860773" y="123299"/>
                </a:lnTo>
                <a:lnTo>
                  <a:pt x="825395" y="95912"/>
                </a:lnTo>
                <a:lnTo>
                  <a:pt x="787710" y="71577"/>
                </a:lnTo>
                <a:lnTo>
                  <a:pt x="747902" y="50477"/>
                </a:lnTo>
                <a:lnTo>
                  <a:pt x="706157" y="32799"/>
                </a:lnTo>
                <a:lnTo>
                  <a:pt x="662658" y="18727"/>
                </a:lnTo>
                <a:lnTo>
                  <a:pt x="617592" y="8446"/>
                </a:lnTo>
                <a:lnTo>
                  <a:pt x="571142" y="2142"/>
                </a:lnTo>
                <a:lnTo>
                  <a:pt x="523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15796" y="1632204"/>
            <a:ext cx="1152525" cy="1297305"/>
          </a:xfrm>
          <a:custGeom>
            <a:avLst/>
            <a:gdLst/>
            <a:ahLst/>
            <a:cxnLst/>
            <a:rect l="l" t="t" r="r" b="b"/>
            <a:pathLst>
              <a:path w="1152525" h="1297305">
                <a:moveTo>
                  <a:pt x="1152143" y="0"/>
                </a:moveTo>
                <a:lnTo>
                  <a:pt x="0" y="0"/>
                </a:lnTo>
                <a:lnTo>
                  <a:pt x="0" y="1296924"/>
                </a:lnTo>
                <a:lnTo>
                  <a:pt x="1152143" y="1296924"/>
                </a:lnTo>
                <a:lnTo>
                  <a:pt x="115214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682140" y="1952321"/>
            <a:ext cx="6178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881883" y="4791455"/>
            <a:ext cx="1282065" cy="920750"/>
            <a:chOff x="2881883" y="4791455"/>
            <a:chExt cx="1282065" cy="920750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81883" y="4853939"/>
              <a:ext cx="883919" cy="85801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44823" y="4791455"/>
              <a:ext cx="618743" cy="618743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6438900" y="3747515"/>
            <a:ext cx="4337685" cy="2452370"/>
            <a:chOff x="6438900" y="3747515"/>
            <a:chExt cx="4337685" cy="2452370"/>
          </a:xfrm>
        </p:grpSpPr>
        <p:sp>
          <p:nvSpPr>
            <p:cNvPr id="25" name="object 25"/>
            <p:cNvSpPr/>
            <p:nvPr/>
          </p:nvSpPr>
          <p:spPr>
            <a:xfrm>
              <a:off x="6438900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4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655574" y="5334316"/>
            <a:ext cx="5549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567939" y="1632204"/>
            <a:ext cx="3185160" cy="1297305"/>
            <a:chOff x="2567939" y="1632204"/>
            <a:chExt cx="3185160" cy="1297305"/>
          </a:xfrm>
        </p:grpSpPr>
        <p:sp>
          <p:nvSpPr>
            <p:cNvPr id="30" name="object 30"/>
            <p:cNvSpPr/>
            <p:nvPr/>
          </p:nvSpPr>
          <p:spPr>
            <a:xfrm>
              <a:off x="2567939" y="1632204"/>
              <a:ext cx="3185160" cy="1297305"/>
            </a:xfrm>
            <a:custGeom>
              <a:avLst/>
              <a:gdLst/>
              <a:ahLst/>
              <a:cxnLst/>
              <a:rect l="l" t="t" r="r" b="b"/>
              <a:pathLst>
                <a:path w="3185160" h="1297305">
                  <a:moveTo>
                    <a:pt x="3185160" y="0"/>
                  </a:moveTo>
                  <a:lnTo>
                    <a:pt x="0" y="0"/>
                  </a:lnTo>
                  <a:lnTo>
                    <a:pt x="0" y="1296924"/>
                  </a:lnTo>
                  <a:lnTo>
                    <a:pt x="3185160" y="1296924"/>
                  </a:lnTo>
                  <a:lnTo>
                    <a:pt x="318516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49879" y="1757175"/>
              <a:ext cx="2670175" cy="1047115"/>
            </a:xfrm>
            <a:custGeom>
              <a:avLst/>
              <a:gdLst/>
              <a:ahLst/>
              <a:cxnLst/>
              <a:rect l="l" t="t" r="r" b="b"/>
              <a:pathLst>
                <a:path w="2670175" h="1047114">
                  <a:moveTo>
                    <a:pt x="2495550" y="0"/>
                  </a:moveTo>
                  <a:lnTo>
                    <a:pt x="174498" y="0"/>
                  </a:lnTo>
                  <a:lnTo>
                    <a:pt x="128111" y="6232"/>
                  </a:lnTo>
                  <a:lnTo>
                    <a:pt x="86427" y="23822"/>
                  </a:lnTo>
                  <a:lnTo>
                    <a:pt x="51111" y="51106"/>
                  </a:lnTo>
                  <a:lnTo>
                    <a:pt x="23825" y="86422"/>
                  </a:lnTo>
                  <a:lnTo>
                    <a:pt x="6233" y="128106"/>
                  </a:lnTo>
                  <a:lnTo>
                    <a:pt x="0" y="174498"/>
                  </a:lnTo>
                  <a:lnTo>
                    <a:pt x="0" y="872477"/>
                  </a:lnTo>
                  <a:lnTo>
                    <a:pt x="6233" y="918869"/>
                  </a:lnTo>
                  <a:lnTo>
                    <a:pt x="23825" y="960556"/>
                  </a:lnTo>
                  <a:lnTo>
                    <a:pt x="51111" y="995875"/>
                  </a:lnTo>
                  <a:lnTo>
                    <a:pt x="86427" y="1023162"/>
                  </a:lnTo>
                  <a:lnTo>
                    <a:pt x="128111" y="1040754"/>
                  </a:lnTo>
                  <a:lnTo>
                    <a:pt x="174498" y="1046988"/>
                  </a:lnTo>
                  <a:lnTo>
                    <a:pt x="2495550" y="1046988"/>
                  </a:lnTo>
                  <a:lnTo>
                    <a:pt x="2541936" y="1040754"/>
                  </a:lnTo>
                  <a:lnTo>
                    <a:pt x="2583620" y="1023162"/>
                  </a:lnTo>
                  <a:lnTo>
                    <a:pt x="2618936" y="995875"/>
                  </a:lnTo>
                  <a:lnTo>
                    <a:pt x="2646222" y="960556"/>
                  </a:lnTo>
                  <a:lnTo>
                    <a:pt x="2663814" y="918869"/>
                  </a:lnTo>
                  <a:lnTo>
                    <a:pt x="2670048" y="872477"/>
                  </a:lnTo>
                  <a:lnTo>
                    <a:pt x="2670048" y="174498"/>
                  </a:lnTo>
                  <a:lnTo>
                    <a:pt x="2663814" y="128106"/>
                  </a:lnTo>
                  <a:lnTo>
                    <a:pt x="2646222" y="86422"/>
                  </a:lnTo>
                  <a:lnTo>
                    <a:pt x="2618936" y="51106"/>
                  </a:lnTo>
                  <a:lnTo>
                    <a:pt x="2583620" y="23822"/>
                  </a:lnTo>
                  <a:lnTo>
                    <a:pt x="2541936" y="6232"/>
                  </a:lnTo>
                  <a:lnTo>
                    <a:pt x="2495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15796" y="3747515"/>
            <a:ext cx="4337685" cy="2452370"/>
            <a:chOff x="1415796" y="3747515"/>
            <a:chExt cx="4337685" cy="2452370"/>
          </a:xfrm>
        </p:grpSpPr>
        <p:sp>
          <p:nvSpPr>
            <p:cNvPr id="3" name="object 3"/>
            <p:cNvSpPr/>
            <p:nvPr/>
          </p:nvSpPr>
          <p:spPr>
            <a:xfrm>
              <a:off x="1415796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5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8471916" y="1632204"/>
            <a:ext cx="2304415" cy="1297305"/>
          </a:xfrm>
          <a:custGeom>
            <a:avLst/>
            <a:gdLst/>
            <a:ahLst/>
            <a:cxnLst/>
            <a:rect l="l" t="t" r="r" b="b"/>
            <a:pathLst>
              <a:path w="2304415" h="1297305">
                <a:moveTo>
                  <a:pt x="2304287" y="0"/>
                </a:moveTo>
                <a:lnTo>
                  <a:pt x="0" y="0"/>
                </a:lnTo>
                <a:lnTo>
                  <a:pt x="0" y="1296924"/>
                </a:lnTo>
                <a:lnTo>
                  <a:pt x="2304287" y="1296924"/>
                </a:lnTo>
                <a:lnTo>
                  <a:pt x="230428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415796" y="768095"/>
            <a:ext cx="9360535" cy="765175"/>
            <a:chOff x="1415796" y="768095"/>
            <a:chExt cx="9360535" cy="765175"/>
          </a:xfrm>
        </p:grpSpPr>
        <p:sp>
          <p:nvSpPr>
            <p:cNvPr id="8" name="object 8"/>
            <p:cNvSpPr/>
            <p:nvPr/>
          </p:nvSpPr>
          <p:spPr>
            <a:xfrm>
              <a:off x="2567940" y="768095"/>
              <a:ext cx="8208645" cy="765175"/>
            </a:xfrm>
            <a:custGeom>
              <a:avLst/>
              <a:gdLst/>
              <a:ahLst/>
              <a:cxnLst/>
              <a:rect l="l" t="t" r="r" b="b"/>
              <a:pathLst>
                <a:path w="8208645" h="765175">
                  <a:moveTo>
                    <a:pt x="820826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8208263" y="765048"/>
                  </a:lnTo>
                  <a:lnTo>
                    <a:pt x="820826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15796" y="768095"/>
              <a:ext cx="1152525" cy="765175"/>
            </a:xfrm>
            <a:custGeom>
              <a:avLst/>
              <a:gdLst/>
              <a:ahLst/>
              <a:cxnLst/>
              <a:rect l="l" t="t" r="r" b="b"/>
              <a:pathLst>
                <a:path w="1152525" h="765175">
                  <a:moveTo>
                    <a:pt x="115214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1152143" y="765048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83048" y="974603"/>
            <a:ext cx="816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30652" y="883919"/>
            <a:ext cx="7458709" cy="504825"/>
          </a:xfrm>
          <a:custGeom>
            <a:avLst/>
            <a:gdLst/>
            <a:ahLst/>
            <a:cxnLst/>
            <a:rect l="l" t="t" r="r" b="b"/>
            <a:pathLst>
              <a:path w="7458709" h="504825">
                <a:moveTo>
                  <a:pt x="502920" y="252222"/>
                </a:moveTo>
                <a:lnTo>
                  <a:pt x="498856" y="206895"/>
                </a:lnTo>
                <a:lnTo>
                  <a:pt x="487184" y="164223"/>
                </a:lnTo>
                <a:lnTo>
                  <a:pt x="468579" y="124929"/>
                </a:lnTo>
                <a:lnTo>
                  <a:pt x="443776" y="89725"/>
                </a:lnTo>
                <a:lnTo>
                  <a:pt x="413461" y="59321"/>
                </a:lnTo>
                <a:lnTo>
                  <a:pt x="378371" y="34442"/>
                </a:lnTo>
                <a:lnTo>
                  <a:pt x="339191" y="15786"/>
                </a:lnTo>
                <a:lnTo>
                  <a:pt x="296659" y="4064"/>
                </a:lnTo>
                <a:lnTo>
                  <a:pt x="251460" y="0"/>
                </a:lnTo>
                <a:lnTo>
                  <a:pt x="206248" y="4064"/>
                </a:lnTo>
                <a:lnTo>
                  <a:pt x="163715" y="15786"/>
                </a:lnTo>
                <a:lnTo>
                  <a:pt x="124536" y="34442"/>
                </a:lnTo>
                <a:lnTo>
                  <a:pt x="89446" y="59321"/>
                </a:lnTo>
                <a:lnTo>
                  <a:pt x="59131" y="89725"/>
                </a:lnTo>
                <a:lnTo>
                  <a:pt x="34328" y="124929"/>
                </a:lnTo>
                <a:lnTo>
                  <a:pt x="15722" y="164223"/>
                </a:lnTo>
                <a:lnTo>
                  <a:pt x="4051" y="206895"/>
                </a:lnTo>
                <a:lnTo>
                  <a:pt x="0" y="252222"/>
                </a:lnTo>
                <a:lnTo>
                  <a:pt x="4051" y="297561"/>
                </a:lnTo>
                <a:lnTo>
                  <a:pt x="15722" y="340233"/>
                </a:lnTo>
                <a:lnTo>
                  <a:pt x="34328" y="379526"/>
                </a:lnTo>
                <a:lnTo>
                  <a:pt x="59131" y="414731"/>
                </a:lnTo>
                <a:lnTo>
                  <a:pt x="89446" y="445135"/>
                </a:lnTo>
                <a:lnTo>
                  <a:pt x="124536" y="470014"/>
                </a:lnTo>
                <a:lnTo>
                  <a:pt x="163715" y="488670"/>
                </a:lnTo>
                <a:lnTo>
                  <a:pt x="206248" y="500392"/>
                </a:lnTo>
                <a:lnTo>
                  <a:pt x="251460" y="504444"/>
                </a:lnTo>
                <a:lnTo>
                  <a:pt x="296659" y="500392"/>
                </a:lnTo>
                <a:lnTo>
                  <a:pt x="339191" y="488670"/>
                </a:lnTo>
                <a:lnTo>
                  <a:pt x="378371" y="470014"/>
                </a:lnTo>
                <a:lnTo>
                  <a:pt x="413461" y="445135"/>
                </a:lnTo>
                <a:lnTo>
                  <a:pt x="443776" y="414731"/>
                </a:lnTo>
                <a:lnTo>
                  <a:pt x="468579" y="379526"/>
                </a:lnTo>
                <a:lnTo>
                  <a:pt x="487184" y="340233"/>
                </a:lnTo>
                <a:lnTo>
                  <a:pt x="498856" y="297561"/>
                </a:lnTo>
                <a:lnTo>
                  <a:pt x="502920" y="252222"/>
                </a:lnTo>
                <a:close/>
              </a:path>
              <a:path w="7458709" h="504825">
                <a:moveTo>
                  <a:pt x="1277112" y="252222"/>
                </a:moveTo>
                <a:lnTo>
                  <a:pt x="1273048" y="206895"/>
                </a:lnTo>
                <a:lnTo>
                  <a:pt x="1261325" y="164223"/>
                </a:lnTo>
                <a:lnTo>
                  <a:pt x="1242669" y="124929"/>
                </a:lnTo>
                <a:lnTo>
                  <a:pt x="1217790" y="89725"/>
                </a:lnTo>
                <a:lnTo>
                  <a:pt x="1187386" y="59321"/>
                </a:lnTo>
                <a:lnTo>
                  <a:pt x="1152182" y="34442"/>
                </a:lnTo>
                <a:lnTo>
                  <a:pt x="1112888" y="15786"/>
                </a:lnTo>
                <a:lnTo>
                  <a:pt x="1070216" y="4064"/>
                </a:lnTo>
                <a:lnTo>
                  <a:pt x="1024890" y="0"/>
                </a:lnTo>
                <a:lnTo>
                  <a:pt x="979551" y="4064"/>
                </a:lnTo>
                <a:lnTo>
                  <a:pt x="936879" y="15786"/>
                </a:lnTo>
                <a:lnTo>
                  <a:pt x="897585" y="34442"/>
                </a:lnTo>
                <a:lnTo>
                  <a:pt x="862380" y="59321"/>
                </a:lnTo>
                <a:lnTo>
                  <a:pt x="831977" y="89725"/>
                </a:lnTo>
                <a:lnTo>
                  <a:pt x="807097" y="124929"/>
                </a:lnTo>
                <a:lnTo>
                  <a:pt x="788441" y="164223"/>
                </a:lnTo>
                <a:lnTo>
                  <a:pt x="776719" y="206895"/>
                </a:lnTo>
                <a:lnTo>
                  <a:pt x="772668" y="252222"/>
                </a:lnTo>
                <a:lnTo>
                  <a:pt x="776719" y="297561"/>
                </a:lnTo>
                <a:lnTo>
                  <a:pt x="788441" y="340233"/>
                </a:lnTo>
                <a:lnTo>
                  <a:pt x="807097" y="379526"/>
                </a:lnTo>
                <a:lnTo>
                  <a:pt x="831977" y="414731"/>
                </a:lnTo>
                <a:lnTo>
                  <a:pt x="862380" y="445135"/>
                </a:lnTo>
                <a:lnTo>
                  <a:pt x="897585" y="470014"/>
                </a:lnTo>
                <a:lnTo>
                  <a:pt x="936879" y="488670"/>
                </a:lnTo>
                <a:lnTo>
                  <a:pt x="979551" y="500392"/>
                </a:lnTo>
                <a:lnTo>
                  <a:pt x="1024890" y="504444"/>
                </a:lnTo>
                <a:lnTo>
                  <a:pt x="1070216" y="500392"/>
                </a:lnTo>
                <a:lnTo>
                  <a:pt x="1112888" y="488670"/>
                </a:lnTo>
                <a:lnTo>
                  <a:pt x="1152182" y="470014"/>
                </a:lnTo>
                <a:lnTo>
                  <a:pt x="1187386" y="445135"/>
                </a:lnTo>
                <a:lnTo>
                  <a:pt x="1217790" y="414731"/>
                </a:lnTo>
                <a:lnTo>
                  <a:pt x="1242669" y="379526"/>
                </a:lnTo>
                <a:lnTo>
                  <a:pt x="1261325" y="340233"/>
                </a:lnTo>
                <a:lnTo>
                  <a:pt x="1273048" y="297561"/>
                </a:lnTo>
                <a:lnTo>
                  <a:pt x="1277112" y="252222"/>
                </a:lnTo>
                <a:close/>
              </a:path>
              <a:path w="7458709" h="504825">
                <a:moveTo>
                  <a:pt x="2049780" y="252222"/>
                </a:moveTo>
                <a:lnTo>
                  <a:pt x="2045716" y="206895"/>
                </a:lnTo>
                <a:lnTo>
                  <a:pt x="2033993" y="164223"/>
                </a:lnTo>
                <a:lnTo>
                  <a:pt x="2015337" y="124929"/>
                </a:lnTo>
                <a:lnTo>
                  <a:pt x="1990458" y="89725"/>
                </a:lnTo>
                <a:lnTo>
                  <a:pt x="1960054" y="59321"/>
                </a:lnTo>
                <a:lnTo>
                  <a:pt x="1924850" y="34442"/>
                </a:lnTo>
                <a:lnTo>
                  <a:pt x="1885556" y="15786"/>
                </a:lnTo>
                <a:lnTo>
                  <a:pt x="1842884" y="4064"/>
                </a:lnTo>
                <a:lnTo>
                  <a:pt x="1797558" y="0"/>
                </a:lnTo>
                <a:lnTo>
                  <a:pt x="1752219" y="4064"/>
                </a:lnTo>
                <a:lnTo>
                  <a:pt x="1709547" y="15786"/>
                </a:lnTo>
                <a:lnTo>
                  <a:pt x="1670253" y="34442"/>
                </a:lnTo>
                <a:lnTo>
                  <a:pt x="1635048" y="59321"/>
                </a:lnTo>
                <a:lnTo>
                  <a:pt x="1604645" y="89725"/>
                </a:lnTo>
                <a:lnTo>
                  <a:pt x="1579765" y="124929"/>
                </a:lnTo>
                <a:lnTo>
                  <a:pt x="1561109" y="164223"/>
                </a:lnTo>
                <a:lnTo>
                  <a:pt x="1549387" y="206895"/>
                </a:lnTo>
                <a:lnTo>
                  <a:pt x="1545336" y="252222"/>
                </a:lnTo>
                <a:lnTo>
                  <a:pt x="1549387" y="297561"/>
                </a:lnTo>
                <a:lnTo>
                  <a:pt x="1561109" y="340233"/>
                </a:lnTo>
                <a:lnTo>
                  <a:pt x="1579765" y="379526"/>
                </a:lnTo>
                <a:lnTo>
                  <a:pt x="1604645" y="414731"/>
                </a:lnTo>
                <a:lnTo>
                  <a:pt x="1635048" y="445135"/>
                </a:lnTo>
                <a:lnTo>
                  <a:pt x="1670253" y="470014"/>
                </a:lnTo>
                <a:lnTo>
                  <a:pt x="1709547" y="488670"/>
                </a:lnTo>
                <a:lnTo>
                  <a:pt x="1752219" y="500392"/>
                </a:lnTo>
                <a:lnTo>
                  <a:pt x="1797558" y="504444"/>
                </a:lnTo>
                <a:lnTo>
                  <a:pt x="1842884" y="500392"/>
                </a:lnTo>
                <a:lnTo>
                  <a:pt x="1885556" y="488670"/>
                </a:lnTo>
                <a:lnTo>
                  <a:pt x="1924850" y="470014"/>
                </a:lnTo>
                <a:lnTo>
                  <a:pt x="1960054" y="445135"/>
                </a:lnTo>
                <a:lnTo>
                  <a:pt x="1990458" y="414731"/>
                </a:lnTo>
                <a:lnTo>
                  <a:pt x="2015337" y="379526"/>
                </a:lnTo>
                <a:lnTo>
                  <a:pt x="2033993" y="340233"/>
                </a:lnTo>
                <a:lnTo>
                  <a:pt x="2045716" y="297561"/>
                </a:lnTo>
                <a:lnTo>
                  <a:pt x="2049780" y="252222"/>
                </a:lnTo>
                <a:close/>
              </a:path>
              <a:path w="7458709" h="504825">
                <a:moveTo>
                  <a:pt x="2822448" y="252222"/>
                </a:moveTo>
                <a:lnTo>
                  <a:pt x="2818384" y="206895"/>
                </a:lnTo>
                <a:lnTo>
                  <a:pt x="2806662" y="164223"/>
                </a:lnTo>
                <a:lnTo>
                  <a:pt x="2788005" y="124929"/>
                </a:lnTo>
                <a:lnTo>
                  <a:pt x="2763126" y="89725"/>
                </a:lnTo>
                <a:lnTo>
                  <a:pt x="2732722" y="59321"/>
                </a:lnTo>
                <a:lnTo>
                  <a:pt x="2697518" y="34442"/>
                </a:lnTo>
                <a:lnTo>
                  <a:pt x="2658224" y="15786"/>
                </a:lnTo>
                <a:lnTo>
                  <a:pt x="2615552" y="4064"/>
                </a:lnTo>
                <a:lnTo>
                  <a:pt x="2570226" y="0"/>
                </a:lnTo>
                <a:lnTo>
                  <a:pt x="2524887" y="4064"/>
                </a:lnTo>
                <a:lnTo>
                  <a:pt x="2482215" y="15786"/>
                </a:lnTo>
                <a:lnTo>
                  <a:pt x="2442921" y="34442"/>
                </a:lnTo>
                <a:lnTo>
                  <a:pt x="2407716" y="59321"/>
                </a:lnTo>
                <a:lnTo>
                  <a:pt x="2377313" y="89725"/>
                </a:lnTo>
                <a:lnTo>
                  <a:pt x="2352433" y="124929"/>
                </a:lnTo>
                <a:lnTo>
                  <a:pt x="2333777" y="164223"/>
                </a:lnTo>
                <a:lnTo>
                  <a:pt x="2322055" y="206895"/>
                </a:lnTo>
                <a:lnTo>
                  <a:pt x="2318004" y="252222"/>
                </a:lnTo>
                <a:lnTo>
                  <a:pt x="2322055" y="297561"/>
                </a:lnTo>
                <a:lnTo>
                  <a:pt x="2333777" y="340233"/>
                </a:lnTo>
                <a:lnTo>
                  <a:pt x="2352433" y="379526"/>
                </a:lnTo>
                <a:lnTo>
                  <a:pt x="2377313" y="414731"/>
                </a:lnTo>
                <a:lnTo>
                  <a:pt x="2407716" y="445135"/>
                </a:lnTo>
                <a:lnTo>
                  <a:pt x="2442921" y="470014"/>
                </a:lnTo>
                <a:lnTo>
                  <a:pt x="2482215" y="488670"/>
                </a:lnTo>
                <a:lnTo>
                  <a:pt x="2524887" y="500392"/>
                </a:lnTo>
                <a:lnTo>
                  <a:pt x="2570226" y="504444"/>
                </a:lnTo>
                <a:lnTo>
                  <a:pt x="2615552" y="500392"/>
                </a:lnTo>
                <a:lnTo>
                  <a:pt x="2658224" y="488670"/>
                </a:lnTo>
                <a:lnTo>
                  <a:pt x="2697518" y="470014"/>
                </a:lnTo>
                <a:lnTo>
                  <a:pt x="2732722" y="445135"/>
                </a:lnTo>
                <a:lnTo>
                  <a:pt x="2763126" y="414731"/>
                </a:lnTo>
                <a:lnTo>
                  <a:pt x="2788005" y="379526"/>
                </a:lnTo>
                <a:lnTo>
                  <a:pt x="2806662" y="340233"/>
                </a:lnTo>
                <a:lnTo>
                  <a:pt x="2818384" y="297561"/>
                </a:lnTo>
                <a:lnTo>
                  <a:pt x="2822448" y="252222"/>
                </a:lnTo>
                <a:close/>
              </a:path>
              <a:path w="7458709" h="504825">
                <a:moveTo>
                  <a:pt x="3595116" y="252222"/>
                </a:moveTo>
                <a:lnTo>
                  <a:pt x="3591052" y="206895"/>
                </a:lnTo>
                <a:lnTo>
                  <a:pt x="3579330" y="164223"/>
                </a:lnTo>
                <a:lnTo>
                  <a:pt x="3560673" y="124929"/>
                </a:lnTo>
                <a:lnTo>
                  <a:pt x="3535794" y="89725"/>
                </a:lnTo>
                <a:lnTo>
                  <a:pt x="3505390" y="59321"/>
                </a:lnTo>
                <a:lnTo>
                  <a:pt x="3470186" y="34442"/>
                </a:lnTo>
                <a:lnTo>
                  <a:pt x="3430892" y="15786"/>
                </a:lnTo>
                <a:lnTo>
                  <a:pt x="3388220" y="4064"/>
                </a:lnTo>
                <a:lnTo>
                  <a:pt x="3342894" y="0"/>
                </a:lnTo>
                <a:lnTo>
                  <a:pt x="3297555" y="4064"/>
                </a:lnTo>
                <a:lnTo>
                  <a:pt x="3254883" y="15786"/>
                </a:lnTo>
                <a:lnTo>
                  <a:pt x="3215589" y="34442"/>
                </a:lnTo>
                <a:lnTo>
                  <a:pt x="3180384" y="59321"/>
                </a:lnTo>
                <a:lnTo>
                  <a:pt x="3149981" y="89725"/>
                </a:lnTo>
                <a:lnTo>
                  <a:pt x="3125101" y="124929"/>
                </a:lnTo>
                <a:lnTo>
                  <a:pt x="3106445" y="164223"/>
                </a:lnTo>
                <a:lnTo>
                  <a:pt x="3094723" y="206895"/>
                </a:lnTo>
                <a:lnTo>
                  <a:pt x="3090672" y="252222"/>
                </a:lnTo>
                <a:lnTo>
                  <a:pt x="3094723" y="297561"/>
                </a:lnTo>
                <a:lnTo>
                  <a:pt x="3106445" y="340233"/>
                </a:lnTo>
                <a:lnTo>
                  <a:pt x="3125101" y="379526"/>
                </a:lnTo>
                <a:lnTo>
                  <a:pt x="3149981" y="414731"/>
                </a:lnTo>
                <a:lnTo>
                  <a:pt x="3180384" y="445135"/>
                </a:lnTo>
                <a:lnTo>
                  <a:pt x="3215589" y="470014"/>
                </a:lnTo>
                <a:lnTo>
                  <a:pt x="3254883" y="488670"/>
                </a:lnTo>
                <a:lnTo>
                  <a:pt x="3297555" y="500392"/>
                </a:lnTo>
                <a:lnTo>
                  <a:pt x="3342894" y="504444"/>
                </a:lnTo>
                <a:lnTo>
                  <a:pt x="3388220" y="500392"/>
                </a:lnTo>
                <a:lnTo>
                  <a:pt x="3430892" y="488670"/>
                </a:lnTo>
                <a:lnTo>
                  <a:pt x="3470186" y="470014"/>
                </a:lnTo>
                <a:lnTo>
                  <a:pt x="3505390" y="445135"/>
                </a:lnTo>
                <a:lnTo>
                  <a:pt x="3535794" y="414731"/>
                </a:lnTo>
                <a:lnTo>
                  <a:pt x="3560673" y="379526"/>
                </a:lnTo>
                <a:lnTo>
                  <a:pt x="3579330" y="340233"/>
                </a:lnTo>
                <a:lnTo>
                  <a:pt x="3591052" y="297561"/>
                </a:lnTo>
                <a:lnTo>
                  <a:pt x="3595116" y="252222"/>
                </a:lnTo>
                <a:close/>
              </a:path>
              <a:path w="7458709" h="504825">
                <a:moveTo>
                  <a:pt x="4367784" y="252222"/>
                </a:moveTo>
                <a:lnTo>
                  <a:pt x="4363720" y="206895"/>
                </a:lnTo>
                <a:lnTo>
                  <a:pt x="4351998" y="164223"/>
                </a:lnTo>
                <a:lnTo>
                  <a:pt x="4333341" y="124929"/>
                </a:lnTo>
                <a:lnTo>
                  <a:pt x="4308462" y="89725"/>
                </a:lnTo>
                <a:lnTo>
                  <a:pt x="4278058" y="59321"/>
                </a:lnTo>
                <a:lnTo>
                  <a:pt x="4242854" y="34442"/>
                </a:lnTo>
                <a:lnTo>
                  <a:pt x="4203560" y="15786"/>
                </a:lnTo>
                <a:lnTo>
                  <a:pt x="4160888" y="4064"/>
                </a:lnTo>
                <a:lnTo>
                  <a:pt x="4115562" y="0"/>
                </a:lnTo>
                <a:lnTo>
                  <a:pt x="4070223" y="4064"/>
                </a:lnTo>
                <a:lnTo>
                  <a:pt x="4027551" y="15786"/>
                </a:lnTo>
                <a:lnTo>
                  <a:pt x="3988257" y="34442"/>
                </a:lnTo>
                <a:lnTo>
                  <a:pt x="3953052" y="59321"/>
                </a:lnTo>
                <a:lnTo>
                  <a:pt x="3922649" y="89725"/>
                </a:lnTo>
                <a:lnTo>
                  <a:pt x="3897769" y="124929"/>
                </a:lnTo>
                <a:lnTo>
                  <a:pt x="3879113" y="164223"/>
                </a:lnTo>
                <a:lnTo>
                  <a:pt x="3867391" y="206895"/>
                </a:lnTo>
                <a:lnTo>
                  <a:pt x="3863340" y="252222"/>
                </a:lnTo>
                <a:lnTo>
                  <a:pt x="3867391" y="297561"/>
                </a:lnTo>
                <a:lnTo>
                  <a:pt x="3879113" y="340233"/>
                </a:lnTo>
                <a:lnTo>
                  <a:pt x="3897769" y="379526"/>
                </a:lnTo>
                <a:lnTo>
                  <a:pt x="3922649" y="414731"/>
                </a:lnTo>
                <a:lnTo>
                  <a:pt x="3953052" y="445135"/>
                </a:lnTo>
                <a:lnTo>
                  <a:pt x="3988257" y="470014"/>
                </a:lnTo>
                <a:lnTo>
                  <a:pt x="4027551" y="488670"/>
                </a:lnTo>
                <a:lnTo>
                  <a:pt x="4070223" y="500392"/>
                </a:lnTo>
                <a:lnTo>
                  <a:pt x="4115562" y="504444"/>
                </a:lnTo>
                <a:lnTo>
                  <a:pt x="4160888" y="500392"/>
                </a:lnTo>
                <a:lnTo>
                  <a:pt x="4203560" y="488670"/>
                </a:lnTo>
                <a:lnTo>
                  <a:pt x="4242854" y="470014"/>
                </a:lnTo>
                <a:lnTo>
                  <a:pt x="4278058" y="445135"/>
                </a:lnTo>
                <a:lnTo>
                  <a:pt x="4308462" y="414731"/>
                </a:lnTo>
                <a:lnTo>
                  <a:pt x="4333341" y="379526"/>
                </a:lnTo>
                <a:lnTo>
                  <a:pt x="4351998" y="340233"/>
                </a:lnTo>
                <a:lnTo>
                  <a:pt x="4363720" y="297561"/>
                </a:lnTo>
                <a:lnTo>
                  <a:pt x="4367784" y="252222"/>
                </a:lnTo>
                <a:close/>
              </a:path>
              <a:path w="7458709" h="504825">
                <a:moveTo>
                  <a:pt x="5140452" y="252222"/>
                </a:moveTo>
                <a:lnTo>
                  <a:pt x="5136388" y="206895"/>
                </a:lnTo>
                <a:lnTo>
                  <a:pt x="5124666" y="164223"/>
                </a:lnTo>
                <a:lnTo>
                  <a:pt x="5106009" y="124929"/>
                </a:lnTo>
                <a:lnTo>
                  <a:pt x="5081130" y="89725"/>
                </a:lnTo>
                <a:lnTo>
                  <a:pt x="5050726" y="59321"/>
                </a:lnTo>
                <a:lnTo>
                  <a:pt x="5015522" y="34442"/>
                </a:lnTo>
                <a:lnTo>
                  <a:pt x="4976228" y="15786"/>
                </a:lnTo>
                <a:lnTo>
                  <a:pt x="4933556" y="4064"/>
                </a:lnTo>
                <a:lnTo>
                  <a:pt x="4888230" y="0"/>
                </a:lnTo>
                <a:lnTo>
                  <a:pt x="4842891" y="4064"/>
                </a:lnTo>
                <a:lnTo>
                  <a:pt x="4800219" y="15786"/>
                </a:lnTo>
                <a:lnTo>
                  <a:pt x="4760925" y="34442"/>
                </a:lnTo>
                <a:lnTo>
                  <a:pt x="4725721" y="59321"/>
                </a:lnTo>
                <a:lnTo>
                  <a:pt x="4695317" y="89725"/>
                </a:lnTo>
                <a:lnTo>
                  <a:pt x="4670437" y="124929"/>
                </a:lnTo>
                <a:lnTo>
                  <a:pt x="4651781" y="164223"/>
                </a:lnTo>
                <a:lnTo>
                  <a:pt x="4640059" y="206895"/>
                </a:lnTo>
                <a:lnTo>
                  <a:pt x="4636008" y="252222"/>
                </a:lnTo>
                <a:lnTo>
                  <a:pt x="4640059" y="297561"/>
                </a:lnTo>
                <a:lnTo>
                  <a:pt x="4651781" y="340233"/>
                </a:lnTo>
                <a:lnTo>
                  <a:pt x="4670437" y="379526"/>
                </a:lnTo>
                <a:lnTo>
                  <a:pt x="4695317" y="414731"/>
                </a:lnTo>
                <a:lnTo>
                  <a:pt x="4725721" y="445135"/>
                </a:lnTo>
                <a:lnTo>
                  <a:pt x="4760925" y="470014"/>
                </a:lnTo>
                <a:lnTo>
                  <a:pt x="4800219" y="488670"/>
                </a:lnTo>
                <a:lnTo>
                  <a:pt x="4842891" y="500392"/>
                </a:lnTo>
                <a:lnTo>
                  <a:pt x="4888230" y="504444"/>
                </a:lnTo>
                <a:lnTo>
                  <a:pt x="4933556" y="500392"/>
                </a:lnTo>
                <a:lnTo>
                  <a:pt x="4976228" y="488670"/>
                </a:lnTo>
                <a:lnTo>
                  <a:pt x="5015522" y="470014"/>
                </a:lnTo>
                <a:lnTo>
                  <a:pt x="5050726" y="445135"/>
                </a:lnTo>
                <a:lnTo>
                  <a:pt x="5081130" y="414731"/>
                </a:lnTo>
                <a:lnTo>
                  <a:pt x="5106009" y="379526"/>
                </a:lnTo>
                <a:lnTo>
                  <a:pt x="5124666" y="340233"/>
                </a:lnTo>
                <a:lnTo>
                  <a:pt x="5136388" y="297561"/>
                </a:lnTo>
                <a:lnTo>
                  <a:pt x="5140452" y="252222"/>
                </a:lnTo>
                <a:close/>
              </a:path>
              <a:path w="7458709" h="504825">
                <a:moveTo>
                  <a:pt x="5913120" y="252222"/>
                </a:moveTo>
                <a:lnTo>
                  <a:pt x="5909056" y="206895"/>
                </a:lnTo>
                <a:lnTo>
                  <a:pt x="5897334" y="164223"/>
                </a:lnTo>
                <a:lnTo>
                  <a:pt x="5878677" y="124929"/>
                </a:lnTo>
                <a:lnTo>
                  <a:pt x="5853798" y="89725"/>
                </a:lnTo>
                <a:lnTo>
                  <a:pt x="5823394" y="59321"/>
                </a:lnTo>
                <a:lnTo>
                  <a:pt x="5788190" y="34442"/>
                </a:lnTo>
                <a:lnTo>
                  <a:pt x="5748896" y="15786"/>
                </a:lnTo>
                <a:lnTo>
                  <a:pt x="5706224" y="4064"/>
                </a:lnTo>
                <a:lnTo>
                  <a:pt x="5660898" y="0"/>
                </a:lnTo>
                <a:lnTo>
                  <a:pt x="5615559" y="4064"/>
                </a:lnTo>
                <a:lnTo>
                  <a:pt x="5572887" y="15786"/>
                </a:lnTo>
                <a:lnTo>
                  <a:pt x="5533593" y="34442"/>
                </a:lnTo>
                <a:lnTo>
                  <a:pt x="5498389" y="59321"/>
                </a:lnTo>
                <a:lnTo>
                  <a:pt x="5467985" y="89725"/>
                </a:lnTo>
                <a:lnTo>
                  <a:pt x="5443105" y="124929"/>
                </a:lnTo>
                <a:lnTo>
                  <a:pt x="5424449" y="164223"/>
                </a:lnTo>
                <a:lnTo>
                  <a:pt x="5412727" y="206895"/>
                </a:lnTo>
                <a:lnTo>
                  <a:pt x="5408676" y="252222"/>
                </a:lnTo>
                <a:lnTo>
                  <a:pt x="5412727" y="297561"/>
                </a:lnTo>
                <a:lnTo>
                  <a:pt x="5424449" y="340233"/>
                </a:lnTo>
                <a:lnTo>
                  <a:pt x="5443105" y="379526"/>
                </a:lnTo>
                <a:lnTo>
                  <a:pt x="5467985" y="414731"/>
                </a:lnTo>
                <a:lnTo>
                  <a:pt x="5498389" y="445135"/>
                </a:lnTo>
                <a:lnTo>
                  <a:pt x="5533593" y="470014"/>
                </a:lnTo>
                <a:lnTo>
                  <a:pt x="5572887" y="488670"/>
                </a:lnTo>
                <a:lnTo>
                  <a:pt x="5615559" y="500392"/>
                </a:lnTo>
                <a:lnTo>
                  <a:pt x="5660898" y="504444"/>
                </a:lnTo>
                <a:lnTo>
                  <a:pt x="5706224" y="500392"/>
                </a:lnTo>
                <a:lnTo>
                  <a:pt x="5748896" y="488670"/>
                </a:lnTo>
                <a:lnTo>
                  <a:pt x="5788190" y="470014"/>
                </a:lnTo>
                <a:lnTo>
                  <a:pt x="5823394" y="445135"/>
                </a:lnTo>
                <a:lnTo>
                  <a:pt x="5853798" y="414731"/>
                </a:lnTo>
                <a:lnTo>
                  <a:pt x="5878677" y="379526"/>
                </a:lnTo>
                <a:lnTo>
                  <a:pt x="5897334" y="340233"/>
                </a:lnTo>
                <a:lnTo>
                  <a:pt x="5909056" y="297561"/>
                </a:lnTo>
                <a:lnTo>
                  <a:pt x="5913120" y="252222"/>
                </a:lnTo>
                <a:close/>
              </a:path>
              <a:path w="7458709" h="504825">
                <a:moveTo>
                  <a:pt x="6685788" y="252222"/>
                </a:moveTo>
                <a:lnTo>
                  <a:pt x="6681724" y="206895"/>
                </a:lnTo>
                <a:lnTo>
                  <a:pt x="6670002" y="164223"/>
                </a:lnTo>
                <a:lnTo>
                  <a:pt x="6651345" y="124929"/>
                </a:lnTo>
                <a:lnTo>
                  <a:pt x="6626466" y="89725"/>
                </a:lnTo>
                <a:lnTo>
                  <a:pt x="6596062" y="59321"/>
                </a:lnTo>
                <a:lnTo>
                  <a:pt x="6560858" y="34442"/>
                </a:lnTo>
                <a:lnTo>
                  <a:pt x="6521564" y="15786"/>
                </a:lnTo>
                <a:lnTo>
                  <a:pt x="6478892" y="4064"/>
                </a:lnTo>
                <a:lnTo>
                  <a:pt x="6433566" y="0"/>
                </a:lnTo>
                <a:lnTo>
                  <a:pt x="6388227" y="4064"/>
                </a:lnTo>
                <a:lnTo>
                  <a:pt x="6345555" y="15786"/>
                </a:lnTo>
                <a:lnTo>
                  <a:pt x="6306261" y="34442"/>
                </a:lnTo>
                <a:lnTo>
                  <a:pt x="6271057" y="59321"/>
                </a:lnTo>
                <a:lnTo>
                  <a:pt x="6240653" y="89725"/>
                </a:lnTo>
                <a:lnTo>
                  <a:pt x="6215773" y="124929"/>
                </a:lnTo>
                <a:lnTo>
                  <a:pt x="6197117" y="164223"/>
                </a:lnTo>
                <a:lnTo>
                  <a:pt x="6185395" y="206895"/>
                </a:lnTo>
                <a:lnTo>
                  <a:pt x="6181344" y="252222"/>
                </a:lnTo>
                <a:lnTo>
                  <a:pt x="6185395" y="297561"/>
                </a:lnTo>
                <a:lnTo>
                  <a:pt x="6197117" y="340233"/>
                </a:lnTo>
                <a:lnTo>
                  <a:pt x="6215773" y="379526"/>
                </a:lnTo>
                <a:lnTo>
                  <a:pt x="6240653" y="414731"/>
                </a:lnTo>
                <a:lnTo>
                  <a:pt x="6271057" y="445135"/>
                </a:lnTo>
                <a:lnTo>
                  <a:pt x="6306261" y="470014"/>
                </a:lnTo>
                <a:lnTo>
                  <a:pt x="6345555" y="488670"/>
                </a:lnTo>
                <a:lnTo>
                  <a:pt x="6388227" y="500392"/>
                </a:lnTo>
                <a:lnTo>
                  <a:pt x="6433566" y="504444"/>
                </a:lnTo>
                <a:lnTo>
                  <a:pt x="6478892" y="500392"/>
                </a:lnTo>
                <a:lnTo>
                  <a:pt x="6521564" y="488670"/>
                </a:lnTo>
                <a:lnTo>
                  <a:pt x="6560858" y="470014"/>
                </a:lnTo>
                <a:lnTo>
                  <a:pt x="6596062" y="445135"/>
                </a:lnTo>
                <a:lnTo>
                  <a:pt x="6626466" y="414731"/>
                </a:lnTo>
                <a:lnTo>
                  <a:pt x="6651345" y="379526"/>
                </a:lnTo>
                <a:lnTo>
                  <a:pt x="6670002" y="340233"/>
                </a:lnTo>
                <a:lnTo>
                  <a:pt x="6681724" y="297561"/>
                </a:lnTo>
                <a:lnTo>
                  <a:pt x="6685788" y="252222"/>
                </a:lnTo>
                <a:close/>
              </a:path>
              <a:path w="7458709" h="504825">
                <a:moveTo>
                  <a:pt x="7458456" y="252222"/>
                </a:moveTo>
                <a:lnTo>
                  <a:pt x="7454392" y="206895"/>
                </a:lnTo>
                <a:lnTo>
                  <a:pt x="7442670" y="164223"/>
                </a:lnTo>
                <a:lnTo>
                  <a:pt x="7424013" y="124929"/>
                </a:lnTo>
                <a:lnTo>
                  <a:pt x="7399134" y="89725"/>
                </a:lnTo>
                <a:lnTo>
                  <a:pt x="7368730" y="59321"/>
                </a:lnTo>
                <a:lnTo>
                  <a:pt x="7333526" y="34442"/>
                </a:lnTo>
                <a:lnTo>
                  <a:pt x="7294232" y="15786"/>
                </a:lnTo>
                <a:lnTo>
                  <a:pt x="7251560" y="4064"/>
                </a:lnTo>
                <a:lnTo>
                  <a:pt x="7206234" y="0"/>
                </a:lnTo>
                <a:lnTo>
                  <a:pt x="7160895" y="4064"/>
                </a:lnTo>
                <a:lnTo>
                  <a:pt x="7118223" y="15786"/>
                </a:lnTo>
                <a:lnTo>
                  <a:pt x="7078929" y="34442"/>
                </a:lnTo>
                <a:lnTo>
                  <a:pt x="7043725" y="59321"/>
                </a:lnTo>
                <a:lnTo>
                  <a:pt x="7013321" y="89725"/>
                </a:lnTo>
                <a:lnTo>
                  <a:pt x="6988442" y="124929"/>
                </a:lnTo>
                <a:lnTo>
                  <a:pt x="6969785" y="164223"/>
                </a:lnTo>
                <a:lnTo>
                  <a:pt x="6958063" y="206895"/>
                </a:lnTo>
                <a:lnTo>
                  <a:pt x="6954012" y="252222"/>
                </a:lnTo>
                <a:lnTo>
                  <a:pt x="6958063" y="297561"/>
                </a:lnTo>
                <a:lnTo>
                  <a:pt x="6969785" y="340233"/>
                </a:lnTo>
                <a:lnTo>
                  <a:pt x="6988442" y="379526"/>
                </a:lnTo>
                <a:lnTo>
                  <a:pt x="7013321" y="414731"/>
                </a:lnTo>
                <a:lnTo>
                  <a:pt x="7043725" y="445135"/>
                </a:lnTo>
                <a:lnTo>
                  <a:pt x="7078929" y="470014"/>
                </a:lnTo>
                <a:lnTo>
                  <a:pt x="7118223" y="488670"/>
                </a:lnTo>
                <a:lnTo>
                  <a:pt x="7160895" y="500392"/>
                </a:lnTo>
                <a:lnTo>
                  <a:pt x="7206234" y="504444"/>
                </a:lnTo>
                <a:lnTo>
                  <a:pt x="7251560" y="500392"/>
                </a:lnTo>
                <a:lnTo>
                  <a:pt x="7294232" y="488670"/>
                </a:lnTo>
                <a:lnTo>
                  <a:pt x="7333526" y="470014"/>
                </a:lnTo>
                <a:lnTo>
                  <a:pt x="7368730" y="445135"/>
                </a:lnTo>
                <a:lnTo>
                  <a:pt x="7399134" y="414731"/>
                </a:lnTo>
                <a:lnTo>
                  <a:pt x="7424013" y="379526"/>
                </a:lnTo>
                <a:lnTo>
                  <a:pt x="7442670" y="340233"/>
                </a:lnTo>
                <a:lnTo>
                  <a:pt x="7454392" y="297561"/>
                </a:lnTo>
                <a:lnTo>
                  <a:pt x="7458456" y="2522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15796" y="3322320"/>
            <a:ext cx="4337685" cy="42862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38900" y="3322320"/>
            <a:ext cx="4337685" cy="42862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Producer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2102" y="1796256"/>
            <a:ext cx="963168" cy="63667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722364" y="1632204"/>
            <a:ext cx="1750060" cy="1297305"/>
          </a:xfrm>
          <a:prstGeom prst="rect">
            <a:avLst/>
          </a:prstGeom>
          <a:ln w="9144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089135" y="1755648"/>
            <a:ext cx="1047115" cy="1049020"/>
          </a:xfrm>
          <a:custGeom>
            <a:avLst/>
            <a:gdLst/>
            <a:ahLst/>
            <a:cxnLst/>
            <a:rect l="l" t="t" r="r" b="b"/>
            <a:pathLst>
              <a:path w="1047115" h="1049020">
                <a:moveTo>
                  <a:pt x="523494" y="0"/>
                </a:moveTo>
                <a:lnTo>
                  <a:pt x="475845" y="2142"/>
                </a:lnTo>
                <a:lnTo>
                  <a:pt x="429395" y="8446"/>
                </a:lnTo>
                <a:lnTo>
                  <a:pt x="384329" y="18727"/>
                </a:lnTo>
                <a:lnTo>
                  <a:pt x="340830" y="32799"/>
                </a:lnTo>
                <a:lnTo>
                  <a:pt x="299085" y="50477"/>
                </a:lnTo>
                <a:lnTo>
                  <a:pt x="259277" y="71577"/>
                </a:lnTo>
                <a:lnTo>
                  <a:pt x="221592" y="95912"/>
                </a:lnTo>
                <a:lnTo>
                  <a:pt x="186214" y="123299"/>
                </a:lnTo>
                <a:lnTo>
                  <a:pt x="153328" y="153552"/>
                </a:lnTo>
                <a:lnTo>
                  <a:pt x="123119" y="186486"/>
                </a:lnTo>
                <a:lnTo>
                  <a:pt x="95773" y="221915"/>
                </a:lnTo>
                <a:lnTo>
                  <a:pt x="71472" y="259655"/>
                </a:lnTo>
                <a:lnTo>
                  <a:pt x="50403" y="299521"/>
                </a:lnTo>
                <a:lnTo>
                  <a:pt x="32751" y="341327"/>
                </a:lnTo>
                <a:lnTo>
                  <a:pt x="18699" y="384889"/>
                </a:lnTo>
                <a:lnTo>
                  <a:pt x="8434" y="430021"/>
                </a:lnTo>
                <a:lnTo>
                  <a:pt x="2139" y="476538"/>
                </a:lnTo>
                <a:lnTo>
                  <a:pt x="0" y="524255"/>
                </a:lnTo>
                <a:lnTo>
                  <a:pt x="2139" y="571973"/>
                </a:lnTo>
                <a:lnTo>
                  <a:pt x="8434" y="618490"/>
                </a:lnTo>
                <a:lnTo>
                  <a:pt x="18699" y="663622"/>
                </a:lnTo>
                <a:lnTo>
                  <a:pt x="32751" y="707184"/>
                </a:lnTo>
                <a:lnTo>
                  <a:pt x="50403" y="748990"/>
                </a:lnTo>
                <a:lnTo>
                  <a:pt x="71472" y="788856"/>
                </a:lnTo>
                <a:lnTo>
                  <a:pt x="95773" y="826596"/>
                </a:lnTo>
                <a:lnTo>
                  <a:pt x="123119" y="862025"/>
                </a:lnTo>
                <a:lnTo>
                  <a:pt x="153328" y="894959"/>
                </a:lnTo>
                <a:lnTo>
                  <a:pt x="186214" y="925212"/>
                </a:lnTo>
                <a:lnTo>
                  <a:pt x="221592" y="952599"/>
                </a:lnTo>
                <a:lnTo>
                  <a:pt x="259277" y="976934"/>
                </a:lnTo>
                <a:lnTo>
                  <a:pt x="299085" y="998034"/>
                </a:lnTo>
                <a:lnTo>
                  <a:pt x="340830" y="1015712"/>
                </a:lnTo>
                <a:lnTo>
                  <a:pt x="384329" y="1029784"/>
                </a:lnTo>
                <a:lnTo>
                  <a:pt x="429395" y="1040065"/>
                </a:lnTo>
                <a:lnTo>
                  <a:pt x="475845" y="1046369"/>
                </a:lnTo>
                <a:lnTo>
                  <a:pt x="523494" y="1048511"/>
                </a:lnTo>
                <a:lnTo>
                  <a:pt x="571142" y="1046369"/>
                </a:lnTo>
                <a:lnTo>
                  <a:pt x="617592" y="1040065"/>
                </a:lnTo>
                <a:lnTo>
                  <a:pt x="662658" y="1029784"/>
                </a:lnTo>
                <a:lnTo>
                  <a:pt x="706157" y="1015712"/>
                </a:lnTo>
                <a:lnTo>
                  <a:pt x="747902" y="998034"/>
                </a:lnTo>
                <a:lnTo>
                  <a:pt x="787710" y="976934"/>
                </a:lnTo>
                <a:lnTo>
                  <a:pt x="825395" y="952599"/>
                </a:lnTo>
                <a:lnTo>
                  <a:pt x="860773" y="925212"/>
                </a:lnTo>
                <a:lnTo>
                  <a:pt x="893659" y="894959"/>
                </a:lnTo>
                <a:lnTo>
                  <a:pt x="923868" y="862025"/>
                </a:lnTo>
                <a:lnTo>
                  <a:pt x="951214" y="826596"/>
                </a:lnTo>
                <a:lnTo>
                  <a:pt x="975515" y="788856"/>
                </a:lnTo>
                <a:lnTo>
                  <a:pt x="996584" y="748990"/>
                </a:lnTo>
                <a:lnTo>
                  <a:pt x="1014236" y="707184"/>
                </a:lnTo>
                <a:lnTo>
                  <a:pt x="1028288" y="663622"/>
                </a:lnTo>
                <a:lnTo>
                  <a:pt x="1038553" y="618490"/>
                </a:lnTo>
                <a:lnTo>
                  <a:pt x="1044848" y="571973"/>
                </a:lnTo>
                <a:lnTo>
                  <a:pt x="1046988" y="524255"/>
                </a:lnTo>
                <a:lnTo>
                  <a:pt x="1044848" y="476538"/>
                </a:lnTo>
                <a:lnTo>
                  <a:pt x="1038553" y="430021"/>
                </a:lnTo>
                <a:lnTo>
                  <a:pt x="1028288" y="384889"/>
                </a:lnTo>
                <a:lnTo>
                  <a:pt x="1014236" y="341327"/>
                </a:lnTo>
                <a:lnTo>
                  <a:pt x="996584" y="299521"/>
                </a:lnTo>
                <a:lnTo>
                  <a:pt x="975515" y="259655"/>
                </a:lnTo>
                <a:lnTo>
                  <a:pt x="951214" y="221915"/>
                </a:lnTo>
                <a:lnTo>
                  <a:pt x="923868" y="186486"/>
                </a:lnTo>
                <a:lnTo>
                  <a:pt x="893659" y="153552"/>
                </a:lnTo>
                <a:lnTo>
                  <a:pt x="860773" y="123299"/>
                </a:lnTo>
                <a:lnTo>
                  <a:pt x="825395" y="95912"/>
                </a:lnTo>
                <a:lnTo>
                  <a:pt x="787710" y="71577"/>
                </a:lnTo>
                <a:lnTo>
                  <a:pt x="747902" y="50477"/>
                </a:lnTo>
                <a:lnTo>
                  <a:pt x="706157" y="32799"/>
                </a:lnTo>
                <a:lnTo>
                  <a:pt x="662658" y="18727"/>
                </a:lnTo>
                <a:lnTo>
                  <a:pt x="617592" y="8446"/>
                </a:lnTo>
                <a:lnTo>
                  <a:pt x="571142" y="2142"/>
                </a:lnTo>
                <a:lnTo>
                  <a:pt x="523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5796" y="1632204"/>
            <a:ext cx="1152525" cy="1297305"/>
          </a:xfrm>
          <a:custGeom>
            <a:avLst/>
            <a:gdLst/>
            <a:ahLst/>
            <a:cxnLst/>
            <a:rect l="l" t="t" r="r" b="b"/>
            <a:pathLst>
              <a:path w="1152525" h="1297305">
                <a:moveTo>
                  <a:pt x="1152143" y="0"/>
                </a:moveTo>
                <a:lnTo>
                  <a:pt x="0" y="0"/>
                </a:lnTo>
                <a:lnTo>
                  <a:pt x="0" y="1296924"/>
                </a:lnTo>
                <a:lnTo>
                  <a:pt x="1152143" y="1296924"/>
                </a:lnTo>
                <a:lnTo>
                  <a:pt x="115214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682140" y="1952321"/>
            <a:ext cx="6178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92067" y="4791455"/>
            <a:ext cx="1282065" cy="920750"/>
            <a:chOff x="3592067" y="4791455"/>
            <a:chExt cx="1282065" cy="920750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2067" y="4853939"/>
              <a:ext cx="883919" cy="85801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5007" y="4791455"/>
              <a:ext cx="618743" cy="618743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6438900" y="3747515"/>
            <a:ext cx="4337685" cy="2452370"/>
            <a:chOff x="6438900" y="3747515"/>
            <a:chExt cx="4337685" cy="2452370"/>
          </a:xfrm>
        </p:grpSpPr>
        <p:sp>
          <p:nvSpPr>
            <p:cNvPr id="23" name="object 23"/>
            <p:cNvSpPr/>
            <p:nvPr/>
          </p:nvSpPr>
          <p:spPr>
            <a:xfrm>
              <a:off x="6438900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4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2567939" y="1632204"/>
            <a:ext cx="3185160" cy="1297305"/>
            <a:chOff x="2567939" y="1632204"/>
            <a:chExt cx="3185160" cy="1297305"/>
          </a:xfrm>
        </p:grpSpPr>
        <p:sp>
          <p:nvSpPr>
            <p:cNvPr id="27" name="object 27"/>
            <p:cNvSpPr/>
            <p:nvPr/>
          </p:nvSpPr>
          <p:spPr>
            <a:xfrm>
              <a:off x="2567939" y="1632204"/>
              <a:ext cx="3185160" cy="1297305"/>
            </a:xfrm>
            <a:custGeom>
              <a:avLst/>
              <a:gdLst/>
              <a:ahLst/>
              <a:cxnLst/>
              <a:rect l="l" t="t" r="r" b="b"/>
              <a:pathLst>
                <a:path w="3185160" h="1297305">
                  <a:moveTo>
                    <a:pt x="3185160" y="0"/>
                  </a:moveTo>
                  <a:lnTo>
                    <a:pt x="0" y="0"/>
                  </a:lnTo>
                  <a:lnTo>
                    <a:pt x="0" y="1296924"/>
                  </a:lnTo>
                  <a:lnTo>
                    <a:pt x="3185160" y="1296924"/>
                  </a:lnTo>
                  <a:lnTo>
                    <a:pt x="318516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49879" y="1757175"/>
              <a:ext cx="2670175" cy="1047115"/>
            </a:xfrm>
            <a:custGeom>
              <a:avLst/>
              <a:gdLst/>
              <a:ahLst/>
              <a:cxnLst/>
              <a:rect l="l" t="t" r="r" b="b"/>
              <a:pathLst>
                <a:path w="2670175" h="1047114">
                  <a:moveTo>
                    <a:pt x="2495550" y="0"/>
                  </a:moveTo>
                  <a:lnTo>
                    <a:pt x="174498" y="0"/>
                  </a:lnTo>
                  <a:lnTo>
                    <a:pt x="128111" y="6232"/>
                  </a:lnTo>
                  <a:lnTo>
                    <a:pt x="86427" y="23822"/>
                  </a:lnTo>
                  <a:lnTo>
                    <a:pt x="51111" y="51106"/>
                  </a:lnTo>
                  <a:lnTo>
                    <a:pt x="23825" y="86422"/>
                  </a:lnTo>
                  <a:lnTo>
                    <a:pt x="6233" y="128106"/>
                  </a:lnTo>
                  <a:lnTo>
                    <a:pt x="0" y="174498"/>
                  </a:lnTo>
                  <a:lnTo>
                    <a:pt x="0" y="872477"/>
                  </a:lnTo>
                  <a:lnTo>
                    <a:pt x="6233" y="918869"/>
                  </a:lnTo>
                  <a:lnTo>
                    <a:pt x="23825" y="960556"/>
                  </a:lnTo>
                  <a:lnTo>
                    <a:pt x="51111" y="995875"/>
                  </a:lnTo>
                  <a:lnTo>
                    <a:pt x="86427" y="1023162"/>
                  </a:lnTo>
                  <a:lnTo>
                    <a:pt x="128111" y="1040754"/>
                  </a:lnTo>
                  <a:lnTo>
                    <a:pt x="174498" y="1046988"/>
                  </a:lnTo>
                  <a:lnTo>
                    <a:pt x="2495550" y="1046988"/>
                  </a:lnTo>
                  <a:lnTo>
                    <a:pt x="2541936" y="1040754"/>
                  </a:lnTo>
                  <a:lnTo>
                    <a:pt x="2583620" y="1023162"/>
                  </a:lnTo>
                  <a:lnTo>
                    <a:pt x="2618936" y="995875"/>
                  </a:lnTo>
                  <a:lnTo>
                    <a:pt x="2646222" y="960556"/>
                  </a:lnTo>
                  <a:lnTo>
                    <a:pt x="2663814" y="918869"/>
                  </a:lnTo>
                  <a:lnTo>
                    <a:pt x="2670048" y="872477"/>
                  </a:lnTo>
                  <a:lnTo>
                    <a:pt x="2670048" y="174498"/>
                  </a:lnTo>
                  <a:lnTo>
                    <a:pt x="2663814" y="128106"/>
                  </a:lnTo>
                  <a:lnTo>
                    <a:pt x="2646222" y="86422"/>
                  </a:lnTo>
                  <a:lnTo>
                    <a:pt x="2618936" y="51106"/>
                  </a:lnTo>
                  <a:lnTo>
                    <a:pt x="2583620" y="23822"/>
                  </a:lnTo>
                  <a:lnTo>
                    <a:pt x="2541936" y="6232"/>
                  </a:lnTo>
                  <a:lnTo>
                    <a:pt x="2495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15796" y="3747515"/>
            <a:ext cx="4337685" cy="2452370"/>
            <a:chOff x="1415796" y="3747515"/>
            <a:chExt cx="4337685" cy="2452370"/>
          </a:xfrm>
        </p:grpSpPr>
        <p:sp>
          <p:nvSpPr>
            <p:cNvPr id="3" name="object 3"/>
            <p:cNvSpPr/>
            <p:nvPr/>
          </p:nvSpPr>
          <p:spPr>
            <a:xfrm>
              <a:off x="1415796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5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8471916" y="1632204"/>
            <a:ext cx="2304415" cy="1297305"/>
          </a:xfrm>
          <a:custGeom>
            <a:avLst/>
            <a:gdLst/>
            <a:ahLst/>
            <a:cxnLst/>
            <a:rect l="l" t="t" r="r" b="b"/>
            <a:pathLst>
              <a:path w="2304415" h="1297305">
                <a:moveTo>
                  <a:pt x="2304287" y="0"/>
                </a:moveTo>
                <a:lnTo>
                  <a:pt x="0" y="0"/>
                </a:lnTo>
                <a:lnTo>
                  <a:pt x="0" y="1296924"/>
                </a:lnTo>
                <a:lnTo>
                  <a:pt x="2304287" y="1296924"/>
                </a:lnTo>
                <a:lnTo>
                  <a:pt x="230428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415796" y="768095"/>
            <a:ext cx="9360535" cy="765175"/>
            <a:chOff x="1415796" y="768095"/>
            <a:chExt cx="9360535" cy="765175"/>
          </a:xfrm>
        </p:grpSpPr>
        <p:sp>
          <p:nvSpPr>
            <p:cNvPr id="8" name="object 8"/>
            <p:cNvSpPr/>
            <p:nvPr/>
          </p:nvSpPr>
          <p:spPr>
            <a:xfrm>
              <a:off x="2567940" y="768095"/>
              <a:ext cx="8208645" cy="765175"/>
            </a:xfrm>
            <a:custGeom>
              <a:avLst/>
              <a:gdLst/>
              <a:ahLst/>
              <a:cxnLst/>
              <a:rect l="l" t="t" r="r" b="b"/>
              <a:pathLst>
                <a:path w="8208645" h="765175">
                  <a:moveTo>
                    <a:pt x="820826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8208263" y="765048"/>
                  </a:lnTo>
                  <a:lnTo>
                    <a:pt x="820826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15796" y="768095"/>
              <a:ext cx="1152525" cy="765175"/>
            </a:xfrm>
            <a:custGeom>
              <a:avLst/>
              <a:gdLst/>
              <a:ahLst/>
              <a:cxnLst/>
              <a:rect l="l" t="t" r="r" b="b"/>
              <a:pathLst>
                <a:path w="1152525" h="765175">
                  <a:moveTo>
                    <a:pt x="115214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1152143" y="765048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83048" y="974603"/>
            <a:ext cx="816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30652" y="883919"/>
            <a:ext cx="7458709" cy="504825"/>
          </a:xfrm>
          <a:custGeom>
            <a:avLst/>
            <a:gdLst/>
            <a:ahLst/>
            <a:cxnLst/>
            <a:rect l="l" t="t" r="r" b="b"/>
            <a:pathLst>
              <a:path w="7458709" h="504825">
                <a:moveTo>
                  <a:pt x="502920" y="252222"/>
                </a:moveTo>
                <a:lnTo>
                  <a:pt x="498856" y="206895"/>
                </a:lnTo>
                <a:lnTo>
                  <a:pt x="487184" y="164223"/>
                </a:lnTo>
                <a:lnTo>
                  <a:pt x="468579" y="124929"/>
                </a:lnTo>
                <a:lnTo>
                  <a:pt x="443776" y="89725"/>
                </a:lnTo>
                <a:lnTo>
                  <a:pt x="413461" y="59321"/>
                </a:lnTo>
                <a:lnTo>
                  <a:pt x="378371" y="34442"/>
                </a:lnTo>
                <a:lnTo>
                  <a:pt x="339191" y="15786"/>
                </a:lnTo>
                <a:lnTo>
                  <a:pt x="296659" y="4064"/>
                </a:lnTo>
                <a:lnTo>
                  <a:pt x="251460" y="0"/>
                </a:lnTo>
                <a:lnTo>
                  <a:pt x="206248" y="4064"/>
                </a:lnTo>
                <a:lnTo>
                  <a:pt x="163715" y="15786"/>
                </a:lnTo>
                <a:lnTo>
                  <a:pt x="124536" y="34442"/>
                </a:lnTo>
                <a:lnTo>
                  <a:pt x="89446" y="59321"/>
                </a:lnTo>
                <a:lnTo>
                  <a:pt x="59131" y="89725"/>
                </a:lnTo>
                <a:lnTo>
                  <a:pt x="34328" y="124929"/>
                </a:lnTo>
                <a:lnTo>
                  <a:pt x="15722" y="164223"/>
                </a:lnTo>
                <a:lnTo>
                  <a:pt x="4051" y="206895"/>
                </a:lnTo>
                <a:lnTo>
                  <a:pt x="0" y="252222"/>
                </a:lnTo>
                <a:lnTo>
                  <a:pt x="4051" y="297561"/>
                </a:lnTo>
                <a:lnTo>
                  <a:pt x="15722" y="340233"/>
                </a:lnTo>
                <a:lnTo>
                  <a:pt x="34328" y="379526"/>
                </a:lnTo>
                <a:lnTo>
                  <a:pt x="59131" y="414731"/>
                </a:lnTo>
                <a:lnTo>
                  <a:pt x="89446" y="445135"/>
                </a:lnTo>
                <a:lnTo>
                  <a:pt x="124536" y="470014"/>
                </a:lnTo>
                <a:lnTo>
                  <a:pt x="163715" y="488670"/>
                </a:lnTo>
                <a:lnTo>
                  <a:pt x="206248" y="500392"/>
                </a:lnTo>
                <a:lnTo>
                  <a:pt x="251460" y="504444"/>
                </a:lnTo>
                <a:lnTo>
                  <a:pt x="296659" y="500392"/>
                </a:lnTo>
                <a:lnTo>
                  <a:pt x="339191" y="488670"/>
                </a:lnTo>
                <a:lnTo>
                  <a:pt x="378371" y="470014"/>
                </a:lnTo>
                <a:lnTo>
                  <a:pt x="413461" y="445135"/>
                </a:lnTo>
                <a:lnTo>
                  <a:pt x="443776" y="414731"/>
                </a:lnTo>
                <a:lnTo>
                  <a:pt x="468579" y="379526"/>
                </a:lnTo>
                <a:lnTo>
                  <a:pt x="487184" y="340233"/>
                </a:lnTo>
                <a:lnTo>
                  <a:pt x="498856" y="297561"/>
                </a:lnTo>
                <a:lnTo>
                  <a:pt x="502920" y="252222"/>
                </a:lnTo>
                <a:close/>
              </a:path>
              <a:path w="7458709" h="504825">
                <a:moveTo>
                  <a:pt x="1277112" y="252222"/>
                </a:moveTo>
                <a:lnTo>
                  <a:pt x="1273048" y="206895"/>
                </a:lnTo>
                <a:lnTo>
                  <a:pt x="1261325" y="164223"/>
                </a:lnTo>
                <a:lnTo>
                  <a:pt x="1242669" y="124929"/>
                </a:lnTo>
                <a:lnTo>
                  <a:pt x="1217790" y="89725"/>
                </a:lnTo>
                <a:lnTo>
                  <a:pt x="1187386" y="59321"/>
                </a:lnTo>
                <a:lnTo>
                  <a:pt x="1152182" y="34442"/>
                </a:lnTo>
                <a:lnTo>
                  <a:pt x="1112888" y="15786"/>
                </a:lnTo>
                <a:lnTo>
                  <a:pt x="1070216" y="4064"/>
                </a:lnTo>
                <a:lnTo>
                  <a:pt x="1024890" y="0"/>
                </a:lnTo>
                <a:lnTo>
                  <a:pt x="979551" y="4064"/>
                </a:lnTo>
                <a:lnTo>
                  <a:pt x="936879" y="15786"/>
                </a:lnTo>
                <a:lnTo>
                  <a:pt x="897585" y="34442"/>
                </a:lnTo>
                <a:lnTo>
                  <a:pt x="862380" y="59321"/>
                </a:lnTo>
                <a:lnTo>
                  <a:pt x="831977" y="89725"/>
                </a:lnTo>
                <a:lnTo>
                  <a:pt x="807097" y="124929"/>
                </a:lnTo>
                <a:lnTo>
                  <a:pt x="788441" y="164223"/>
                </a:lnTo>
                <a:lnTo>
                  <a:pt x="776719" y="206895"/>
                </a:lnTo>
                <a:lnTo>
                  <a:pt x="772668" y="252222"/>
                </a:lnTo>
                <a:lnTo>
                  <a:pt x="776719" y="297561"/>
                </a:lnTo>
                <a:lnTo>
                  <a:pt x="788441" y="340233"/>
                </a:lnTo>
                <a:lnTo>
                  <a:pt x="807097" y="379526"/>
                </a:lnTo>
                <a:lnTo>
                  <a:pt x="831977" y="414731"/>
                </a:lnTo>
                <a:lnTo>
                  <a:pt x="862380" y="445135"/>
                </a:lnTo>
                <a:lnTo>
                  <a:pt x="897585" y="470014"/>
                </a:lnTo>
                <a:lnTo>
                  <a:pt x="936879" y="488670"/>
                </a:lnTo>
                <a:lnTo>
                  <a:pt x="979551" y="500392"/>
                </a:lnTo>
                <a:lnTo>
                  <a:pt x="1024890" y="504444"/>
                </a:lnTo>
                <a:lnTo>
                  <a:pt x="1070216" y="500392"/>
                </a:lnTo>
                <a:lnTo>
                  <a:pt x="1112888" y="488670"/>
                </a:lnTo>
                <a:lnTo>
                  <a:pt x="1152182" y="470014"/>
                </a:lnTo>
                <a:lnTo>
                  <a:pt x="1187386" y="445135"/>
                </a:lnTo>
                <a:lnTo>
                  <a:pt x="1217790" y="414731"/>
                </a:lnTo>
                <a:lnTo>
                  <a:pt x="1242669" y="379526"/>
                </a:lnTo>
                <a:lnTo>
                  <a:pt x="1261325" y="340233"/>
                </a:lnTo>
                <a:lnTo>
                  <a:pt x="1273048" y="297561"/>
                </a:lnTo>
                <a:lnTo>
                  <a:pt x="1277112" y="252222"/>
                </a:lnTo>
                <a:close/>
              </a:path>
              <a:path w="7458709" h="504825">
                <a:moveTo>
                  <a:pt x="2049780" y="252222"/>
                </a:moveTo>
                <a:lnTo>
                  <a:pt x="2045716" y="206895"/>
                </a:lnTo>
                <a:lnTo>
                  <a:pt x="2033993" y="164223"/>
                </a:lnTo>
                <a:lnTo>
                  <a:pt x="2015337" y="124929"/>
                </a:lnTo>
                <a:lnTo>
                  <a:pt x="1990458" y="89725"/>
                </a:lnTo>
                <a:lnTo>
                  <a:pt x="1960054" y="59321"/>
                </a:lnTo>
                <a:lnTo>
                  <a:pt x="1924850" y="34442"/>
                </a:lnTo>
                <a:lnTo>
                  <a:pt x="1885556" y="15786"/>
                </a:lnTo>
                <a:lnTo>
                  <a:pt x="1842884" y="4064"/>
                </a:lnTo>
                <a:lnTo>
                  <a:pt x="1797558" y="0"/>
                </a:lnTo>
                <a:lnTo>
                  <a:pt x="1752219" y="4064"/>
                </a:lnTo>
                <a:lnTo>
                  <a:pt x="1709547" y="15786"/>
                </a:lnTo>
                <a:lnTo>
                  <a:pt x="1670253" y="34442"/>
                </a:lnTo>
                <a:lnTo>
                  <a:pt x="1635048" y="59321"/>
                </a:lnTo>
                <a:lnTo>
                  <a:pt x="1604645" y="89725"/>
                </a:lnTo>
                <a:lnTo>
                  <a:pt x="1579765" y="124929"/>
                </a:lnTo>
                <a:lnTo>
                  <a:pt x="1561109" y="164223"/>
                </a:lnTo>
                <a:lnTo>
                  <a:pt x="1549387" y="206895"/>
                </a:lnTo>
                <a:lnTo>
                  <a:pt x="1545336" y="252222"/>
                </a:lnTo>
                <a:lnTo>
                  <a:pt x="1549387" y="297561"/>
                </a:lnTo>
                <a:lnTo>
                  <a:pt x="1561109" y="340233"/>
                </a:lnTo>
                <a:lnTo>
                  <a:pt x="1579765" y="379526"/>
                </a:lnTo>
                <a:lnTo>
                  <a:pt x="1604645" y="414731"/>
                </a:lnTo>
                <a:lnTo>
                  <a:pt x="1635048" y="445135"/>
                </a:lnTo>
                <a:lnTo>
                  <a:pt x="1670253" y="470014"/>
                </a:lnTo>
                <a:lnTo>
                  <a:pt x="1709547" y="488670"/>
                </a:lnTo>
                <a:lnTo>
                  <a:pt x="1752219" y="500392"/>
                </a:lnTo>
                <a:lnTo>
                  <a:pt x="1797558" y="504444"/>
                </a:lnTo>
                <a:lnTo>
                  <a:pt x="1842884" y="500392"/>
                </a:lnTo>
                <a:lnTo>
                  <a:pt x="1885556" y="488670"/>
                </a:lnTo>
                <a:lnTo>
                  <a:pt x="1924850" y="470014"/>
                </a:lnTo>
                <a:lnTo>
                  <a:pt x="1960054" y="445135"/>
                </a:lnTo>
                <a:lnTo>
                  <a:pt x="1990458" y="414731"/>
                </a:lnTo>
                <a:lnTo>
                  <a:pt x="2015337" y="379526"/>
                </a:lnTo>
                <a:lnTo>
                  <a:pt x="2033993" y="340233"/>
                </a:lnTo>
                <a:lnTo>
                  <a:pt x="2045716" y="297561"/>
                </a:lnTo>
                <a:lnTo>
                  <a:pt x="2049780" y="252222"/>
                </a:lnTo>
                <a:close/>
              </a:path>
              <a:path w="7458709" h="504825">
                <a:moveTo>
                  <a:pt x="2822448" y="252222"/>
                </a:moveTo>
                <a:lnTo>
                  <a:pt x="2818384" y="206895"/>
                </a:lnTo>
                <a:lnTo>
                  <a:pt x="2806662" y="164223"/>
                </a:lnTo>
                <a:lnTo>
                  <a:pt x="2788005" y="124929"/>
                </a:lnTo>
                <a:lnTo>
                  <a:pt x="2763126" y="89725"/>
                </a:lnTo>
                <a:lnTo>
                  <a:pt x="2732722" y="59321"/>
                </a:lnTo>
                <a:lnTo>
                  <a:pt x="2697518" y="34442"/>
                </a:lnTo>
                <a:lnTo>
                  <a:pt x="2658224" y="15786"/>
                </a:lnTo>
                <a:lnTo>
                  <a:pt x="2615552" y="4064"/>
                </a:lnTo>
                <a:lnTo>
                  <a:pt x="2570226" y="0"/>
                </a:lnTo>
                <a:lnTo>
                  <a:pt x="2524887" y="4064"/>
                </a:lnTo>
                <a:lnTo>
                  <a:pt x="2482215" y="15786"/>
                </a:lnTo>
                <a:lnTo>
                  <a:pt x="2442921" y="34442"/>
                </a:lnTo>
                <a:lnTo>
                  <a:pt x="2407716" y="59321"/>
                </a:lnTo>
                <a:lnTo>
                  <a:pt x="2377313" y="89725"/>
                </a:lnTo>
                <a:lnTo>
                  <a:pt x="2352433" y="124929"/>
                </a:lnTo>
                <a:lnTo>
                  <a:pt x="2333777" y="164223"/>
                </a:lnTo>
                <a:lnTo>
                  <a:pt x="2322055" y="206895"/>
                </a:lnTo>
                <a:lnTo>
                  <a:pt x="2318004" y="252222"/>
                </a:lnTo>
                <a:lnTo>
                  <a:pt x="2322055" y="297561"/>
                </a:lnTo>
                <a:lnTo>
                  <a:pt x="2333777" y="340233"/>
                </a:lnTo>
                <a:lnTo>
                  <a:pt x="2352433" y="379526"/>
                </a:lnTo>
                <a:lnTo>
                  <a:pt x="2377313" y="414731"/>
                </a:lnTo>
                <a:lnTo>
                  <a:pt x="2407716" y="445135"/>
                </a:lnTo>
                <a:lnTo>
                  <a:pt x="2442921" y="470014"/>
                </a:lnTo>
                <a:lnTo>
                  <a:pt x="2482215" y="488670"/>
                </a:lnTo>
                <a:lnTo>
                  <a:pt x="2524887" y="500392"/>
                </a:lnTo>
                <a:lnTo>
                  <a:pt x="2570226" y="504444"/>
                </a:lnTo>
                <a:lnTo>
                  <a:pt x="2615552" y="500392"/>
                </a:lnTo>
                <a:lnTo>
                  <a:pt x="2658224" y="488670"/>
                </a:lnTo>
                <a:lnTo>
                  <a:pt x="2697518" y="470014"/>
                </a:lnTo>
                <a:lnTo>
                  <a:pt x="2732722" y="445135"/>
                </a:lnTo>
                <a:lnTo>
                  <a:pt x="2763126" y="414731"/>
                </a:lnTo>
                <a:lnTo>
                  <a:pt x="2788005" y="379526"/>
                </a:lnTo>
                <a:lnTo>
                  <a:pt x="2806662" y="340233"/>
                </a:lnTo>
                <a:lnTo>
                  <a:pt x="2818384" y="297561"/>
                </a:lnTo>
                <a:lnTo>
                  <a:pt x="2822448" y="252222"/>
                </a:lnTo>
                <a:close/>
              </a:path>
              <a:path w="7458709" h="504825">
                <a:moveTo>
                  <a:pt x="3595116" y="252222"/>
                </a:moveTo>
                <a:lnTo>
                  <a:pt x="3591052" y="206895"/>
                </a:lnTo>
                <a:lnTo>
                  <a:pt x="3579330" y="164223"/>
                </a:lnTo>
                <a:lnTo>
                  <a:pt x="3560673" y="124929"/>
                </a:lnTo>
                <a:lnTo>
                  <a:pt x="3535794" y="89725"/>
                </a:lnTo>
                <a:lnTo>
                  <a:pt x="3505390" y="59321"/>
                </a:lnTo>
                <a:lnTo>
                  <a:pt x="3470186" y="34442"/>
                </a:lnTo>
                <a:lnTo>
                  <a:pt x="3430892" y="15786"/>
                </a:lnTo>
                <a:lnTo>
                  <a:pt x="3388220" y="4064"/>
                </a:lnTo>
                <a:lnTo>
                  <a:pt x="3342894" y="0"/>
                </a:lnTo>
                <a:lnTo>
                  <a:pt x="3297555" y="4064"/>
                </a:lnTo>
                <a:lnTo>
                  <a:pt x="3254883" y="15786"/>
                </a:lnTo>
                <a:lnTo>
                  <a:pt x="3215589" y="34442"/>
                </a:lnTo>
                <a:lnTo>
                  <a:pt x="3180384" y="59321"/>
                </a:lnTo>
                <a:lnTo>
                  <a:pt x="3149981" y="89725"/>
                </a:lnTo>
                <a:lnTo>
                  <a:pt x="3125101" y="124929"/>
                </a:lnTo>
                <a:lnTo>
                  <a:pt x="3106445" y="164223"/>
                </a:lnTo>
                <a:lnTo>
                  <a:pt x="3094723" y="206895"/>
                </a:lnTo>
                <a:lnTo>
                  <a:pt x="3090672" y="252222"/>
                </a:lnTo>
                <a:lnTo>
                  <a:pt x="3094723" y="297561"/>
                </a:lnTo>
                <a:lnTo>
                  <a:pt x="3106445" y="340233"/>
                </a:lnTo>
                <a:lnTo>
                  <a:pt x="3125101" y="379526"/>
                </a:lnTo>
                <a:lnTo>
                  <a:pt x="3149981" y="414731"/>
                </a:lnTo>
                <a:lnTo>
                  <a:pt x="3180384" y="445135"/>
                </a:lnTo>
                <a:lnTo>
                  <a:pt x="3215589" y="470014"/>
                </a:lnTo>
                <a:lnTo>
                  <a:pt x="3254883" y="488670"/>
                </a:lnTo>
                <a:lnTo>
                  <a:pt x="3297555" y="500392"/>
                </a:lnTo>
                <a:lnTo>
                  <a:pt x="3342894" y="504444"/>
                </a:lnTo>
                <a:lnTo>
                  <a:pt x="3388220" y="500392"/>
                </a:lnTo>
                <a:lnTo>
                  <a:pt x="3430892" y="488670"/>
                </a:lnTo>
                <a:lnTo>
                  <a:pt x="3470186" y="470014"/>
                </a:lnTo>
                <a:lnTo>
                  <a:pt x="3505390" y="445135"/>
                </a:lnTo>
                <a:lnTo>
                  <a:pt x="3535794" y="414731"/>
                </a:lnTo>
                <a:lnTo>
                  <a:pt x="3560673" y="379526"/>
                </a:lnTo>
                <a:lnTo>
                  <a:pt x="3579330" y="340233"/>
                </a:lnTo>
                <a:lnTo>
                  <a:pt x="3591052" y="297561"/>
                </a:lnTo>
                <a:lnTo>
                  <a:pt x="3595116" y="252222"/>
                </a:lnTo>
                <a:close/>
              </a:path>
              <a:path w="7458709" h="504825">
                <a:moveTo>
                  <a:pt x="4367784" y="252222"/>
                </a:moveTo>
                <a:lnTo>
                  <a:pt x="4363720" y="206895"/>
                </a:lnTo>
                <a:lnTo>
                  <a:pt x="4351998" y="164223"/>
                </a:lnTo>
                <a:lnTo>
                  <a:pt x="4333341" y="124929"/>
                </a:lnTo>
                <a:lnTo>
                  <a:pt x="4308462" y="89725"/>
                </a:lnTo>
                <a:lnTo>
                  <a:pt x="4278058" y="59321"/>
                </a:lnTo>
                <a:lnTo>
                  <a:pt x="4242854" y="34442"/>
                </a:lnTo>
                <a:lnTo>
                  <a:pt x="4203560" y="15786"/>
                </a:lnTo>
                <a:lnTo>
                  <a:pt x="4160888" y="4064"/>
                </a:lnTo>
                <a:lnTo>
                  <a:pt x="4115562" y="0"/>
                </a:lnTo>
                <a:lnTo>
                  <a:pt x="4070223" y="4064"/>
                </a:lnTo>
                <a:lnTo>
                  <a:pt x="4027551" y="15786"/>
                </a:lnTo>
                <a:lnTo>
                  <a:pt x="3988257" y="34442"/>
                </a:lnTo>
                <a:lnTo>
                  <a:pt x="3953052" y="59321"/>
                </a:lnTo>
                <a:lnTo>
                  <a:pt x="3922649" y="89725"/>
                </a:lnTo>
                <a:lnTo>
                  <a:pt x="3897769" y="124929"/>
                </a:lnTo>
                <a:lnTo>
                  <a:pt x="3879113" y="164223"/>
                </a:lnTo>
                <a:lnTo>
                  <a:pt x="3867391" y="206895"/>
                </a:lnTo>
                <a:lnTo>
                  <a:pt x="3863340" y="252222"/>
                </a:lnTo>
                <a:lnTo>
                  <a:pt x="3867391" y="297561"/>
                </a:lnTo>
                <a:lnTo>
                  <a:pt x="3879113" y="340233"/>
                </a:lnTo>
                <a:lnTo>
                  <a:pt x="3897769" y="379526"/>
                </a:lnTo>
                <a:lnTo>
                  <a:pt x="3922649" y="414731"/>
                </a:lnTo>
                <a:lnTo>
                  <a:pt x="3953052" y="445135"/>
                </a:lnTo>
                <a:lnTo>
                  <a:pt x="3988257" y="470014"/>
                </a:lnTo>
                <a:lnTo>
                  <a:pt x="4027551" y="488670"/>
                </a:lnTo>
                <a:lnTo>
                  <a:pt x="4070223" y="500392"/>
                </a:lnTo>
                <a:lnTo>
                  <a:pt x="4115562" y="504444"/>
                </a:lnTo>
                <a:lnTo>
                  <a:pt x="4160888" y="500392"/>
                </a:lnTo>
                <a:lnTo>
                  <a:pt x="4203560" y="488670"/>
                </a:lnTo>
                <a:lnTo>
                  <a:pt x="4242854" y="470014"/>
                </a:lnTo>
                <a:lnTo>
                  <a:pt x="4278058" y="445135"/>
                </a:lnTo>
                <a:lnTo>
                  <a:pt x="4308462" y="414731"/>
                </a:lnTo>
                <a:lnTo>
                  <a:pt x="4333341" y="379526"/>
                </a:lnTo>
                <a:lnTo>
                  <a:pt x="4351998" y="340233"/>
                </a:lnTo>
                <a:lnTo>
                  <a:pt x="4363720" y="297561"/>
                </a:lnTo>
                <a:lnTo>
                  <a:pt x="4367784" y="252222"/>
                </a:lnTo>
                <a:close/>
              </a:path>
              <a:path w="7458709" h="504825">
                <a:moveTo>
                  <a:pt x="5140452" y="252222"/>
                </a:moveTo>
                <a:lnTo>
                  <a:pt x="5136388" y="206895"/>
                </a:lnTo>
                <a:lnTo>
                  <a:pt x="5124666" y="164223"/>
                </a:lnTo>
                <a:lnTo>
                  <a:pt x="5106009" y="124929"/>
                </a:lnTo>
                <a:lnTo>
                  <a:pt x="5081130" y="89725"/>
                </a:lnTo>
                <a:lnTo>
                  <a:pt x="5050726" y="59321"/>
                </a:lnTo>
                <a:lnTo>
                  <a:pt x="5015522" y="34442"/>
                </a:lnTo>
                <a:lnTo>
                  <a:pt x="4976228" y="15786"/>
                </a:lnTo>
                <a:lnTo>
                  <a:pt x="4933556" y="4064"/>
                </a:lnTo>
                <a:lnTo>
                  <a:pt x="4888230" y="0"/>
                </a:lnTo>
                <a:lnTo>
                  <a:pt x="4842891" y="4064"/>
                </a:lnTo>
                <a:lnTo>
                  <a:pt x="4800219" y="15786"/>
                </a:lnTo>
                <a:lnTo>
                  <a:pt x="4760925" y="34442"/>
                </a:lnTo>
                <a:lnTo>
                  <a:pt x="4725721" y="59321"/>
                </a:lnTo>
                <a:lnTo>
                  <a:pt x="4695317" y="89725"/>
                </a:lnTo>
                <a:lnTo>
                  <a:pt x="4670437" y="124929"/>
                </a:lnTo>
                <a:lnTo>
                  <a:pt x="4651781" y="164223"/>
                </a:lnTo>
                <a:lnTo>
                  <a:pt x="4640059" y="206895"/>
                </a:lnTo>
                <a:lnTo>
                  <a:pt x="4636008" y="252222"/>
                </a:lnTo>
                <a:lnTo>
                  <a:pt x="4640059" y="297561"/>
                </a:lnTo>
                <a:lnTo>
                  <a:pt x="4651781" y="340233"/>
                </a:lnTo>
                <a:lnTo>
                  <a:pt x="4670437" y="379526"/>
                </a:lnTo>
                <a:lnTo>
                  <a:pt x="4695317" y="414731"/>
                </a:lnTo>
                <a:lnTo>
                  <a:pt x="4725721" y="445135"/>
                </a:lnTo>
                <a:lnTo>
                  <a:pt x="4760925" y="470014"/>
                </a:lnTo>
                <a:lnTo>
                  <a:pt x="4800219" y="488670"/>
                </a:lnTo>
                <a:lnTo>
                  <a:pt x="4842891" y="500392"/>
                </a:lnTo>
                <a:lnTo>
                  <a:pt x="4888230" y="504444"/>
                </a:lnTo>
                <a:lnTo>
                  <a:pt x="4933556" y="500392"/>
                </a:lnTo>
                <a:lnTo>
                  <a:pt x="4976228" y="488670"/>
                </a:lnTo>
                <a:lnTo>
                  <a:pt x="5015522" y="470014"/>
                </a:lnTo>
                <a:lnTo>
                  <a:pt x="5050726" y="445135"/>
                </a:lnTo>
                <a:lnTo>
                  <a:pt x="5081130" y="414731"/>
                </a:lnTo>
                <a:lnTo>
                  <a:pt x="5106009" y="379526"/>
                </a:lnTo>
                <a:lnTo>
                  <a:pt x="5124666" y="340233"/>
                </a:lnTo>
                <a:lnTo>
                  <a:pt x="5136388" y="297561"/>
                </a:lnTo>
                <a:lnTo>
                  <a:pt x="5140452" y="252222"/>
                </a:lnTo>
                <a:close/>
              </a:path>
              <a:path w="7458709" h="504825">
                <a:moveTo>
                  <a:pt x="5913120" y="252222"/>
                </a:moveTo>
                <a:lnTo>
                  <a:pt x="5909056" y="206895"/>
                </a:lnTo>
                <a:lnTo>
                  <a:pt x="5897334" y="164223"/>
                </a:lnTo>
                <a:lnTo>
                  <a:pt x="5878677" y="124929"/>
                </a:lnTo>
                <a:lnTo>
                  <a:pt x="5853798" y="89725"/>
                </a:lnTo>
                <a:lnTo>
                  <a:pt x="5823394" y="59321"/>
                </a:lnTo>
                <a:lnTo>
                  <a:pt x="5788190" y="34442"/>
                </a:lnTo>
                <a:lnTo>
                  <a:pt x="5748896" y="15786"/>
                </a:lnTo>
                <a:lnTo>
                  <a:pt x="5706224" y="4064"/>
                </a:lnTo>
                <a:lnTo>
                  <a:pt x="5660898" y="0"/>
                </a:lnTo>
                <a:lnTo>
                  <a:pt x="5615559" y="4064"/>
                </a:lnTo>
                <a:lnTo>
                  <a:pt x="5572887" y="15786"/>
                </a:lnTo>
                <a:lnTo>
                  <a:pt x="5533593" y="34442"/>
                </a:lnTo>
                <a:lnTo>
                  <a:pt x="5498389" y="59321"/>
                </a:lnTo>
                <a:lnTo>
                  <a:pt x="5467985" y="89725"/>
                </a:lnTo>
                <a:lnTo>
                  <a:pt x="5443105" y="124929"/>
                </a:lnTo>
                <a:lnTo>
                  <a:pt x="5424449" y="164223"/>
                </a:lnTo>
                <a:lnTo>
                  <a:pt x="5412727" y="206895"/>
                </a:lnTo>
                <a:lnTo>
                  <a:pt x="5408676" y="252222"/>
                </a:lnTo>
                <a:lnTo>
                  <a:pt x="5412727" y="297561"/>
                </a:lnTo>
                <a:lnTo>
                  <a:pt x="5424449" y="340233"/>
                </a:lnTo>
                <a:lnTo>
                  <a:pt x="5443105" y="379526"/>
                </a:lnTo>
                <a:lnTo>
                  <a:pt x="5467985" y="414731"/>
                </a:lnTo>
                <a:lnTo>
                  <a:pt x="5498389" y="445135"/>
                </a:lnTo>
                <a:lnTo>
                  <a:pt x="5533593" y="470014"/>
                </a:lnTo>
                <a:lnTo>
                  <a:pt x="5572887" y="488670"/>
                </a:lnTo>
                <a:lnTo>
                  <a:pt x="5615559" y="500392"/>
                </a:lnTo>
                <a:lnTo>
                  <a:pt x="5660898" y="504444"/>
                </a:lnTo>
                <a:lnTo>
                  <a:pt x="5706224" y="500392"/>
                </a:lnTo>
                <a:lnTo>
                  <a:pt x="5748896" y="488670"/>
                </a:lnTo>
                <a:lnTo>
                  <a:pt x="5788190" y="470014"/>
                </a:lnTo>
                <a:lnTo>
                  <a:pt x="5823394" y="445135"/>
                </a:lnTo>
                <a:lnTo>
                  <a:pt x="5853798" y="414731"/>
                </a:lnTo>
                <a:lnTo>
                  <a:pt x="5878677" y="379526"/>
                </a:lnTo>
                <a:lnTo>
                  <a:pt x="5897334" y="340233"/>
                </a:lnTo>
                <a:lnTo>
                  <a:pt x="5909056" y="297561"/>
                </a:lnTo>
                <a:lnTo>
                  <a:pt x="5913120" y="252222"/>
                </a:lnTo>
                <a:close/>
              </a:path>
              <a:path w="7458709" h="504825">
                <a:moveTo>
                  <a:pt x="6685788" y="252222"/>
                </a:moveTo>
                <a:lnTo>
                  <a:pt x="6681724" y="206895"/>
                </a:lnTo>
                <a:lnTo>
                  <a:pt x="6670002" y="164223"/>
                </a:lnTo>
                <a:lnTo>
                  <a:pt x="6651345" y="124929"/>
                </a:lnTo>
                <a:lnTo>
                  <a:pt x="6626466" y="89725"/>
                </a:lnTo>
                <a:lnTo>
                  <a:pt x="6596062" y="59321"/>
                </a:lnTo>
                <a:lnTo>
                  <a:pt x="6560858" y="34442"/>
                </a:lnTo>
                <a:lnTo>
                  <a:pt x="6521564" y="15786"/>
                </a:lnTo>
                <a:lnTo>
                  <a:pt x="6478892" y="4064"/>
                </a:lnTo>
                <a:lnTo>
                  <a:pt x="6433566" y="0"/>
                </a:lnTo>
                <a:lnTo>
                  <a:pt x="6388227" y="4064"/>
                </a:lnTo>
                <a:lnTo>
                  <a:pt x="6345555" y="15786"/>
                </a:lnTo>
                <a:lnTo>
                  <a:pt x="6306261" y="34442"/>
                </a:lnTo>
                <a:lnTo>
                  <a:pt x="6271057" y="59321"/>
                </a:lnTo>
                <a:lnTo>
                  <a:pt x="6240653" y="89725"/>
                </a:lnTo>
                <a:lnTo>
                  <a:pt x="6215773" y="124929"/>
                </a:lnTo>
                <a:lnTo>
                  <a:pt x="6197117" y="164223"/>
                </a:lnTo>
                <a:lnTo>
                  <a:pt x="6185395" y="206895"/>
                </a:lnTo>
                <a:lnTo>
                  <a:pt x="6181344" y="252222"/>
                </a:lnTo>
                <a:lnTo>
                  <a:pt x="6185395" y="297561"/>
                </a:lnTo>
                <a:lnTo>
                  <a:pt x="6197117" y="340233"/>
                </a:lnTo>
                <a:lnTo>
                  <a:pt x="6215773" y="379526"/>
                </a:lnTo>
                <a:lnTo>
                  <a:pt x="6240653" y="414731"/>
                </a:lnTo>
                <a:lnTo>
                  <a:pt x="6271057" y="445135"/>
                </a:lnTo>
                <a:lnTo>
                  <a:pt x="6306261" y="470014"/>
                </a:lnTo>
                <a:lnTo>
                  <a:pt x="6345555" y="488670"/>
                </a:lnTo>
                <a:lnTo>
                  <a:pt x="6388227" y="500392"/>
                </a:lnTo>
                <a:lnTo>
                  <a:pt x="6433566" y="504444"/>
                </a:lnTo>
                <a:lnTo>
                  <a:pt x="6478892" y="500392"/>
                </a:lnTo>
                <a:lnTo>
                  <a:pt x="6521564" y="488670"/>
                </a:lnTo>
                <a:lnTo>
                  <a:pt x="6560858" y="470014"/>
                </a:lnTo>
                <a:lnTo>
                  <a:pt x="6596062" y="445135"/>
                </a:lnTo>
                <a:lnTo>
                  <a:pt x="6626466" y="414731"/>
                </a:lnTo>
                <a:lnTo>
                  <a:pt x="6651345" y="379526"/>
                </a:lnTo>
                <a:lnTo>
                  <a:pt x="6670002" y="340233"/>
                </a:lnTo>
                <a:lnTo>
                  <a:pt x="6681724" y="297561"/>
                </a:lnTo>
                <a:lnTo>
                  <a:pt x="6685788" y="252222"/>
                </a:lnTo>
                <a:close/>
              </a:path>
              <a:path w="7458709" h="504825">
                <a:moveTo>
                  <a:pt x="7458456" y="252222"/>
                </a:moveTo>
                <a:lnTo>
                  <a:pt x="7454392" y="206895"/>
                </a:lnTo>
                <a:lnTo>
                  <a:pt x="7442670" y="164223"/>
                </a:lnTo>
                <a:lnTo>
                  <a:pt x="7424013" y="124929"/>
                </a:lnTo>
                <a:lnTo>
                  <a:pt x="7399134" y="89725"/>
                </a:lnTo>
                <a:lnTo>
                  <a:pt x="7368730" y="59321"/>
                </a:lnTo>
                <a:lnTo>
                  <a:pt x="7333526" y="34442"/>
                </a:lnTo>
                <a:lnTo>
                  <a:pt x="7294232" y="15786"/>
                </a:lnTo>
                <a:lnTo>
                  <a:pt x="7251560" y="4064"/>
                </a:lnTo>
                <a:lnTo>
                  <a:pt x="7206234" y="0"/>
                </a:lnTo>
                <a:lnTo>
                  <a:pt x="7160895" y="4064"/>
                </a:lnTo>
                <a:lnTo>
                  <a:pt x="7118223" y="15786"/>
                </a:lnTo>
                <a:lnTo>
                  <a:pt x="7078929" y="34442"/>
                </a:lnTo>
                <a:lnTo>
                  <a:pt x="7043725" y="59321"/>
                </a:lnTo>
                <a:lnTo>
                  <a:pt x="7013321" y="89725"/>
                </a:lnTo>
                <a:lnTo>
                  <a:pt x="6988442" y="124929"/>
                </a:lnTo>
                <a:lnTo>
                  <a:pt x="6969785" y="164223"/>
                </a:lnTo>
                <a:lnTo>
                  <a:pt x="6958063" y="206895"/>
                </a:lnTo>
                <a:lnTo>
                  <a:pt x="6954012" y="252222"/>
                </a:lnTo>
                <a:lnTo>
                  <a:pt x="6958063" y="297561"/>
                </a:lnTo>
                <a:lnTo>
                  <a:pt x="6969785" y="340233"/>
                </a:lnTo>
                <a:lnTo>
                  <a:pt x="6988442" y="379526"/>
                </a:lnTo>
                <a:lnTo>
                  <a:pt x="7013321" y="414731"/>
                </a:lnTo>
                <a:lnTo>
                  <a:pt x="7043725" y="445135"/>
                </a:lnTo>
                <a:lnTo>
                  <a:pt x="7078929" y="470014"/>
                </a:lnTo>
                <a:lnTo>
                  <a:pt x="7118223" y="488670"/>
                </a:lnTo>
                <a:lnTo>
                  <a:pt x="7160895" y="500392"/>
                </a:lnTo>
                <a:lnTo>
                  <a:pt x="7206234" y="504444"/>
                </a:lnTo>
                <a:lnTo>
                  <a:pt x="7251560" y="500392"/>
                </a:lnTo>
                <a:lnTo>
                  <a:pt x="7294232" y="488670"/>
                </a:lnTo>
                <a:lnTo>
                  <a:pt x="7333526" y="470014"/>
                </a:lnTo>
                <a:lnTo>
                  <a:pt x="7368730" y="445135"/>
                </a:lnTo>
                <a:lnTo>
                  <a:pt x="7399134" y="414731"/>
                </a:lnTo>
                <a:lnTo>
                  <a:pt x="7424013" y="379526"/>
                </a:lnTo>
                <a:lnTo>
                  <a:pt x="7442670" y="340233"/>
                </a:lnTo>
                <a:lnTo>
                  <a:pt x="7454392" y="297561"/>
                </a:lnTo>
                <a:lnTo>
                  <a:pt x="7458456" y="2522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15796" y="3322320"/>
            <a:ext cx="4337685" cy="42862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38900" y="3322320"/>
            <a:ext cx="4337685" cy="42862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Producer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2102" y="1796256"/>
            <a:ext cx="963168" cy="63667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722364" y="1632204"/>
            <a:ext cx="1750060" cy="1297305"/>
          </a:xfrm>
          <a:prstGeom prst="rect">
            <a:avLst/>
          </a:prstGeom>
          <a:ln w="9144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089135" y="1755648"/>
            <a:ext cx="1047115" cy="1049020"/>
            <a:chOff x="9089135" y="1755648"/>
            <a:chExt cx="1047115" cy="1049020"/>
          </a:xfrm>
        </p:grpSpPr>
        <p:sp>
          <p:nvSpPr>
            <p:cNvPr id="17" name="object 17"/>
            <p:cNvSpPr/>
            <p:nvPr/>
          </p:nvSpPr>
          <p:spPr>
            <a:xfrm>
              <a:off x="9089135" y="1755648"/>
              <a:ext cx="1047115" cy="1049020"/>
            </a:xfrm>
            <a:custGeom>
              <a:avLst/>
              <a:gdLst/>
              <a:ahLst/>
              <a:cxnLst/>
              <a:rect l="l" t="t" r="r" b="b"/>
              <a:pathLst>
                <a:path w="1047115" h="1049020">
                  <a:moveTo>
                    <a:pt x="523494" y="0"/>
                  </a:moveTo>
                  <a:lnTo>
                    <a:pt x="475845" y="2142"/>
                  </a:lnTo>
                  <a:lnTo>
                    <a:pt x="429395" y="8446"/>
                  </a:lnTo>
                  <a:lnTo>
                    <a:pt x="384329" y="18727"/>
                  </a:lnTo>
                  <a:lnTo>
                    <a:pt x="340830" y="32799"/>
                  </a:lnTo>
                  <a:lnTo>
                    <a:pt x="299085" y="50477"/>
                  </a:lnTo>
                  <a:lnTo>
                    <a:pt x="259277" y="71577"/>
                  </a:lnTo>
                  <a:lnTo>
                    <a:pt x="221592" y="95912"/>
                  </a:lnTo>
                  <a:lnTo>
                    <a:pt x="186214" y="123299"/>
                  </a:lnTo>
                  <a:lnTo>
                    <a:pt x="153328" y="153552"/>
                  </a:lnTo>
                  <a:lnTo>
                    <a:pt x="123119" y="186486"/>
                  </a:lnTo>
                  <a:lnTo>
                    <a:pt x="95773" y="221915"/>
                  </a:lnTo>
                  <a:lnTo>
                    <a:pt x="71472" y="259655"/>
                  </a:lnTo>
                  <a:lnTo>
                    <a:pt x="50403" y="299521"/>
                  </a:lnTo>
                  <a:lnTo>
                    <a:pt x="32751" y="341327"/>
                  </a:lnTo>
                  <a:lnTo>
                    <a:pt x="18699" y="384889"/>
                  </a:lnTo>
                  <a:lnTo>
                    <a:pt x="8434" y="430021"/>
                  </a:lnTo>
                  <a:lnTo>
                    <a:pt x="2139" y="476538"/>
                  </a:lnTo>
                  <a:lnTo>
                    <a:pt x="0" y="524255"/>
                  </a:lnTo>
                  <a:lnTo>
                    <a:pt x="2139" y="571973"/>
                  </a:lnTo>
                  <a:lnTo>
                    <a:pt x="8434" y="618490"/>
                  </a:lnTo>
                  <a:lnTo>
                    <a:pt x="18699" y="663622"/>
                  </a:lnTo>
                  <a:lnTo>
                    <a:pt x="32751" y="707184"/>
                  </a:lnTo>
                  <a:lnTo>
                    <a:pt x="50403" y="748990"/>
                  </a:lnTo>
                  <a:lnTo>
                    <a:pt x="71472" y="788856"/>
                  </a:lnTo>
                  <a:lnTo>
                    <a:pt x="95773" y="826596"/>
                  </a:lnTo>
                  <a:lnTo>
                    <a:pt x="123119" y="862025"/>
                  </a:lnTo>
                  <a:lnTo>
                    <a:pt x="153328" y="894959"/>
                  </a:lnTo>
                  <a:lnTo>
                    <a:pt x="186214" y="925212"/>
                  </a:lnTo>
                  <a:lnTo>
                    <a:pt x="221592" y="952599"/>
                  </a:lnTo>
                  <a:lnTo>
                    <a:pt x="259277" y="976934"/>
                  </a:lnTo>
                  <a:lnTo>
                    <a:pt x="299085" y="998034"/>
                  </a:lnTo>
                  <a:lnTo>
                    <a:pt x="340830" y="1015712"/>
                  </a:lnTo>
                  <a:lnTo>
                    <a:pt x="384329" y="1029784"/>
                  </a:lnTo>
                  <a:lnTo>
                    <a:pt x="429395" y="1040065"/>
                  </a:lnTo>
                  <a:lnTo>
                    <a:pt x="475845" y="1046369"/>
                  </a:lnTo>
                  <a:lnTo>
                    <a:pt x="523494" y="1048511"/>
                  </a:lnTo>
                  <a:lnTo>
                    <a:pt x="571142" y="1046369"/>
                  </a:lnTo>
                  <a:lnTo>
                    <a:pt x="617592" y="1040065"/>
                  </a:lnTo>
                  <a:lnTo>
                    <a:pt x="662658" y="1029784"/>
                  </a:lnTo>
                  <a:lnTo>
                    <a:pt x="706157" y="1015712"/>
                  </a:lnTo>
                  <a:lnTo>
                    <a:pt x="747902" y="998034"/>
                  </a:lnTo>
                  <a:lnTo>
                    <a:pt x="787710" y="976934"/>
                  </a:lnTo>
                  <a:lnTo>
                    <a:pt x="825395" y="952599"/>
                  </a:lnTo>
                  <a:lnTo>
                    <a:pt x="860773" y="925212"/>
                  </a:lnTo>
                  <a:lnTo>
                    <a:pt x="893659" y="894959"/>
                  </a:lnTo>
                  <a:lnTo>
                    <a:pt x="923868" y="862025"/>
                  </a:lnTo>
                  <a:lnTo>
                    <a:pt x="951214" y="826596"/>
                  </a:lnTo>
                  <a:lnTo>
                    <a:pt x="975515" y="788856"/>
                  </a:lnTo>
                  <a:lnTo>
                    <a:pt x="996584" y="748990"/>
                  </a:lnTo>
                  <a:lnTo>
                    <a:pt x="1014236" y="707184"/>
                  </a:lnTo>
                  <a:lnTo>
                    <a:pt x="1028288" y="663622"/>
                  </a:lnTo>
                  <a:lnTo>
                    <a:pt x="1038553" y="618490"/>
                  </a:lnTo>
                  <a:lnTo>
                    <a:pt x="1044848" y="571973"/>
                  </a:lnTo>
                  <a:lnTo>
                    <a:pt x="1046988" y="524255"/>
                  </a:lnTo>
                  <a:lnTo>
                    <a:pt x="1044848" y="476538"/>
                  </a:lnTo>
                  <a:lnTo>
                    <a:pt x="1038553" y="430021"/>
                  </a:lnTo>
                  <a:lnTo>
                    <a:pt x="1028288" y="384889"/>
                  </a:lnTo>
                  <a:lnTo>
                    <a:pt x="1014236" y="341327"/>
                  </a:lnTo>
                  <a:lnTo>
                    <a:pt x="996584" y="299521"/>
                  </a:lnTo>
                  <a:lnTo>
                    <a:pt x="975515" y="259655"/>
                  </a:lnTo>
                  <a:lnTo>
                    <a:pt x="951214" y="221915"/>
                  </a:lnTo>
                  <a:lnTo>
                    <a:pt x="923868" y="186486"/>
                  </a:lnTo>
                  <a:lnTo>
                    <a:pt x="893659" y="153552"/>
                  </a:lnTo>
                  <a:lnTo>
                    <a:pt x="860773" y="123299"/>
                  </a:lnTo>
                  <a:lnTo>
                    <a:pt x="825395" y="95912"/>
                  </a:lnTo>
                  <a:lnTo>
                    <a:pt x="787710" y="71577"/>
                  </a:lnTo>
                  <a:lnTo>
                    <a:pt x="747902" y="50477"/>
                  </a:lnTo>
                  <a:lnTo>
                    <a:pt x="706157" y="32799"/>
                  </a:lnTo>
                  <a:lnTo>
                    <a:pt x="662658" y="18727"/>
                  </a:lnTo>
                  <a:lnTo>
                    <a:pt x="617592" y="8446"/>
                  </a:lnTo>
                  <a:lnTo>
                    <a:pt x="571142" y="2142"/>
                  </a:lnTo>
                  <a:lnTo>
                    <a:pt x="5234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04019" y="1970532"/>
              <a:ext cx="617219" cy="618743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1415796" y="1632204"/>
            <a:ext cx="1152525" cy="1297305"/>
          </a:xfrm>
          <a:custGeom>
            <a:avLst/>
            <a:gdLst/>
            <a:ahLst/>
            <a:cxnLst/>
            <a:rect l="l" t="t" r="r" b="b"/>
            <a:pathLst>
              <a:path w="1152525" h="1297305">
                <a:moveTo>
                  <a:pt x="1152143" y="0"/>
                </a:moveTo>
                <a:lnTo>
                  <a:pt x="0" y="0"/>
                </a:lnTo>
                <a:lnTo>
                  <a:pt x="0" y="1296924"/>
                </a:lnTo>
                <a:lnTo>
                  <a:pt x="1152143" y="1296924"/>
                </a:lnTo>
                <a:lnTo>
                  <a:pt x="115214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682140" y="1952321"/>
            <a:ext cx="6178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06923" y="4853940"/>
            <a:ext cx="883919" cy="858011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6438900" y="3747515"/>
            <a:ext cx="4337685" cy="2452370"/>
            <a:chOff x="6438900" y="3747515"/>
            <a:chExt cx="4337685" cy="2452370"/>
          </a:xfrm>
        </p:grpSpPr>
        <p:sp>
          <p:nvSpPr>
            <p:cNvPr id="23" name="object 23"/>
            <p:cNvSpPr/>
            <p:nvPr/>
          </p:nvSpPr>
          <p:spPr>
            <a:xfrm>
              <a:off x="6438900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4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2567939" y="1632204"/>
            <a:ext cx="3185160" cy="1297305"/>
            <a:chOff x="2567939" y="1632204"/>
            <a:chExt cx="3185160" cy="1297305"/>
          </a:xfrm>
        </p:grpSpPr>
        <p:sp>
          <p:nvSpPr>
            <p:cNvPr id="27" name="object 27"/>
            <p:cNvSpPr/>
            <p:nvPr/>
          </p:nvSpPr>
          <p:spPr>
            <a:xfrm>
              <a:off x="2567939" y="1632204"/>
              <a:ext cx="3185160" cy="1297305"/>
            </a:xfrm>
            <a:custGeom>
              <a:avLst/>
              <a:gdLst/>
              <a:ahLst/>
              <a:cxnLst/>
              <a:rect l="l" t="t" r="r" b="b"/>
              <a:pathLst>
                <a:path w="3185160" h="1297305">
                  <a:moveTo>
                    <a:pt x="3185160" y="0"/>
                  </a:moveTo>
                  <a:lnTo>
                    <a:pt x="0" y="0"/>
                  </a:lnTo>
                  <a:lnTo>
                    <a:pt x="0" y="1296924"/>
                  </a:lnTo>
                  <a:lnTo>
                    <a:pt x="3185160" y="1296924"/>
                  </a:lnTo>
                  <a:lnTo>
                    <a:pt x="318516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49879" y="1757175"/>
              <a:ext cx="2670175" cy="1047115"/>
            </a:xfrm>
            <a:custGeom>
              <a:avLst/>
              <a:gdLst/>
              <a:ahLst/>
              <a:cxnLst/>
              <a:rect l="l" t="t" r="r" b="b"/>
              <a:pathLst>
                <a:path w="2670175" h="1047114">
                  <a:moveTo>
                    <a:pt x="2495550" y="0"/>
                  </a:moveTo>
                  <a:lnTo>
                    <a:pt x="174498" y="0"/>
                  </a:lnTo>
                  <a:lnTo>
                    <a:pt x="128111" y="6232"/>
                  </a:lnTo>
                  <a:lnTo>
                    <a:pt x="86427" y="23822"/>
                  </a:lnTo>
                  <a:lnTo>
                    <a:pt x="51111" y="51106"/>
                  </a:lnTo>
                  <a:lnTo>
                    <a:pt x="23825" y="86422"/>
                  </a:lnTo>
                  <a:lnTo>
                    <a:pt x="6233" y="128106"/>
                  </a:lnTo>
                  <a:lnTo>
                    <a:pt x="0" y="174498"/>
                  </a:lnTo>
                  <a:lnTo>
                    <a:pt x="0" y="872477"/>
                  </a:lnTo>
                  <a:lnTo>
                    <a:pt x="6233" y="918869"/>
                  </a:lnTo>
                  <a:lnTo>
                    <a:pt x="23825" y="960556"/>
                  </a:lnTo>
                  <a:lnTo>
                    <a:pt x="51111" y="995875"/>
                  </a:lnTo>
                  <a:lnTo>
                    <a:pt x="86427" y="1023162"/>
                  </a:lnTo>
                  <a:lnTo>
                    <a:pt x="128111" y="1040754"/>
                  </a:lnTo>
                  <a:lnTo>
                    <a:pt x="174498" y="1046988"/>
                  </a:lnTo>
                  <a:lnTo>
                    <a:pt x="2495550" y="1046988"/>
                  </a:lnTo>
                  <a:lnTo>
                    <a:pt x="2541936" y="1040754"/>
                  </a:lnTo>
                  <a:lnTo>
                    <a:pt x="2583620" y="1023162"/>
                  </a:lnTo>
                  <a:lnTo>
                    <a:pt x="2618936" y="995875"/>
                  </a:lnTo>
                  <a:lnTo>
                    <a:pt x="2646222" y="960556"/>
                  </a:lnTo>
                  <a:lnTo>
                    <a:pt x="2663814" y="918869"/>
                  </a:lnTo>
                  <a:lnTo>
                    <a:pt x="2670048" y="872477"/>
                  </a:lnTo>
                  <a:lnTo>
                    <a:pt x="2670048" y="174498"/>
                  </a:lnTo>
                  <a:lnTo>
                    <a:pt x="2663814" y="128106"/>
                  </a:lnTo>
                  <a:lnTo>
                    <a:pt x="2646222" y="86422"/>
                  </a:lnTo>
                  <a:lnTo>
                    <a:pt x="2618936" y="51106"/>
                  </a:lnTo>
                  <a:lnTo>
                    <a:pt x="2583620" y="23822"/>
                  </a:lnTo>
                  <a:lnTo>
                    <a:pt x="2541936" y="6232"/>
                  </a:lnTo>
                  <a:lnTo>
                    <a:pt x="2495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0705" y="1917065"/>
            <a:ext cx="40754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lang="en-US" sz="3600" dirty="0">
              <a:solidFill>
                <a:schemeClr val="bg1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1" y="2635610"/>
            <a:ext cx="5558155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Let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us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see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some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code!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Let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us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see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producer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consumer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pattern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action!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44961" y="2718906"/>
            <a:ext cx="41611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7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3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9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5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es</a:t>
            </a:r>
            <a:r>
              <a:rPr sz="3600" spc="-24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9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600" spc="-19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8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8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-14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1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ead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4663" y="1956844"/>
            <a:ext cx="4766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4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can</a:t>
            </a:r>
            <a:r>
              <a:rPr sz="24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latin typeface="Verdana" panose="020B0604030504040204"/>
                <a:cs typeface="Verdana" panose="020B0604030504040204"/>
              </a:rPr>
              <a:t>be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running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latin typeface="Verdana" panose="020B0604030504040204"/>
                <a:cs typeface="Verdana" panose="020B0604030504040204"/>
              </a:rPr>
              <a:t>or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latin typeface="Verdana" panose="020B0604030504040204"/>
                <a:cs typeface="Verdana" panose="020B0604030504040204"/>
              </a:rPr>
              <a:t>not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4663" y="2551203"/>
            <a:ext cx="672909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unn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ng,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du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give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t,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62560">
              <a:lnSpc>
                <a:spcPct val="100000"/>
              </a:lnSpc>
              <a:spcBef>
                <a:spcPts val="1800"/>
              </a:spcBef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different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have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346" y="2842287"/>
            <a:ext cx="346582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spc="3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3600" spc="-2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10160" algn="r">
              <a:lnSpc>
                <a:spcPct val="100000"/>
              </a:lnSpc>
            </a:pPr>
            <a:r>
              <a:rPr sz="36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5796" y="768095"/>
            <a:ext cx="2664460" cy="76517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219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0"/>
              </a:spcBef>
            </a:pPr>
            <a:r>
              <a:rPr sz="2000" spc="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NEW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5796" y="2674620"/>
            <a:ext cx="2664460" cy="76390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219710" rIns="0" bIns="0" rtlCol="0">
            <a:spAutoFit/>
          </a:bodyPr>
          <a:lstStyle/>
          <a:p>
            <a:pPr marL="584835">
              <a:lnSpc>
                <a:spcPct val="100000"/>
              </a:lnSpc>
              <a:spcBef>
                <a:spcPts val="1730"/>
              </a:spcBef>
            </a:pP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RUNNABLE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70817" y="1533905"/>
            <a:ext cx="155575" cy="1129030"/>
            <a:chOff x="2670817" y="1533905"/>
            <a:chExt cx="155575" cy="1129030"/>
          </a:xfrm>
        </p:grpSpPr>
        <p:sp>
          <p:nvSpPr>
            <p:cNvPr id="5" name="object 5"/>
            <p:cNvSpPr/>
            <p:nvPr/>
          </p:nvSpPr>
          <p:spPr>
            <a:xfrm>
              <a:off x="2748533" y="1533905"/>
              <a:ext cx="0" cy="1115695"/>
            </a:xfrm>
            <a:custGeom>
              <a:avLst/>
              <a:gdLst/>
              <a:ahLst/>
              <a:cxnLst/>
              <a:rect l="l" t="t" r="r" b="b"/>
              <a:pathLst>
                <a:path h="1115695">
                  <a:moveTo>
                    <a:pt x="0" y="0"/>
                  </a:moveTo>
                  <a:lnTo>
                    <a:pt x="0" y="1115618"/>
                  </a:lnTo>
                </a:path>
              </a:pathLst>
            </a:custGeom>
            <a:ln w="25908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83771" y="2532942"/>
              <a:ext cx="129539" cy="116839"/>
            </a:xfrm>
            <a:custGeom>
              <a:avLst/>
              <a:gdLst/>
              <a:ahLst/>
              <a:cxnLst/>
              <a:rect l="l" t="t" r="r" b="b"/>
              <a:pathLst>
                <a:path w="129539" h="116839">
                  <a:moveTo>
                    <a:pt x="129539" y="0"/>
                  </a:moveTo>
                  <a:lnTo>
                    <a:pt x="64769" y="116586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5796" y="4581144"/>
            <a:ext cx="2664460" cy="76390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219075" rIns="0" bIns="0" rtlCol="0">
            <a:spAutoFit/>
          </a:bodyPr>
          <a:lstStyle/>
          <a:p>
            <a:pPr marL="462915">
              <a:lnSpc>
                <a:spcPct val="100000"/>
              </a:lnSpc>
              <a:spcBef>
                <a:spcPts val="1725"/>
              </a:spcBef>
            </a:pP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TERMINATED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670817" y="3438905"/>
            <a:ext cx="155575" cy="1129030"/>
            <a:chOff x="2670817" y="3438905"/>
            <a:chExt cx="155575" cy="1129030"/>
          </a:xfrm>
        </p:grpSpPr>
        <p:sp>
          <p:nvSpPr>
            <p:cNvPr id="9" name="object 9"/>
            <p:cNvSpPr/>
            <p:nvPr/>
          </p:nvSpPr>
          <p:spPr>
            <a:xfrm>
              <a:off x="2748533" y="3438905"/>
              <a:ext cx="0" cy="1115695"/>
            </a:xfrm>
            <a:custGeom>
              <a:avLst/>
              <a:gdLst/>
              <a:ahLst/>
              <a:cxnLst/>
              <a:rect l="l" t="t" r="r" b="b"/>
              <a:pathLst>
                <a:path h="1115695">
                  <a:moveTo>
                    <a:pt x="0" y="0"/>
                  </a:moveTo>
                  <a:lnTo>
                    <a:pt x="0" y="1115618"/>
                  </a:lnTo>
                </a:path>
              </a:pathLst>
            </a:custGeom>
            <a:ln w="25908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83771" y="4437942"/>
              <a:ext cx="129539" cy="116839"/>
            </a:xfrm>
            <a:custGeom>
              <a:avLst/>
              <a:gdLst/>
              <a:ahLst/>
              <a:cxnLst/>
              <a:rect l="l" t="t" r="r" b="b"/>
              <a:pathLst>
                <a:path w="129539" h="116839">
                  <a:moveTo>
                    <a:pt x="129539" y="0"/>
                  </a:moveTo>
                  <a:lnTo>
                    <a:pt x="64769" y="116586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239255" y="1342644"/>
            <a:ext cx="2665730" cy="76390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219075" rIns="0" bIns="0" rtlCol="0">
            <a:spAutoFit/>
          </a:bodyPr>
          <a:lstStyle/>
          <a:p>
            <a:pPr marL="687705">
              <a:lnSpc>
                <a:spcPct val="100000"/>
              </a:lnSpc>
              <a:spcBef>
                <a:spcPts val="1725"/>
              </a:spcBef>
            </a:pP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BLOCKED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90201" y="1726916"/>
            <a:ext cx="2141220" cy="1330325"/>
            <a:chOff x="4090201" y="1726916"/>
            <a:chExt cx="2141220" cy="1330325"/>
          </a:xfrm>
        </p:grpSpPr>
        <p:sp>
          <p:nvSpPr>
            <p:cNvPr id="13" name="object 13"/>
            <p:cNvSpPr/>
            <p:nvPr/>
          </p:nvSpPr>
          <p:spPr>
            <a:xfrm>
              <a:off x="4103219" y="1739935"/>
              <a:ext cx="2115185" cy="1304290"/>
            </a:xfrm>
            <a:custGeom>
              <a:avLst/>
              <a:gdLst/>
              <a:ahLst/>
              <a:cxnLst/>
              <a:rect l="l" t="t" r="r" b="b"/>
              <a:pathLst>
                <a:path w="2115185" h="1304289">
                  <a:moveTo>
                    <a:pt x="2114816" y="0"/>
                  </a:moveTo>
                  <a:lnTo>
                    <a:pt x="0" y="1304010"/>
                  </a:lnTo>
                </a:path>
              </a:pathLst>
            </a:custGeom>
            <a:ln w="25908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03220" y="2927625"/>
              <a:ext cx="133350" cy="116839"/>
            </a:xfrm>
            <a:custGeom>
              <a:avLst/>
              <a:gdLst/>
              <a:ahLst/>
              <a:cxnLst/>
              <a:rect l="l" t="t" r="r" b="b"/>
              <a:pathLst>
                <a:path w="133350" h="116839">
                  <a:moveTo>
                    <a:pt x="65239" y="0"/>
                  </a:moveTo>
                  <a:lnTo>
                    <a:pt x="0" y="116319"/>
                  </a:lnTo>
                  <a:lnTo>
                    <a:pt x="133235" y="110261"/>
                  </a:lnTo>
                </a:path>
              </a:pathLst>
            </a:custGeom>
            <a:ln w="25908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84803" y="1739934"/>
              <a:ext cx="133350" cy="116839"/>
            </a:xfrm>
            <a:custGeom>
              <a:avLst/>
              <a:gdLst/>
              <a:ahLst/>
              <a:cxnLst/>
              <a:rect l="l" t="t" r="r" b="b"/>
              <a:pathLst>
                <a:path w="133350" h="116839">
                  <a:moveTo>
                    <a:pt x="67983" y="116319"/>
                  </a:moveTo>
                  <a:lnTo>
                    <a:pt x="133235" y="0"/>
                  </a:lnTo>
                  <a:lnTo>
                    <a:pt x="0" y="6057"/>
                  </a:lnTo>
                </a:path>
              </a:pathLst>
            </a:custGeom>
            <a:ln w="25908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199075" y="1460586"/>
            <a:ext cx="24498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Waiting</a:t>
            </a:r>
            <a:r>
              <a:rPr sz="1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1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entrance </a:t>
            </a:r>
            <a:r>
              <a:rPr sz="1600" spc="-5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1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39255" y="2674620"/>
            <a:ext cx="2665730" cy="76390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219710" rIns="0" bIns="0" rtlCol="0">
            <a:spAutoFit/>
          </a:bodyPr>
          <a:lstStyle/>
          <a:p>
            <a:pPr marL="737870">
              <a:lnSpc>
                <a:spcPct val="100000"/>
              </a:lnSpc>
              <a:spcBef>
                <a:spcPts val="1730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WAITING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99075" y="2792614"/>
            <a:ext cx="21920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)  </a:t>
            </a:r>
            <a:r>
              <a:rPr sz="1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call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39255" y="4006596"/>
            <a:ext cx="2665730" cy="763905"/>
          </a:xfrm>
          <a:custGeom>
            <a:avLst/>
            <a:gdLst/>
            <a:ahLst/>
            <a:cxnLst/>
            <a:rect l="l" t="t" r="r" b="b"/>
            <a:pathLst>
              <a:path w="2665729" h="763904">
                <a:moveTo>
                  <a:pt x="2665476" y="0"/>
                </a:moveTo>
                <a:lnTo>
                  <a:pt x="0" y="0"/>
                </a:lnTo>
                <a:lnTo>
                  <a:pt x="0" y="763523"/>
                </a:lnTo>
                <a:lnTo>
                  <a:pt x="2665476" y="763523"/>
                </a:lnTo>
                <a:lnTo>
                  <a:pt x="266547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469739" y="4213033"/>
            <a:ext cx="22028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TIMED_WAITING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99075" y="4002721"/>
            <a:ext cx="1844039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Parked </a:t>
            </a: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using 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sleep(timeout) </a:t>
            </a:r>
            <a:r>
              <a:rPr sz="1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or </a:t>
            </a:r>
            <a:r>
              <a:rPr sz="1600" spc="-5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1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16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</a:t>
            </a:r>
            <a:r>
              <a:rPr sz="16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ll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090265" y="2980175"/>
            <a:ext cx="2141220" cy="1409065"/>
            <a:chOff x="4090265" y="2980175"/>
            <a:chExt cx="2141220" cy="1409065"/>
          </a:xfrm>
        </p:grpSpPr>
        <p:sp>
          <p:nvSpPr>
            <p:cNvPr id="23" name="object 23"/>
            <p:cNvSpPr/>
            <p:nvPr/>
          </p:nvSpPr>
          <p:spPr>
            <a:xfrm>
              <a:off x="4107197" y="3057906"/>
              <a:ext cx="2106930" cy="0"/>
            </a:xfrm>
            <a:custGeom>
              <a:avLst/>
              <a:gdLst/>
              <a:ahLst/>
              <a:cxnLst/>
              <a:rect l="l" t="t" r="r" b="b"/>
              <a:pathLst>
                <a:path w="2106929">
                  <a:moveTo>
                    <a:pt x="2106866" y="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07191" y="2993129"/>
              <a:ext cx="116839" cy="129539"/>
            </a:xfrm>
            <a:custGeom>
              <a:avLst/>
              <a:gdLst/>
              <a:ahLst/>
              <a:cxnLst/>
              <a:rect l="l" t="t" r="r" b="b"/>
              <a:pathLst>
                <a:path w="116839" h="129539">
                  <a:moveTo>
                    <a:pt x="116586" y="0"/>
                  </a:moveTo>
                  <a:lnTo>
                    <a:pt x="0" y="64769"/>
                  </a:lnTo>
                  <a:lnTo>
                    <a:pt x="116586" y="129539"/>
                  </a:lnTo>
                </a:path>
              </a:pathLst>
            </a:custGeom>
            <a:ln w="25908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97475" y="2993129"/>
              <a:ext cx="116839" cy="129539"/>
            </a:xfrm>
            <a:custGeom>
              <a:avLst/>
              <a:gdLst/>
              <a:ahLst/>
              <a:cxnLst/>
              <a:rect l="l" t="t" r="r" b="b"/>
              <a:pathLst>
                <a:path w="116839" h="129539">
                  <a:moveTo>
                    <a:pt x="0" y="129539"/>
                  </a:moveTo>
                  <a:lnTo>
                    <a:pt x="116586" y="64769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03219" y="3071917"/>
              <a:ext cx="2115185" cy="1304290"/>
            </a:xfrm>
            <a:custGeom>
              <a:avLst/>
              <a:gdLst/>
              <a:ahLst/>
              <a:cxnLst/>
              <a:rect l="l" t="t" r="r" b="b"/>
              <a:pathLst>
                <a:path w="2115185" h="1304289">
                  <a:moveTo>
                    <a:pt x="2114816" y="130401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03220" y="3071919"/>
              <a:ext cx="133350" cy="116839"/>
            </a:xfrm>
            <a:custGeom>
              <a:avLst/>
              <a:gdLst/>
              <a:ahLst/>
              <a:cxnLst/>
              <a:rect l="l" t="t" r="r" b="b"/>
              <a:pathLst>
                <a:path w="133350" h="116839">
                  <a:moveTo>
                    <a:pt x="65239" y="116319"/>
                  </a:moveTo>
                  <a:lnTo>
                    <a:pt x="0" y="0"/>
                  </a:lnTo>
                  <a:lnTo>
                    <a:pt x="133235" y="6057"/>
                  </a:lnTo>
                </a:path>
              </a:pathLst>
            </a:custGeom>
            <a:ln w="25908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84803" y="4259609"/>
              <a:ext cx="133350" cy="116839"/>
            </a:xfrm>
            <a:custGeom>
              <a:avLst/>
              <a:gdLst/>
              <a:ahLst/>
              <a:cxnLst/>
              <a:rect l="l" t="t" r="r" b="b"/>
              <a:pathLst>
                <a:path w="133350" h="116839">
                  <a:moveTo>
                    <a:pt x="67983" y="0"/>
                  </a:moveTo>
                  <a:lnTo>
                    <a:pt x="133235" y="116319"/>
                  </a:lnTo>
                  <a:lnTo>
                    <a:pt x="0" y="110261"/>
                  </a:lnTo>
                </a:path>
              </a:pathLst>
            </a:custGeom>
            <a:ln w="25908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4663" y="2071144"/>
            <a:ext cx="6705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latin typeface="Verdana" panose="020B0604030504040204"/>
                <a:cs typeface="Verdana" panose="020B0604030504040204"/>
              </a:rPr>
              <a:t>The</a:t>
            </a:r>
            <a:r>
              <a:rPr sz="24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scheduler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can</a:t>
            </a:r>
            <a:r>
              <a:rPr sz="24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run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threads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in </a:t>
            </a:r>
            <a:r>
              <a:rPr sz="2400" spc="-8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state</a:t>
            </a:r>
            <a:r>
              <a:rPr sz="24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10" dirty="0">
                <a:latin typeface="Verdana" panose="020B0604030504040204"/>
                <a:cs typeface="Verdana" panose="020B0604030504040204"/>
              </a:rPr>
              <a:t>RUNNABLE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91462" rIns="0" bIns="0" rtlCol="0">
            <a:spAutoFit/>
          </a:bodyPr>
          <a:lstStyle/>
          <a:p>
            <a:pPr marL="12700" marR="805180">
              <a:lnSpc>
                <a:spcPct val="100000"/>
              </a:lnSpc>
              <a:spcBef>
                <a:spcPts val="100"/>
              </a:spcBef>
            </a:pPr>
            <a:r>
              <a:rPr spc="254" dirty="0"/>
              <a:t>A</a:t>
            </a:r>
            <a:r>
              <a:rPr spc="-120" dirty="0"/>
              <a:t> </a:t>
            </a:r>
            <a:r>
              <a:rPr spc="80" dirty="0"/>
              <a:t>BLOCKED</a:t>
            </a:r>
            <a:r>
              <a:rPr spc="-125" dirty="0"/>
              <a:t> </a:t>
            </a:r>
            <a:r>
              <a:rPr dirty="0"/>
              <a:t>thread</a:t>
            </a:r>
            <a:r>
              <a:rPr spc="-120" dirty="0"/>
              <a:t> </a:t>
            </a:r>
            <a:r>
              <a:rPr spc="15" dirty="0"/>
              <a:t>can</a:t>
            </a:r>
            <a:r>
              <a:rPr spc="-100" dirty="0"/>
              <a:t> </a:t>
            </a:r>
            <a:r>
              <a:rPr spc="25" dirty="0"/>
              <a:t>only</a:t>
            </a:r>
            <a:r>
              <a:rPr spc="-120" dirty="0"/>
              <a:t> </a:t>
            </a:r>
            <a:r>
              <a:rPr spc="-35" dirty="0"/>
              <a:t>run</a:t>
            </a:r>
            <a:r>
              <a:rPr spc="-145" dirty="0"/>
              <a:t> </a:t>
            </a:r>
            <a:r>
              <a:rPr spc="5" dirty="0"/>
              <a:t>again </a:t>
            </a:r>
            <a:r>
              <a:rPr spc="-830" dirty="0"/>
              <a:t> </a:t>
            </a:r>
            <a:r>
              <a:rPr spc="10" dirty="0"/>
              <a:t>when</a:t>
            </a:r>
            <a:r>
              <a:rPr spc="-130" dirty="0"/>
              <a:t> </a:t>
            </a:r>
            <a:r>
              <a:rPr spc="5" dirty="0"/>
              <a:t>the</a:t>
            </a:r>
            <a:r>
              <a:rPr spc="-110" dirty="0"/>
              <a:t> </a:t>
            </a:r>
            <a:r>
              <a:rPr spc="-40" dirty="0"/>
              <a:t>key</a:t>
            </a:r>
            <a:r>
              <a:rPr spc="-130" dirty="0"/>
              <a:t> </a:t>
            </a:r>
            <a:r>
              <a:rPr spc="-15" dirty="0"/>
              <a:t>is</a:t>
            </a:r>
            <a:r>
              <a:rPr spc="-120" dirty="0"/>
              <a:t> </a:t>
            </a:r>
            <a:r>
              <a:rPr dirty="0"/>
              <a:t>released</a:t>
            </a: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pc="254" dirty="0"/>
              <a:t>A</a:t>
            </a:r>
            <a:r>
              <a:rPr spc="-114" dirty="0"/>
              <a:t> </a:t>
            </a:r>
            <a:r>
              <a:rPr dirty="0"/>
              <a:t>WAITING</a:t>
            </a:r>
            <a:r>
              <a:rPr spc="-110" dirty="0"/>
              <a:t> </a:t>
            </a:r>
            <a:r>
              <a:rPr dirty="0"/>
              <a:t>thread</a:t>
            </a:r>
            <a:r>
              <a:rPr spc="-100" dirty="0"/>
              <a:t> </a:t>
            </a:r>
            <a:r>
              <a:rPr spc="15" dirty="0"/>
              <a:t>can</a:t>
            </a:r>
            <a:r>
              <a:rPr spc="-114" dirty="0"/>
              <a:t> </a:t>
            </a:r>
            <a:r>
              <a:rPr spc="25" dirty="0"/>
              <a:t>only</a:t>
            </a:r>
            <a:r>
              <a:rPr spc="-114" dirty="0"/>
              <a:t> </a:t>
            </a:r>
            <a:r>
              <a:rPr spc="-35" dirty="0"/>
              <a:t>run</a:t>
            </a:r>
            <a:r>
              <a:rPr spc="-125" dirty="0"/>
              <a:t> </a:t>
            </a:r>
            <a:r>
              <a:rPr spc="5" dirty="0"/>
              <a:t>again</a:t>
            </a:r>
            <a:r>
              <a:rPr spc="-100" dirty="0"/>
              <a:t> </a:t>
            </a:r>
            <a:r>
              <a:rPr spc="10" dirty="0"/>
              <a:t>when </a:t>
            </a:r>
            <a:r>
              <a:rPr spc="-825" dirty="0"/>
              <a:t> </a:t>
            </a:r>
            <a:r>
              <a:rPr spc="5" dirty="0"/>
              <a:t>the</a:t>
            </a:r>
            <a:r>
              <a:rPr spc="-130" dirty="0"/>
              <a:t> </a:t>
            </a:r>
            <a:r>
              <a:rPr spc="15" dirty="0"/>
              <a:t>notify()</a:t>
            </a:r>
            <a:r>
              <a:rPr spc="-125" dirty="0"/>
              <a:t> </a:t>
            </a:r>
            <a:r>
              <a:rPr spc="30" dirty="0"/>
              <a:t>method</a:t>
            </a:r>
            <a:r>
              <a:rPr spc="-114" dirty="0"/>
              <a:t> </a:t>
            </a:r>
            <a:r>
              <a:rPr spc="-15" dirty="0"/>
              <a:t>is</a:t>
            </a:r>
            <a:r>
              <a:rPr spc="-114" dirty="0"/>
              <a:t> </a:t>
            </a:r>
            <a:r>
              <a:rPr spc="40" dirty="0"/>
              <a:t>called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8346" y="2842287"/>
            <a:ext cx="34886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spc="3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33655" algn="r">
              <a:lnSpc>
                <a:spcPct val="100000"/>
              </a:lnSpc>
            </a:pPr>
            <a:r>
              <a:rPr sz="36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2613398"/>
            <a:ext cx="2766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Thread</a:t>
            </a:r>
            <a:r>
              <a:rPr sz="2400" spc="-50" dirty="0"/>
              <a:t> </a:t>
            </a:r>
            <a:r>
              <a:rPr sz="2400" dirty="0">
                <a:solidFill>
                  <a:srgbClr val="2A9FBC"/>
                </a:solidFill>
              </a:rPr>
              <a:t>t</a:t>
            </a:r>
            <a:r>
              <a:rPr sz="2400" spc="-45" dirty="0">
                <a:solidFill>
                  <a:srgbClr val="2A9FBC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=</a:t>
            </a:r>
            <a:r>
              <a:rPr sz="2400" spc="-3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...;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45773" y="3207758"/>
            <a:ext cx="9032240" cy="2202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Thread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6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getState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55245">
              <a:lnSpc>
                <a:spcPct val="100000"/>
              </a:lnSpc>
            </a:pPr>
            <a:r>
              <a:rPr sz="3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Getting</a:t>
            </a:r>
            <a:r>
              <a:rPr sz="3600" spc="-1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1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state</a:t>
            </a:r>
            <a:r>
              <a:rPr sz="36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630"/>
              </a:spcBef>
            </a:pP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getState()</a:t>
            </a:r>
            <a:r>
              <a:rPr sz="24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returns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enumerated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type </a:t>
            </a:r>
            <a:r>
              <a:rPr sz="2400" spc="-8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Thread.State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904707"/>
            <a:ext cx="8474075" cy="11404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600" spc="3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executes</a:t>
            </a:r>
            <a:r>
              <a:rPr sz="3600" spc="-2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Jav</a:t>
            </a:r>
            <a:r>
              <a:rPr sz="24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-2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mode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tas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400" spc="-1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unna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1424678"/>
            <a:ext cx="34944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75BA7"/>
                </a:solidFill>
              </a:rPr>
              <a:t>public</a:t>
            </a:r>
            <a:r>
              <a:rPr sz="2400" spc="-45" dirty="0">
                <a:solidFill>
                  <a:srgbClr val="675BA7"/>
                </a:solidFill>
              </a:rPr>
              <a:t> </a:t>
            </a:r>
            <a:r>
              <a:rPr sz="2400" spc="-5" dirty="0">
                <a:solidFill>
                  <a:srgbClr val="675BA7"/>
                </a:solidFill>
              </a:rPr>
              <a:t>enum</a:t>
            </a:r>
            <a:r>
              <a:rPr sz="2400" spc="-45" dirty="0">
                <a:solidFill>
                  <a:srgbClr val="675BA7"/>
                </a:solidFill>
              </a:rPr>
              <a:t> </a:t>
            </a:r>
            <a:r>
              <a:rPr sz="2400" spc="-5" dirty="0"/>
              <a:t>State</a:t>
            </a:r>
            <a:r>
              <a:rPr sz="2400" spc="-50" dirty="0"/>
              <a:t> </a:t>
            </a:r>
            <a:r>
              <a:rPr sz="2400" dirty="0">
                <a:solidFill>
                  <a:srgbClr val="FFFFFF"/>
                </a:solidFill>
              </a:rPr>
              <a:t>{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45773" y="2019038"/>
            <a:ext cx="10500360" cy="306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6425">
              <a:lnSpc>
                <a:spcPct val="100000"/>
              </a:lnSpc>
              <a:spcBef>
                <a:spcPts val="100"/>
              </a:spcBef>
            </a:pPr>
            <a:r>
              <a:rPr sz="2400" i="1" spc="-165" dirty="0">
                <a:solidFill>
                  <a:srgbClr val="A62E5C"/>
                </a:solidFill>
                <a:latin typeface="Trebuchet MS" panose="020B0603020202020204"/>
                <a:cs typeface="Trebuchet MS" panose="020B0603020202020204"/>
              </a:rPr>
              <a:t>NEW</a:t>
            </a:r>
            <a:r>
              <a:rPr sz="2400" spc="-1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i="1" spc="-15" dirty="0">
                <a:solidFill>
                  <a:srgbClr val="A62E5C"/>
                </a:solidFill>
                <a:latin typeface="Trebuchet MS" panose="020B0603020202020204"/>
                <a:cs typeface="Trebuchet MS" panose="020B0603020202020204"/>
              </a:rPr>
              <a:t>RUNNABLE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i="1" spc="30" dirty="0">
                <a:solidFill>
                  <a:srgbClr val="A62E5C"/>
                </a:solidFill>
                <a:latin typeface="Trebuchet MS" panose="020B0603020202020204"/>
                <a:cs typeface="Trebuchet MS" panose="020B0603020202020204"/>
              </a:rPr>
              <a:t>TERMINATED</a:t>
            </a:r>
            <a:r>
              <a:rPr sz="24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606425">
              <a:lnSpc>
                <a:spcPct val="100000"/>
              </a:lnSpc>
              <a:spcBef>
                <a:spcPts val="1800"/>
              </a:spcBef>
            </a:pPr>
            <a:r>
              <a:rPr sz="2400" i="1" spc="5" dirty="0">
                <a:solidFill>
                  <a:srgbClr val="A62E5C"/>
                </a:solidFill>
                <a:latin typeface="Trebuchet MS" panose="020B0603020202020204"/>
                <a:cs typeface="Trebuchet MS" panose="020B0603020202020204"/>
              </a:rPr>
              <a:t>BLOCKED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i="1" spc="50" dirty="0">
                <a:solidFill>
                  <a:srgbClr val="A62E5C"/>
                </a:solidFill>
                <a:latin typeface="Trebuchet MS" panose="020B0603020202020204"/>
                <a:cs typeface="Trebuchet MS" panose="020B0603020202020204"/>
              </a:rPr>
              <a:t>WAITING</a:t>
            </a:r>
            <a:r>
              <a:rPr sz="2400" spc="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i="1" spc="80" dirty="0">
                <a:solidFill>
                  <a:srgbClr val="A62E5C"/>
                </a:solidFill>
                <a:latin typeface="Trebuchet MS" panose="020B0603020202020204"/>
                <a:cs typeface="Trebuchet MS" panose="020B0603020202020204"/>
              </a:rPr>
              <a:t>TIME</a:t>
            </a:r>
            <a:r>
              <a:rPr lang="en-US" sz="2400" i="1" spc="80" dirty="0">
                <a:solidFill>
                  <a:srgbClr val="A62E5C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400" i="1" spc="80" dirty="0">
                <a:solidFill>
                  <a:srgbClr val="A62E5C"/>
                </a:solidFill>
                <a:latin typeface="Trebuchet MS" panose="020B0603020202020204"/>
                <a:cs typeface="Trebuchet MS" panose="020B0603020202020204"/>
              </a:rPr>
              <a:t>_WAITING</a:t>
            </a:r>
            <a:r>
              <a:rPr sz="2400" spc="8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05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55245">
              <a:lnSpc>
                <a:spcPct val="100000"/>
              </a:lnSpc>
            </a:pPr>
            <a:r>
              <a:rPr sz="3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Getting</a:t>
            </a:r>
            <a:r>
              <a:rPr sz="3600" spc="-1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1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state</a:t>
            </a:r>
            <a:r>
              <a:rPr sz="36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State</a:t>
            </a:r>
            <a:r>
              <a:rPr sz="24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enumeration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member</a:t>
            </a:r>
            <a:r>
              <a:rPr sz="24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enumeration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810" y="1378310"/>
            <a:ext cx="3004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latin typeface="Verdana" panose="020B0604030504040204"/>
                <a:cs typeface="Verdana" panose="020B0604030504040204"/>
              </a:rPr>
              <a:t>What</a:t>
            </a:r>
            <a:r>
              <a:rPr sz="24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latin typeface="Verdana" panose="020B0604030504040204"/>
                <a:cs typeface="Verdana" panose="020B0604030504040204"/>
              </a:rPr>
              <a:t>did</a:t>
            </a:r>
            <a:r>
              <a:rPr sz="24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latin typeface="Verdana" panose="020B0604030504040204"/>
                <a:cs typeface="Verdana" panose="020B0604030504040204"/>
              </a:rPr>
              <a:t>we</a:t>
            </a:r>
            <a:r>
              <a:rPr sz="24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learn?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0" y="1972670"/>
            <a:ext cx="6162675" cy="327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Runnable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pattern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works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Runnable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367665">
              <a:lnSpc>
                <a:spcPct val="100000"/>
              </a:lnSpc>
              <a:spcBef>
                <a:spcPts val="1800"/>
              </a:spcBef>
            </a:pP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producer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consumer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pattern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wrong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40970">
              <a:lnSpc>
                <a:spcPct val="100000"/>
              </a:lnSpc>
              <a:spcBef>
                <a:spcPts val="1800"/>
              </a:spcBef>
            </a:pP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fix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synchronization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wait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notify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pattern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0872" y="1916483"/>
            <a:ext cx="1833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6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pup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61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2019038"/>
            <a:ext cx="495617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75BA7"/>
                </a:solidFill>
              </a:rPr>
              <a:t>public</a:t>
            </a:r>
            <a:r>
              <a:rPr sz="2400" spc="-45" dirty="0">
                <a:solidFill>
                  <a:srgbClr val="675BA7"/>
                </a:solidFill>
              </a:rPr>
              <a:t> </a:t>
            </a:r>
            <a:r>
              <a:rPr sz="2400" spc="-5" dirty="0">
                <a:solidFill>
                  <a:srgbClr val="675BA7"/>
                </a:solidFill>
              </a:rPr>
              <a:t>interface</a:t>
            </a:r>
            <a:r>
              <a:rPr sz="2400" spc="-65" dirty="0">
                <a:solidFill>
                  <a:srgbClr val="675BA7"/>
                </a:solidFill>
              </a:rPr>
              <a:t> </a:t>
            </a:r>
            <a:r>
              <a:rPr sz="2400" spc="-5" dirty="0"/>
              <a:t>Runnable</a:t>
            </a:r>
            <a:r>
              <a:rPr sz="2400" spc="-40" dirty="0"/>
              <a:t> </a:t>
            </a:r>
            <a:r>
              <a:rPr sz="2400" dirty="0">
                <a:solidFill>
                  <a:srgbClr val="FFFFFF"/>
                </a:solidFill>
              </a:rPr>
              <a:t>{</a:t>
            </a:r>
            <a:endParaRPr sz="2400"/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675BA7"/>
                </a:solidFill>
              </a:rPr>
              <a:t>void</a:t>
            </a:r>
            <a:r>
              <a:rPr sz="2400" spc="-80" dirty="0">
                <a:solidFill>
                  <a:srgbClr val="675BA7"/>
                </a:solidFill>
              </a:rPr>
              <a:t> </a:t>
            </a:r>
            <a:r>
              <a:rPr sz="2400" spc="-5" dirty="0">
                <a:solidFill>
                  <a:srgbClr val="A62E5C"/>
                </a:solidFill>
              </a:rPr>
              <a:t>run</a:t>
            </a:r>
            <a:r>
              <a:rPr sz="2400" spc="-5" dirty="0">
                <a:solidFill>
                  <a:srgbClr val="FFFFFF"/>
                </a:solidFill>
              </a:rPr>
              <a:t>();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88635" y="3207758"/>
            <a:ext cx="8547735" cy="183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spc="3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executes</a:t>
            </a:r>
            <a:r>
              <a:rPr sz="36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1,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Runnable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1424678"/>
            <a:ext cx="495617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A49DCA"/>
                </a:solidFill>
              </a:rPr>
              <a:t>@FunctionalInterface</a:t>
            </a:r>
            <a:endParaRPr sz="24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675BA7"/>
                </a:solidFill>
              </a:rPr>
              <a:t>public</a:t>
            </a:r>
            <a:r>
              <a:rPr sz="2400" spc="-45" dirty="0">
                <a:solidFill>
                  <a:srgbClr val="675BA7"/>
                </a:solidFill>
              </a:rPr>
              <a:t> </a:t>
            </a:r>
            <a:r>
              <a:rPr sz="2400" spc="-5" dirty="0">
                <a:solidFill>
                  <a:srgbClr val="675BA7"/>
                </a:solidFill>
              </a:rPr>
              <a:t>interface</a:t>
            </a:r>
            <a:r>
              <a:rPr sz="2400" spc="-60" dirty="0">
                <a:solidFill>
                  <a:srgbClr val="675BA7"/>
                </a:solidFill>
              </a:rPr>
              <a:t> </a:t>
            </a:r>
            <a:r>
              <a:rPr sz="2400" spc="-5" dirty="0"/>
              <a:t>Runnable</a:t>
            </a:r>
            <a:r>
              <a:rPr sz="2400" spc="-40" dirty="0"/>
              <a:t> </a:t>
            </a:r>
            <a:r>
              <a:rPr sz="2400" dirty="0">
                <a:solidFill>
                  <a:srgbClr val="FFFFFF"/>
                </a:solidFill>
              </a:rPr>
              <a:t>{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88635" y="2613398"/>
            <a:ext cx="8547735" cy="302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261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8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run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587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spc="3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executes</a:t>
            </a:r>
            <a:r>
              <a:rPr sz="36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1,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Runnable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1800"/>
              </a:spcBef>
            </a:pP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method,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thus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functional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3207757"/>
            <a:ext cx="10425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Runnable</a:t>
            </a:r>
            <a:r>
              <a:rPr sz="2400" spc="-25" dirty="0"/>
              <a:t> </a:t>
            </a:r>
            <a:r>
              <a:rPr sz="2400" spc="-5" dirty="0">
                <a:solidFill>
                  <a:srgbClr val="2A9FBC"/>
                </a:solidFill>
              </a:rPr>
              <a:t>task</a:t>
            </a:r>
            <a:r>
              <a:rPr sz="2400" spc="-10" dirty="0">
                <a:solidFill>
                  <a:srgbClr val="2A9FBC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= </a:t>
            </a:r>
            <a:r>
              <a:rPr sz="2400" spc="-5" dirty="0">
                <a:solidFill>
                  <a:srgbClr val="FFFFFF"/>
                </a:solidFill>
              </a:rPr>
              <a:t>()</a:t>
            </a:r>
            <a:r>
              <a:rPr sz="2400" spc="-1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-&gt;</a:t>
            </a:r>
            <a:r>
              <a:rPr sz="2400" spc="-10" dirty="0">
                <a:solidFill>
                  <a:srgbClr val="FFFFFF"/>
                </a:solidFill>
              </a:rPr>
              <a:t> </a:t>
            </a:r>
            <a:r>
              <a:rPr sz="2400" spc="15" dirty="0"/>
              <a:t>System</a:t>
            </a:r>
            <a:r>
              <a:rPr sz="2400" spc="15" dirty="0">
                <a:solidFill>
                  <a:srgbClr val="FFFFFF"/>
                </a:solidFill>
              </a:rPr>
              <a:t>.</a:t>
            </a:r>
            <a:r>
              <a:rPr sz="2400" i="1" spc="15" dirty="0">
                <a:solidFill>
                  <a:srgbClr val="2A9FBC"/>
                </a:solidFill>
                <a:latin typeface="Trebuchet MS" panose="020B0603020202020204"/>
                <a:cs typeface="Trebuchet MS" panose="020B0603020202020204"/>
              </a:rPr>
              <a:t>out</a:t>
            </a:r>
            <a:r>
              <a:rPr sz="2400" spc="15" dirty="0">
                <a:solidFill>
                  <a:srgbClr val="FFFFFF"/>
                </a:solidFill>
              </a:rPr>
              <a:t>.</a:t>
            </a:r>
            <a:r>
              <a:rPr sz="2400" spc="15" dirty="0">
                <a:solidFill>
                  <a:srgbClr val="A62E5C"/>
                </a:solidFill>
              </a:rPr>
              <a:t>println</a:t>
            </a:r>
            <a:r>
              <a:rPr sz="2400" spc="15" dirty="0">
                <a:solidFill>
                  <a:srgbClr val="FFFFFF"/>
                </a:solidFill>
              </a:rPr>
              <a:t>(</a:t>
            </a:r>
            <a:r>
              <a:rPr sz="2400" spc="15" dirty="0">
                <a:solidFill>
                  <a:srgbClr val="9BC850"/>
                </a:solidFill>
              </a:rPr>
              <a:t>“Hello</a:t>
            </a:r>
            <a:r>
              <a:rPr sz="2400" spc="-20" dirty="0">
                <a:solidFill>
                  <a:srgbClr val="9BC850"/>
                </a:solidFill>
              </a:rPr>
              <a:t> </a:t>
            </a:r>
            <a:r>
              <a:rPr sz="2400" spc="-5" dirty="0">
                <a:solidFill>
                  <a:srgbClr val="9BC850"/>
                </a:solidFill>
              </a:rPr>
              <a:t>world!”</a:t>
            </a:r>
            <a:r>
              <a:rPr sz="2400" spc="-5" dirty="0">
                <a:solidFill>
                  <a:srgbClr val="FFFFFF"/>
                </a:solidFill>
              </a:rPr>
              <a:t>);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773" y="3904707"/>
            <a:ext cx="5607050" cy="11404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55245">
              <a:lnSpc>
                <a:spcPct val="100000"/>
              </a:lnSpc>
              <a:spcBef>
                <a:spcPts val="1045"/>
              </a:spcBef>
            </a:pPr>
            <a:r>
              <a:rPr sz="3600" spc="3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executes</a:t>
            </a:r>
            <a:r>
              <a:rPr sz="36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  <a:tabLst>
                <a:tab pos="469265" algn="l"/>
              </a:tabLst>
            </a:pPr>
            <a:r>
              <a:rPr sz="2400" spc="-3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1)	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Runnable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1A1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1950</Words>
  <Application>Microsoft Office PowerPoint</Application>
  <PresentationFormat>Widescreen</PresentationFormat>
  <Paragraphs>435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Calibri</vt:lpstr>
      <vt:lpstr>Courier New</vt:lpstr>
      <vt:lpstr>Times New Roman</vt:lpstr>
      <vt:lpstr>Trebuchet MS</vt:lpstr>
      <vt:lpstr>Verdana</vt:lpstr>
      <vt:lpstr>Office Theme</vt:lpstr>
      <vt:lpstr>Implementing the Producer /  Consumer Pattern Using Wait / Notify</vt:lpstr>
      <vt:lpstr>Agenda</vt:lpstr>
      <vt:lpstr>The Runnable Pattern</vt:lpstr>
      <vt:lpstr>PowerPoint Presentation</vt:lpstr>
      <vt:lpstr>How to launch a new thread?</vt:lpstr>
      <vt:lpstr>PowerPoint Presentation</vt:lpstr>
      <vt:lpstr>public interface Runnable { void run();</vt:lpstr>
      <vt:lpstr>@FunctionalInterface public interface Runnable {</vt:lpstr>
      <vt:lpstr>Runnable task = () -&gt; System.out.println(“Hello world!”);</vt:lpstr>
      <vt:lpstr>Runnable task = () -&gt; System.out.println(“Hello world!”); Thread thread = new Thread(task);</vt:lpstr>
      <vt:lpstr>Runnable task = () -&gt; System.out.println(“Hello world!”); Thread thread = new Thread(task);</vt:lpstr>
      <vt:lpstr>Runnable task = () -&gt; System.out.println(“Hello world!”); Thread thread = new Thread(task);  thread.start(); thread.run(); // NO !!!!!!</vt:lpstr>
      <vt:lpstr>Runnable task = () -&gt; System.out.println(“Hello world!”); Thread thread = new Thread(task);  thread.start(); thread.run(); // NO !!!!!!</vt:lpstr>
      <vt:lpstr>Runnable task = () -&gt; { System.out.println(Thread.currentThread().getName());</vt:lpstr>
      <vt:lpstr>How to stop a thread?</vt:lpstr>
      <vt:lpstr>More tricky than it seems!</vt:lpstr>
      <vt:lpstr>Thread t1 = ...; t1.interrupt();</vt:lpstr>
      <vt:lpstr>Runnable task = () -&gt; {</vt:lpstr>
      <vt:lpstr>The call to interrupt() causes the</vt:lpstr>
      <vt:lpstr>Producer / Consumer</vt:lpstr>
      <vt:lpstr>What is a producer / consumer?</vt:lpstr>
      <vt:lpstr>A producer produces values in a buffer</vt:lpstr>
      <vt:lpstr>PowerPoint Presentation</vt:lpstr>
      <vt:lpstr>PowerPoint Presentation</vt:lpstr>
      <vt:lpstr>What is wrong with this code? In fact one main thing</vt:lpstr>
      <vt:lpstr>class Producer {</vt:lpstr>
      <vt:lpstr>Fixing the  producer /  consumer</vt:lpstr>
      <vt:lpstr>class Consumer {</vt:lpstr>
      <vt:lpstr>class Consumer { private Object lock;</vt:lpstr>
      <vt:lpstr>private Object lock;</vt:lpstr>
      <vt:lpstr>Fixing the  producer /  consumer</vt:lpstr>
      <vt:lpstr>PowerPoint Presentation</vt:lpstr>
      <vt:lpstr>PowerPoint Presentation</vt:lpstr>
      <vt:lpstr>PowerPoint Presentation</vt:lpstr>
      <vt:lpstr>We need a way to “park” a thread while he  is waiting for some data to be produced</vt:lpstr>
      <vt:lpstr>Wait / Notify</vt:lpstr>
      <vt:lpstr>wait() and notify() are two methods  from the Object class</vt:lpstr>
      <vt:lpstr>Calling wait() releases the key held by this  thread</vt:lpstr>
      <vt:lpstr>Calling notify() releases a Thread in WAIT  state and puts it in RUNNABLE state</vt:lpstr>
      <vt:lpstr>private Object lock;</vt:lpstr>
      <vt:lpstr>private Object lock;</vt:lpstr>
      <vt:lpstr>Buffer</vt:lpstr>
      <vt:lpstr>Buffer</vt:lpstr>
      <vt:lpstr>Buffer</vt:lpstr>
      <vt:lpstr>Buffer</vt:lpstr>
      <vt:lpstr>Buffer</vt:lpstr>
      <vt:lpstr>Buffer</vt:lpstr>
      <vt:lpstr>Buffer</vt:lpstr>
      <vt:lpstr>Buffer</vt:lpstr>
      <vt:lpstr>Buffer</vt:lpstr>
      <vt:lpstr>Buffer</vt:lpstr>
      <vt:lpstr>Buffer</vt:lpstr>
      <vt:lpstr>Buffer</vt:lpstr>
      <vt:lpstr>Demo</vt:lpstr>
      <vt:lpstr>States of a Thread</vt:lpstr>
      <vt:lpstr>A thread can be running or not</vt:lpstr>
      <vt:lpstr>PowerPoint Presentation</vt:lpstr>
      <vt:lpstr>The thread scheduler can run the threads in  the state RUNNABLE</vt:lpstr>
      <vt:lpstr>Thread t = ...;</vt:lpstr>
      <vt:lpstr>public enum State {</vt:lpstr>
      <vt:lpstr>What did we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the Producer /  Consumer Pattern Using Wait / Notify</dc:title>
  <dc:creator>José Paumard</dc:creator>
  <cp:lastModifiedBy>Admin</cp:lastModifiedBy>
  <cp:revision>4</cp:revision>
  <dcterms:created xsi:type="dcterms:W3CDTF">2022-09-24T13:54:00Z</dcterms:created>
  <dcterms:modified xsi:type="dcterms:W3CDTF">2023-08-11T09:24:14Z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2016-03-31T11:00:00Z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2022-09-24T11:00:00Z</vt:filetime>
  </property>
  <property fmtid="{D5CDD505-2E9C-101B-9397-08002B2CF9AE}" pid="5" name="ICV">
    <vt:lpwstr>BE14A6EBA9A84AA2B98EFEC6556B2366</vt:lpwstr>
  </property>
  <property fmtid="{D5CDD505-2E9C-101B-9397-08002B2CF9AE}" pid="6" name="KSOProductBuildVer">
    <vt:lpwstr>1033-11.2.0.11341</vt:lpwstr>
  </property>
</Properties>
</file>