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120" y="2981594"/>
            <a:ext cx="10779763" cy="38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2450" y="2020888"/>
            <a:ext cx="5974556" cy="7016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430" dirty="0">
                <a:solidFill>
                  <a:srgbClr val="171717"/>
                </a:solidFill>
              </a:rPr>
              <a:t>Course Overview</a:t>
            </a:r>
            <a:endParaRPr lang="en-US" sz="45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sz="900"/>
              <a:t>1</a:t>
            </a:fld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819785" y="778510"/>
          <a:ext cx="10552430" cy="530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544175" imgH="5295900" progId="Paint.Picture">
                  <p:embed/>
                </p:oleObj>
              </mc:Choice>
              <mc:Fallback>
                <p:oleObj r:id="rId2" imgW="10544175" imgH="52959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9785" y="778510"/>
                        <a:ext cx="10552430" cy="5300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90" y="659130"/>
            <a:ext cx="11221720" cy="5539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AA0E-DE6C-02AD-9554-AEB2F92F4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2407A1-5E29-577B-6FE1-FBE71599B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957262"/>
            <a:ext cx="10839450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835" y="895350"/>
            <a:ext cx="11104245" cy="53105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Paintbrush Picture</vt:lpstr>
      <vt:lpstr>Course Overview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/>
  <cp:lastModifiedBy>Admin</cp:lastModifiedBy>
  <cp:revision>4</cp:revision>
  <dcterms:created xsi:type="dcterms:W3CDTF">2021-12-13T15:28:35Z</dcterms:created>
  <dcterms:modified xsi:type="dcterms:W3CDTF">2023-08-13T18:22:52Z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9B463AA4C9A5489C82DE00A395EE1E12</vt:lpwstr>
  </property>
  <property fmtid="{D5CDD505-2E9C-101B-9397-08002B2CF9AE}" pid="3" name="KSOProductBuildVer">
    <vt:lpwstr>1033-11.2.0.10382</vt:lpwstr>
  </property>
</Properties>
</file>