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1582420"/>
            <a:ext cx="107848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Developing dynamic web pages using Servlets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4592"/>
          <a:stretch>
            <a:fillRect/>
          </a:stretch>
        </p:blipFill>
        <p:spPr>
          <a:xfrm>
            <a:off x="823595" y="628650"/>
            <a:ext cx="10544175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979295" y="820420"/>
          <a:ext cx="8949055" cy="553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43625" imgH="3800475" progId="Paint.Picture">
                  <p:embed/>
                </p:oleObj>
              </mc:Choice>
              <mc:Fallback>
                <p:oleObj r:id="rId2" imgW="6143625" imgH="3800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295" y="820420"/>
                        <a:ext cx="8949055" cy="553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1752600" y="833755"/>
          <a:ext cx="9357360" cy="552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91275" imgH="3771900" progId="Paint.Picture">
                  <p:embed/>
                </p:oleObj>
              </mc:Choice>
              <mc:Fallback>
                <p:oleObj r:id="rId2" imgW="6391275" imgH="37719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833755"/>
                        <a:ext cx="9357360" cy="552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3834F-3BDA-273E-969A-3985912E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22315-0966-2FC9-0612-392D868E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208"/>
            <a:ext cx="12192000" cy="6123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9565B-78F5-0E66-DDED-E006B91E8EA8}"/>
              </a:ext>
            </a:extLst>
          </p:cNvPr>
          <p:cNvSpPr txBox="1"/>
          <p:nvPr/>
        </p:nvSpPr>
        <p:spPr>
          <a:xfrm>
            <a:off x="5065058" y="3128681"/>
            <a:ext cx="295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" dirty="0">
                <a:solidFill>
                  <a:srgbClr val="EFEFE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Request Dispatcher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B1D8E-DBE4-339D-61C6-0ECE07A70A31}"/>
              </a:ext>
            </a:extLst>
          </p:cNvPr>
          <p:cNvSpPr txBox="1"/>
          <p:nvPr/>
        </p:nvSpPr>
        <p:spPr>
          <a:xfrm>
            <a:off x="5065058" y="3908713"/>
            <a:ext cx="352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" dirty="0">
                <a:solidFill>
                  <a:srgbClr val="EFEFEF"/>
                </a:solidFill>
                <a:latin typeface="Arial" panose="020B0604020202020204" pitchFamily="34" charset="0"/>
              </a:rPr>
              <a:t>Web 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E33-FFED-2436-F000-00210F3791BC}"/>
              </a:ext>
            </a:extLst>
          </p:cNvPr>
          <p:cNvSpPr txBox="1"/>
          <p:nvPr/>
        </p:nvSpPr>
        <p:spPr>
          <a:xfrm>
            <a:off x="5065058" y="4688745"/>
            <a:ext cx="454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" dirty="0">
                <a:solidFill>
                  <a:srgbClr val="EFEFE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 Requests and Responses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09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45" y="1524635"/>
            <a:ext cx="84747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Paintbrush Picture</vt:lpstr>
      <vt:lpstr> Developing dynamic web pages using Servlets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Admin</cp:lastModifiedBy>
  <cp:revision>5</cp:revision>
  <dcterms:created xsi:type="dcterms:W3CDTF">2022-09-28T15:44:00Z</dcterms:created>
  <dcterms:modified xsi:type="dcterms:W3CDTF">2023-08-12T16:46:09Z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