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60" r:id="rId11"/>
    <p:sldId id="261" r:id="rId12"/>
    <p:sldId id="291" r:id="rId13"/>
    <p:sldId id="288" r:id="rId14"/>
    <p:sldId id="289" r:id="rId15"/>
    <p:sldId id="29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92" r:id="rId37"/>
    <p:sldId id="293" r:id="rId38"/>
    <p:sldId id="294" r:id="rId39"/>
    <p:sldId id="295" r:id="rId40"/>
    <p:sldId id="282" r:id="rId4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281" y="2718906"/>
            <a:ext cx="106174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3562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-120" dirty="0">
                <a:solidFill>
                  <a:srgbClr val="101010"/>
                </a:solidFill>
              </a:rPr>
              <a:t>eque</a:t>
            </a:r>
            <a:r>
              <a:rPr sz="4500" spc="-160" dirty="0">
                <a:solidFill>
                  <a:srgbClr val="101010"/>
                </a:solidFill>
              </a:rPr>
              <a:t>s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215" dirty="0">
                <a:solidFill>
                  <a:srgbClr val="101010"/>
                </a:solidFill>
              </a:rPr>
              <a:t>Ser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80" dirty="0">
                <a:solidFill>
                  <a:srgbClr val="101010"/>
                </a:solidFill>
              </a:rPr>
              <a:t>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n</a:t>
            </a:r>
            <a:r>
              <a:rPr sz="4500" spc="-204" dirty="0">
                <a:solidFill>
                  <a:srgbClr val="101010"/>
                </a:solidFill>
              </a:rPr>
              <a:t>t</a:t>
            </a:r>
            <a:r>
              <a:rPr sz="4500" spc="-265" dirty="0">
                <a:solidFill>
                  <a:srgbClr val="101010"/>
                </a:solidFill>
              </a:rPr>
              <a:t>e</a:t>
            </a:r>
            <a:r>
              <a:rPr sz="4500" spc="-200" dirty="0">
                <a:solidFill>
                  <a:srgbClr val="101010"/>
                </a:solidFill>
              </a:rPr>
              <a:t>x</a:t>
            </a:r>
            <a:r>
              <a:rPr sz="4500" spc="40" dirty="0">
                <a:solidFill>
                  <a:srgbClr val="101010"/>
                </a:solidFill>
              </a:rPr>
              <a:t>t  </a:t>
            </a:r>
            <a:r>
              <a:rPr sz="4500" spc="-40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00" dirty="0">
                <a:solidFill>
                  <a:srgbClr val="101010"/>
                </a:solidFill>
              </a:rPr>
              <a:t>ug</a:t>
            </a:r>
            <a:r>
              <a:rPr sz="4500" spc="1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229" dirty="0">
                <a:solidFill>
                  <a:srgbClr val="101010"/>
                </a:solidFill>
              </a:rPr>
              <a:t>b</a:t>
            </a:r>
            <a:r>
              <a:rPr sz="4500" spc="-170" dirty="0">
                <a:solidFill>
                  <a:srgbClr val="101010"/>
                </a:solidFill>
              </a:rPr>
              <a:t>j</a:t>
            </a:r>
            <a:r>
              <a:rPr sz="4500" spc="-30" dirty="0">
                <a:solidFill>
                  <a:srgbClr val="101010"/>
                </a:solidFill>
              </a:rPr>
              <a:t>ect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0711" y="2152304"/>
            <a:ext cx="212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101010"/>
                </a:solidFill>
              </a:rPr>
              <a:t>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3200" y="2083307"/>
            <a:ext cx="5120640" cy="195580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0225" marR="325755" indent="-198755">
              <a:lnSpc>
                <a:spcPct val="125000"/>
              </a:lnSpc>
            </a:pP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setIntHeader(String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response.setHeader("Refresh",5)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280" y="2068067"/>
            <a:ext cx="5486400" cy="1894839"/>
          </a:xfrm>
          <a:custGeom>
            <a:avLst/>
            <a:gdLst/>
            <a:ahLst/>
            <a:cxnLst/>
            <a:rect l="l" t="t" r="r" b="b"/>
            <a:pathLst>
              <a:path w="5486400" h="1894839">
                <a:moveTo>
                  <a:pt x="5486400" y="0"/>
                </a:moveTo>
                <a:lnTo>
                  <a:pt x="0" y="0"/>
                </a:lnTo>
                <a:lnTo>
                  <a:pt x="0" y="1894332"/>
                </a:lnTo>
                <a:lnTo>
                  <a:pt x="5486400" y="1894332"/>
                </a:lnTo>
                <a:lnTo>
                  <a:pt x="54864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4396" y="2458212"/>
            <a:ext cx="1154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997" y="2474475"/>
            <a:ext cx="305752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75"/>
              </a:lnSpc>
            </a:pP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setContentType(Str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20320" algn="r">
              <a:lnSpc>
                <a:spcPct val="100000"/>
              </a:lnSpc>
              <a:spcBef>
                <a:spcPts val="600"/>
              </a:spcBef>
            </a:pP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response.setContentTyp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739" y="2839210"/>
            <a:ext cx="17741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e("text/html")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7219" y="508398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3E3E3E"/>
                </a:solidFill>
              </a:rPr>
              <a:t>response</a:t>
            </a:r>
            <a:r>
              <a:rPr sz="4000" spc="-270" dirty="0">
                <a:solidFill>
                  <a:srgbClr val="3E3E3E"/>
                </a:solidFill>
              </a:rPr>
              <a:t> </a:t>
            </a:r>
            <a:r>
              <a:rPr sz="4000" spc="30" dirty="0">
                <a:solidFill>
                  <a:srgbClr val="3E3E3E"/>
                </a:solidFill>
              </a:rPr>
              <a:t>object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16280" y="4338828"/>
            <a:ext cx="5440680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66725" marR="460375" indent="405130">
              <a:lnSpc>
                <a:spcPct val="125000"/>
              </a:lnSpc>
            </a:pP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sendRedirect(String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location)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response.sendRedirect("sucess.jsp")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9295" y="4338828"/>
            <a:ext cx="5191125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523875" marR="516890" indent="414020">
              <a:lnSpc>
                <a:spcPct val="125000"/>
              </a:lnSpc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addCookie(Cookie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cookie)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ook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804545"/>
            <a:ext cx="75628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871220"/>
            <a:ext cx="95631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804545"/>
            <a:ext cx="84486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6300" y="2152304"/>
            <a:ext cx="85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600" spc="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1135" y="1737233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</a:rPr>
              <a:t>In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Servlets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07177" y="2375026"/>
            <a:ext cx="496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Prinitwriter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response.getWriter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7233"/>
            <a:ext cx="4624705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[Builtin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Object]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out=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pagecontext.getout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64465" indent="-152400">
              <a:lnSpc>
                <a:spcPct val="100000"/>
              </a:lnSpc>
              <a:buSzPct val="70000"/>
              <a:buFont typeface="Wingdings" panose="05000000000000000000"/>
              <a:buChar char=""/>
              <a:tabLst>
                <a:tab pos="165100" algn="l"/>
              </a:tabLst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104266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print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</a:rPr>
              <a:t>printIn  </a:t>
            </a:r>
            <a:r>
              <a:rPr sz="2400" spc="-15" dirty="0">
                <a:solidFill>
                  <a:srgbClr val="F05A28"/>
                </a:solidFill>
              </a:rPr>
              <a:t>flush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9850" y="2842287"/>
            <a:ext cx="3623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126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Builtin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200147"/>
            <a:ext cx="982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15B2A"/>
                </a:solidFill>
              </a:rPr>
              <a:t>out.print</a:t>
            </a:r>
            <a:r>
              <a:rPr sz="2400" spc="-30" dirty="0">
                <a:solidFill>
                  <a:srgbClr val="FFFFFF"/>
                </a:solidFill>
              </a:rPr>
              <a:t>("</a:t>
            </a:r>
            <a:r>
              <a:rPr sz="2400" spc="-30" dirty="0">
                <a:solidFill>
                  <a:srgbClr val="F15B2A"/>
                </a:solidFill>
              </a:rPr>
              <a:t>Today</a:t>
            </a:r>
            <a:r>
              <a:rPr sz="2400" spc="-10" dirty="0">
                <a:solidFill>
                  <a:srgbClr val="F15B2A"/>
                </a:solidFill>
              </a:rPr>
              <a:t> </a:t>
            </a:r>
            <a:r>
              <a:rPr sz="2400" spc="-90" dirty="0">
                <a:solidFill>
                  <a:srgbClr val="F15B2A"/>
                </a:solidFill>
              </a:rPr>
              <a:t>is</a:t>
            </a:r>
            <a:r>
              <a:rPr sz="2400" spc="-90" dirty="0">
                <a:solidFill>
                  <a:srgbClr val="FFFFFF"/>
                </a:solidFill>
              </a:rPr>
              <a:t>:"</a:t>
            </a:r>
            <a:r>
              <a:rPr sz="2400" spc="-90" dirty="0">
                <a:solidFill>
                  <a:srgbClr val="F15B2A"/>
                </a:solidFill>
              </a:rPr>
              <a:t>+</a:t>
            </a:r>
            <a:r>
              <a:rPr sz="2400" spc="-90" dirty="0">
                <a:solidFill>
                  <a:srgbClr val="2A9FBC"/>
                </a:solidFill>
              </a:rPr>
              <a:t>java.util.Calendar.getInsatance</a:t>
            </a:r>
            <a:r>
              <a:rPr sz="2400" spc="-90" dirty="0">
                <a:solidFill>
                  <a:srgbClr val="FFFFFF"/>
                </a:solidFill>
              </a:rPr>
              <a:t>().</a:t>
            </a:r>
            <a:r>
              <a:rPr sz="2400" spc="-90" dirty="0">
                <a:solidFill>
                  <a:srgbClr val="F15B2A"/>
                </a:solidFill>
              </a:rPr>
              <a:t>getTime</a:t>
            </a:r>
            <a:r>
              <a:rPr sz="2400" spc="-90" dirty="0">
                <a:solidFill>
                  <a:srgbClr val="FFFFFF"/>
                </a:solidFill>
              </a:rPr>
              <a:t>());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55714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date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4911" y="2365664"/>
            <a:ext cx="281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101010"/>
                </a:solidFill>
              </a:rPr>
              <a:t>PageContext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25971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</a:rPr>
              <a:t>getAttribute </a:t>
            </a:r>
            <a:r>
              <a:rPr sz="2400" spc="5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findAttribute </a:t>
            </a:r>
            <a:r>
              <a:rPr sz="2400" spc="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removeAttribute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08545" y="2567966"/>
            <a:ext cx="29362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421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Important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463816"/>
            <a:ext cx="5614670" cy="5920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pageContext.setAttribute("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pageContext.getAttribute("</a:t>
            </a: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2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4.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 marR="387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.”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SESSION_SCO </a:t>
            </a:r>
            <a:r>
              <a:rPr sz="2200" spc="-7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");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3335" marR="5080">
              <a:lnSpc>
                <a:spcPct val="123000"/>
              </a:lnSpc>
            </a:pP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200" spc="-4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51185" y="502920"/>
            <a:ext cx="4270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</a:rPr>
              <a:t>To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10" dirty="0">
                <a:solidFill>
                  <a:srgbClr val="3E3E3E"/>
                </a:solidFill>
              </a:rPr>
              <a:t>set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45" dirty="0">
                <a:solidFill>
                  <a:srgbClr val="3E3E3E"/>
                </a:solidFill>
              </a:rPr>
              <a:t>a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page</a:t>
            </a:r>
            <a:r>
              <a:rPr sz="2000" spc="-345" dirty="0">
                <a:solidFill>
                  <a:srgbClr val="3E3E3E"/>
                </a:solidFill>
              </a:rPr>
              <a:t> </a:t>
            </a:r>
            <a:r>
              <a:rPr sz="2000" spc="-100" dirty="0">
                <a:solidFill>
                  <a:srgbClr val="3E3E3E"/>
                </a:solidFill>
              </a:rPr>
              <a:t>-</a:t>
            </a:r>
            <a:r>
              <a:rPr sz="2000" spc="-50" dirty="0">
                <a:solidFill>
                  <a:srgbClr val="3E3E3E"/>
                </a:solidFill>
              </a:rPr>
              <a:t>s</a:t>
            </a:r>
            <a:r>
              <a:rPr sz="2000" spc="70" dirty="0">
                <a:solidFill>
                  <a:srgbClr val="3E3E3E"/>
                </a:solidFill>
              </a:rPr>
              <a:t>c</a:t>
            </a:r>
            <a:r>
              <a:rPr sz="2000" spc="60" dirty="0">
                <a:solidFill>
                  <a:srgbClr val="3E3E3E"/>
                </a:solidFill>
              </a:rPr>
              <a:t>oped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55" dirty="0">
                <a:solidFill>
                  <a:srgbClr val="3E3E3E"/>
                </a:solidFill>
              </a:rPr>
              <a:t>a</a:t>
            </a:r>
            <a:r>
              <a:rPr sz="2000" spc="10" dirty="0">
                <a:solidFill>
                  <a:srgbClr val="3E3E3E"/>
                </a:solidFill>
              </a:rPr>
              <a:t>tt</a:t>
            </a:r>
            <a:r>
              <a:rPr sz="2000" spc="-45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i</a:t>
            </a:r>
            <a:r>
              <a:rPr sz="2000" spc="25" dirty="0">
                <a:solidFill>
                  <a:srgbClr val="3E3E3E"/>
                </a:solidFill>
              </a:rPr>
              <a:t>bu</a:t>
            </a:r>
            <a:r>
              <a:rPr sz="2000" spc="-15" dirty="0">
                <a:solidFill>
                  <a:srgbClr val="3E3E3E"/>
                </a:solidFill>
              </a:rPr>
              <a:t>t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85" y="2026920"/>
            <a:ext cx="4454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0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-scoped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185" y="3296411"/>
            <a:ext cx="4476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1185" y="5074920"/>
            <a:ext cx="4660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31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45" dirty="0"/>
              <a:t>io</a:t>
            </a:r>
            <a:r>
              <a:rPr spc="-65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5579" y="519066"/>
            <a:ext cx="337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-90" dirty="0">
                <a:solidFill>
                  <a:srgbClr val="3E3E3E"/>
                </a:solidFill>
              </a:rPr>
              <a:t>si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Obj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175" dirty="0">
                <a:solidFill>
                  <a:srgbClr val="3E3E3E"/>
                </a:solidFill>
              </a:rPr>
              <a:t>c</a:t>
            </a:r>
            <a:r>
              <a:rPr spc="20" dirty="0">
                <a:solidFill>
                  <a:srgbClr val="3E3E3E"/>
                </a:solidFill>
              </a:rPr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554" y="1426463"/>
            <a:ext cx="8380868" cy="42184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6181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(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String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name,Object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value)</a:t>
            </a:r>
            <a:endParaRPr sz="2400"/>
          </a:p>
          <a:p>
            <a:pPr marL="12700" marR="1509395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getAttribute(String </a:t>
            </a:r>
            <a:r>
              <a:rPr sz="2400" spc="-45" dirty="0">
                <a:solidFill>
                  <a:srgbClr val="F05A28"/>
                </a:solidFill>
              </a:rPr>
              <a:t>name) </a:t>
            </a:r>
            <a:r>
              <a:rPr sz="2400" spc="-4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removeAttribute(String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8846" y="2842287"/>
            <a:ext cx="32753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ilt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679442"/>
            <a:ext cx="71418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pageContext.setAttribute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</a:rPr>
              <a:t>("</a:t>
            </a:r>
            <a:r>
              <a:rPr sz="2400" spc="-50" dirty="0">
                <a:solidFill>
                  <a:srgbClr val="F05A28"/>
                </a:solidFill>
              </a:rPr>
              <a:t>no</a:t>
            </a:r>
            <a:r>
              <a:rPr sz="2400" spc="-50" dirty="0">
                <a:solidFill>
                  <a:srgbClr val="FFFFFF"/>
                </a:solidFill>
              </a:rPr>
              <a:t>",</a:t>
            </a:r>
            <a:r>
              <a:rPr sz="2400" spc="-50" dirty="0">
                <a:solidFill>
                  <a:srgbClr val="F05A28"/>
                </a:solidFill>
              </a:rPr>
              <a:t>value</a:t>
            </a:r>
            <a:r>
              <a:rPr sz="2400" spc="-50" dirty="0">
                <a:solidFill>
                  <a:srgbClr val="FFFFFF"/>
                </a:solidFill>
              </a:rPr>
              <a:t>,</a:t>
            </a:r>
            <a:r>
              <a:rPr sz="2400" spc="-50" dirty="0">
                <a:solidFill>
                  <a:srgbClr val="F05A28"/>
                </a:solidFill>
              </a:rPr>
              <a:t>PageContext.SESSION_SCOPE</a:t>
            </a:r>
            <a:r>
              <a:rPr sz="2400" spc="-50" dirty="0">
                <a:solidFill>
                  <a:srgbClr val="FFFFFF"/>
                </a:solidFill>
              </a:rPr>
              <a:t>);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2444" y="2462522"/>
            <a:ext cx="566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session.setAttribute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",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27520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957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644" y="1434084"/>
            <a:ext cx="8200435" cy="36926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259" y="5188711"/>
            <a:ext cx="1027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javax.servlet.ServletContext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application=pageContext.getServeltContext()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8" y="1063752"/>
            <a:ext cx="9681971" cy="50932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8767" y="2718906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24" y="1866638"/>
            <a:ext cx="893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sz="2800" spc="-10" dirty="0">
                <a:solidFill>
                  <a:srgbClr val="2A9FBC"/>
                </a:solidFill>
              </a:rPr>
              <a:t>setAttribute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75" dirty="0">
                <a:solidFill>
                  <a:srgbClr val="F05A28"/>
                </a:solidFill>
              </a:rPr>
              <a:t> </a:t>
            </a:r>
            <a:r>
              <a:rPr sz="2800" spc="-45" dirty="0">
                <a:solidFill>
                  <a:srgbClr val="F05A28"/>
                </a:solidFill>
              </a:rPr>
              <a:t>name</a:t>
            </a:r>
            <a:r>
              <a:rPr sz="2800" spc="-45" dirty="0">
                <a:solidFill>
                  <a:srgbClr val="FFFFFF"/>
                </a:solidFill>
              </a:rPr>
              <a:t>,</a:t>
            </a:r>
            <a:r>
              <a:rPr sz="2800" spc="-45" dirty="0">
                <a:solidFill>
                  <a:srgbClr val="F05A28"/>
                </a:solidFill>
              </a:rPr>
              <a:t>Object</a:t>
            </a:r>
            <a:r>
              <a:rPr sz="2800" spc="-125" dirty="0">
                <a:solidFill>
                  <a:srgbClr val="F05A28"/>
                </a:solidFill>
              </a:rPr>
              <a:t> </a:t>
            </a:r>
            <a:r>
              <a:rPr sz="2800" spc="-65" dirty="0">
                <a:solidFill>
                  <a:srgbClr val="F05A28"/>
                </a:solidFill>
              </a:rPr>
              <a:t>value</a:t>
            </a:r>
            <a:r>
              <a:rPr sz="2800" spc="-65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430" y="1866900"/>
            <a:ext cx="87166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lang="en-US" sz="2800" spc="-10" dirty="0">
                <a:solidFill>
                  <a:srgbClr val="FFFFFF"/>
                </a:solidFill>
              </a:rPr>
              <a:t>g</a:t>
            </a:r>
            <a:r>
              <a:rPr sz="2800" spc="-10" dirty="0">
                <a:solidFill>
                  <a:srgbClr val="2A9FBC"/>
                </a:solidFill>
              </a:rPr>
              <a:t>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95" dirty="0">
                <a:solidFill>
                  <a:srgbClr val="F05A28"/>
                </a:solidFill>
              </a:rPr>
              <a:t> </a:t>
            </a:r>
            <a:r>
              <a:rPr sz="2800" spc="-70" dirty="0">
                <a:solidFill>
                  <a:srgbClr val="F05A28"/>
                </a:solidFill>
              </a:rPr>
              <a:t>name</a:t>
            </a:r>
            <a:r>
              <a:rPr sz="2800" spc="-70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8431" y="2718906"/>
            <a:ext cx="152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140" dirty="0"/>
              <a:t>o</a:t>
            </a:r>
            <a:r>
              <a:rPr spc="-65" dirty="0"/>
              <a:t>n</a:t>
            </a:r>
            <a:r>
              <a:rPr spc="50" dirty="0"/>
              <a:t>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495" y="519066"/>
            <a:ext cx="319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3E3E3E"/>
                </a:solidFill>
              </a:rPr>
              <a:t>Config</a:t>
            </a:r>
            <a:r>
              <a:rPr spc="-254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67" y="1133855"/>
            <a:ext cx="9125915" cy="49255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473646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getInitParameter(String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  <a:p>
            <a:pPr marL="12700" marR="809625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</a:rPr>
              <a:t>getInitParameterName</a:t>
            </a:r>
            <a:r>
              <a:rPr sz="2400" spc="-175" dirty="0">
                <a:solidFill>
                  <a:srgbClr val="F05A28"/>
                </a:solidFill>
              </a:rPr>
              <a:t>s</a:t>
            </a:r>
            <a:r>
              <a:rPr sz="2400" spc="-30" dirty="0">
                <a:solidFill>
                  <a:srgbClr val="F05A28"/>
                </a:solidFill>
              </a:rPr>
              <a:t>()  </a:t>
            </a:r>
            <a:r>
              <a:rPr sz="2400" spc="10" dirty="0">
                <a:solidFill>
                  <a:srgbClr val="F05A28"/>
                </a:solidFill>
              </a:rPr>
              <a:t>getServletContext()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getServletName()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5986" y="2842287"/>
            <a:ext cx="32975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Implicit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852170"/>
            <a:ext cx="820102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952500"/>
            <a:ext cx="72485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3280" y="597535"/>
          <a:ext cx="1050480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96550" imgH="5657850" progId="Paint.Picture">
                  <p:embed/>
                </p:oleObj>
              </mc:Choice>
              <mc:Fallback>
                <p:oleObj r:id="rId2" imgW="10496550" imgH="565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280" y="597535"/>
                        <a:ext cx="1050480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956945"/>
            <a:ext cx="102965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5" y="866775"/>
            <a:ext cx="79152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836703"/>
            <a:ext cx="44729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setAttribute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0095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getAttribute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getCookies()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getHeaderNames()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getHeader(string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getMethod()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Parameter(string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getQueryString(string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getLocale()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434" y="2842287"/>
            <a:ext cx="3533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E3E"/>
                </a:solidFill>
              </a:rPr>
              <a:t>Request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</a:p>
          <a:p>
            <a:pPr marR="14605" algn="r">
              <a:lnSpc>
                <a:spcPct val="100000"/>
              </a:lnSpc>
            </a:pPr>
            <a:r>
              <a:rPr spc="20" dirty="0">
                <a:solidFill>
                  <a:srgbClr val="3E3E3E"/>
                </a:solidFill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728345"/>
            <a:ext cx="936307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75970"/>
            <a:ext cx="96774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781050"/>
            <a:ext cx="969645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62000"/>
            <a:ext cx="92773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709295"/>
            <a:ext cx="8848725" cy="543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432</Words>
  <Application>Microsoft Office PowerPoint</Application>
  <PresentationFormat>Widescreen</PresentationFormat>
  <Paragraphs>134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Lucida Sans Unicode</vt:lpstr>
      <vt:lpstr>Times New Roman</vt:lpstr>
      <vt:lpstr>Verdana</vt:lpstr>
      <vt:lpstr>Wingdings</vt:lpstr>
      <vt:lpstr>Office Theme</vt:lpstr>
      <vt:lpstr>Paintbrush Picture</vt:lpstr>
      <vt:lpstr>Using the Request and Server Context  Through Built-in Object</vt:lpstr>
      <vt:lpstr>Request Response  PageContext  Out</vt:lpstr>
      <vt:lpstr>Request</vt:lpstr>
      <vt:lpstr>Request Object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</vt:lpstr>
      <vt:lpstr>response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Servlets</vt:lpstr>
      <vt:lpstr>print printIn  flush</vt:lpstr>
      <vt:lpstr>out.print("Today is:"+java.util.Calendar.getInsatance().getTime());</vt:lpstr>
      <vt:lpstr>PageContext</vt:lpstr>
      <vt:lpstr>setAttribute getAttribute  findAttribute  removeAttribute</vt:lpstr>
      <vt:lpstr>◀ To set a page -scoped attribute</vt:lpstr>
      <vt:lpstr>Session</vt:lpstr>
      <vt:lpstr>Session Object</vt:lpstr>
      <vt:lpstr>setAttribute ( String name,Object value) getAttribute(String name)  removeAttribute(String name)</vt:lpstr>
      <vt:lpstr>&lt;% pageContext.setAttribute ("no",value,PageContext.SESSION_SCOPE); %&gt;</vt:lpstr>
      <vt:lpstr>Application</vt:lpstr>
      <vt:lpstr>Application Object</vt:lpstr>
      <vt:lpstr>Application Object</vt:lpstr>
      <vt:lpstr>application.setAttribute(String name,Object value)</vt:lpstr>
      <vt:lpstr>application.getAttribute(String name)</vt:lpstr>
      <vt:lpstr>Config</vt:lpstr>
      <vt:lpstr>Config Object</vt:lpstr>
      <vt:lpstr>getInitParameter(String name) getInitParameterNames()  getServletContext()  getServletName()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Request Response  PageContext 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Request and Server Context  Through Built-in Object</dc:title>
  <dc:creator>Lss Pvt Ltd</dc:creator>
  <cp:lastModifiedBy>Admin</cp:lastModifiedBy>
  <cp:revision>9</cp:revision>
  <dcterms:created xsi:type="dcterms:W3CDTF">2022-10-13T17:08:00Z</dcterms:created>
  <dcterms:modified xsi:type="dcterms:W3CDTF">2023-08-17T20:14:03Z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2017-02-07T16:30:00Z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2022-10-12T16:30:00Z</vt:filetime>
  </property>
  <property fmtid="{D5CDD505-2E9C-101B-9397-08002B2CF9AE}" pid="5" name="ICV">
    <vt:lpwstr>0809F273E05F4090ABAE79AF9586B8EE</vt:lpwstr>
  </property>
  <property fmtid="{D5CDD505-2E9C-101B-9397-08002B2CF9AE}" pid="6" name="KSOProductBuildVer">
    <vt:lpwstr>1033-11.2.0.11341</vt:lpwstr>
  </property>
</Properties>
</file>