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F6CE-3888-4BED-A68C-C4127F7C7DC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FA2E-D2F7-444D-B20D-116FAA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BF11-A0D0-4D22-8F5F-4F0B9C27DDF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759F-B4F3-4658-AC6D-320839527F89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F8E1-0EFC-4C26-97A0-6D4AA6BA802F}" type="datetime1">
              <a:rPr lang="en-US" smtClean="0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DC65-6DBA-46C1-914C-CD3A8872EAEA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378A-7AF5-47BE-AA51-F8C49D5EB735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026" y="1118108"/>
            <a:ext cx="107759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496" y="1636267"/>
            <a:ext cx="9859007" cy="386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E04B-8697-4CB0-9845-4C910C580A7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64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71717"/>
                </a:solidFill>
              </a:rPr>
              <a:t>D</a:t>
            </a:r>
            <a:r>
              <a:rPr sz="4500" spc="-100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65" dirty="0">
                <a:solidFill>
                  <a:srgbClr val="171717"/>
                </a:solidFill>
              </a:rPr>
              <a:t>o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50904B-096C-00F4-B4A4-5D879A8A11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64262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pc="90" dirty="0"/>
              <a:t>Web</a:t>
            </a:r>
            <a:r>
              <a:rPr spc="-130" dirty="0"/>
              <a:t> </a:t>
            </a:r>
            <a:r>
              <a:rPr spc="35" dirty="0"/>
              <a:t>applications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45" dirty="0"/>
              <a:t>packaged</a:t>
            </a:r>
            <a:r>
              <a:rPr spc="-130" dirty="0"/>
              <a:t> </a:t>
            </a:r>
            <a:r>
              <a:rPr spc="25" dirty="0"/>
              <a:t>into</a:t>
            </a:r>
            <a:r>
              <a:rPr spc="-135" dirty="0"/>
              <a:t> </a:t>
            </a:r>
            <a:r>
              <a:rPr spc="135" dirty="0"/>
              <a:t>WAR </a:t>
            </a:r>
            <a:r>
              <a:rPr spc="-830" dirty="0"/>
              <a:t> </a:t>
            </a:r>
            <a:r>
              <a:rPr spc="1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2821940"/>
            <a:ext cx="5915025" cy="19431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58165">
              <a:lnSpc>
                <a:spcPts val="2810"/>
              </a:lnSpc>
              <a:spcBef>
                <a:spcPts val="250"/>
              </a:spcBef>
            </a:pPr>
            <a:r>
              <a:rPr sz="2400" spc="135" dirty="0">
                <a:solidFill>
                  <a:srgbClr val="F05A28"/>
                </a:solidFill>
                <a:latin typeface="Verdana"/>
                <a:cs typeface="Verdana"/>
              </a:rPr>
              <a:t>WAR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specific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directory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structure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700"/>
              </a:lnSpc>
              <a:spcBef>
                <a:spcPts val="18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jar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utility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create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WARs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Hot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deploy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F05A28"/>
                </a:solidFill>
                <a:latin typeface="Verdana"/>
                <a:cs typeface="Verdana"/>
              </a:rPr>
              <a:t>WAR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Tomcat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22E1-E11B-EBE9-B55D-E6A99AF145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283" y="517651"/>
            <a:ext cx="378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70125" y="2203303"/>
            <a:ext cx="8947785" cy="3075940"/>
            <a:chOff x="970125" y="2203303"/>
            <a:chExt cx="8947785" cy="3075940"/>
          </a:xfrm>
        </p:grpSpPr>
        <p:sp>
          <p:nvSpPr>
            <p:cNvPr id="4" name="object 4"/>
            <p:cNvSpPr/>
            <p:nvPr/>
          </p:nvSpPr>
          <p:spPr>
            <a:xfrm>
              <a:off x="1926583" y="2216003"/>
              <a:ext cx="7978775" cy="3050540"/>
            </a:xfrm>
            <a:custGeom>
              <a:avLst/>
              <a:gdLst/>
              <a:ahLst/>
              <a:cxnLst/>
              <a:rect l="l" t="t" r="r" b="b"/>
              <a:pathLst>
                <a:path w="7978775" h="3050540">
                  <a:moveTo>
                    <a:pt x="0" y="0"/>
                  </a:moveTo>
                  <a:lnTo>
                    <a:pt x="7978554" y="0"/>
                  </a:lnTo>
                  <a:lnTo>
                    <a:pt x="7978554" y="3050062"/>
                  </a:lnTo>
                  <a:lnTo>
                    <a:pt x="0" y="305006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125" y="3020369"/>
              <a:ext cx="1913255" cy="369570"/>
            </a:xfrm>
            <a:custGeom>
              <a:avLst/>
              <a:gdLst/>
              <a:ahLst/>
              <a:cxnLst/>
              <a:rect l="l" t="t" r="r" b="b"/>
              <a:pathLst>
                <a:path w="1913255" h="369570">
                  <a:moveTo>
                    <a:pt x="191291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912915" y="369332"/>
                  </a:lnTo>
                  <a:lnTo>
                    <a:pt x="1912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3339" y="3041396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2A9FBC"/>
                </a:solidFill>
                <a:latin typeface="Verdana"/>
                <a:cs typeface="Verdana"/>
              </a:rPr>
              <a:t>W</a:t>
            </a:r>
            <a:r>
              <a:rPr sz="1800" spc="17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7315" y="2778964"/>
            <a:ext cx="4853305" cy="1471295"/>
            <a:chOff x="1607315" y="2778964"/>
            <a:chExt cx="4853305" cy="14712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315" y="3403916"/>
              <a:ext cx="688341" cy="8461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31770" y="2971389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4195" y="279166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5" y="0"/>
                  </a:lnTo>
                  <a:lnTo>
                    <a:pt x="18295" y="2354"/>
                  </a:lnTo>
                  <a:lnTo>
                    <a:pt x="8773" y="8773"/>
                  </a:lnTo>
                  <a:lnTo>
                    <a:pt x="2354" y="18295"/>
                  </a:lnTo>
                  <a:lnTo>
                    <a:pt x="0" y="29955"/>
                  </a:lnTo>
                  <a:lnTo>
                    <a:pt x="0" y="149771"/>
                  </a:lnTo>
                  <a:lnTo>
                    <a:pt x="2354" y="161430"/>
                  </a:lnTo>
                  <a:lnTo>
                    <a:pt x="8773" y="170951"/>
                  </a:lnTo>
                  <a:lnTo>
                    <a:pt x="18295" y="177371"/>
                  </a:lnTo>
                  <a:lnTo>
                    <a:pt x="29955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8" y="170951"/>
                  </a:lnTo>
                  <a:lnTo>
                    <a:pt x="590878" y="161430"/>
                  </a:lnTo>
                  <a:lnTo>
                    <a:pt x="593232" y="149771"/>
                  </a:lnTo>
                  <a:lnTo>
                    <a:pt x="593232" y="29955"/>
                  </a:lnTo>
                  <a:lnTo>
                    <a:pt x="590878" y="18295"/>
                  </a:lnTo>
                  <a:lnTo>
                    <a:pt x="584458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4195" y="2791664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36648" y="3160267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/>
                <a:cs typeface="Verdana"/>
              </a:rPr>
              <a:t>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41494" y="3989067"/>
            <a:ext cx="619125" cy="896619"/>
            <a:chOff x="5841494" y="3989067"/>
            <a:chExt cx="619125" cy="896619"/>
          </a:xfrm>
        </p:grpSpPr>
        <p:sp>
          <p:nvSpPr>
            <p:cNvPr id="14" name="object 14"/>
            <p:cNvSpPr/>
            <p:nvPr/>
          </p:nvSpPr>
          <p:spPr>
            <a:xfrm>
              <a:off x="5931767" y="4181492"/>
              <a:ext cx="438150" cy="691515"/>
            </a:xfrm>
            <a:custGeom>
              <a:avLst/>
              <a:gdLst/>
              <a:ahLst/>
              <a:cxnLst/>
              <a:rect l="l" t="t" r="r" b="b"/>
              <a:pathLst>
                <a:path w="438150" h="691514">
                  <a:moveTo>
                    <a:pt x="219039" y="691330"/>
                  </a:moveTo>
                  <a:lnTo>
                    <a:pt x="168815" y="685545"/>
                  </a:lnTo>
                  <a:lnTo>
                    <a:pt x="122711" y="669066"/>
                  </a:lnTo>
                  <a:lnTo>
                    <a:pt x="82041" y="643209"/>
                  </a:lnTo>
                  <a:lnTo>
                    <a:pt x="48120" y="609288"/>
                  </a:lnTo>
                  <a:lnTo>
                    <a:pt x="22263" y="568618"/>
                  </a:lnTo>
                  <a:lnTo>
                    <a:pt x="5784" y="522514"/>
                  </a:lnTo>
                  <a:lnTo>
                    <a:pt x="0" y="472290"/>
                  </a:lnTo>
                  <a:lnTo>
                    <a:pt x="0" y="0"/>
                  </a:lnTo>
                  <a:lnTo>
                    <a:pt x="438078" y="0"/>
                  </a:lnTo>
                  <a:lnTo>
                    <a:pt x="438078" y="472290"/>
                  </a:lnTo>
                  <a:lnTo>
                    <a:pt x="432293" y="522514"/>
                  </a:lnTo>
                  <a:lnTo>
                    <a:pt x="415815" y="568618"/>
                  </a:lnTo>
                  <a:lnTo>
                    <a:pt x="389958" y="609288"/>
                  </a:lnTo>
                  <a:lnTo>
                    <a:pt x="356037" y="643209"/>
                  </a:lnTo>
                  <a:lnTo>
                    <a:pt x="315367" y="669066"/>
                  </a:lnTo>
                  <a:lnTo>
                    <a:pt x="269263" y="685545"/>
                  </a:lnTo>
                  <a:lnTo>
                    <a:pt x="219039" y="69133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4194" y="4001767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563276" y="0"/>
                  </a:moveTo>
                  <a:lnTo>
                    <a:pt x="29954" y="0"/>
                  </a:lnTo>
                  <a:lnTo>
                    <a:pt x="18294" y="2354"/>
                  </a:lnTo>
                  <a:lnTo>
                    <a:pt x="8773" y="8773"/>
                  </a:lnTo>
                  <a:lnTo>
                    <a:pt x="2353" y="18295"/>
                  </a:lnTo>
                  <a:lnTo>
                    <a:pt x="0" y="29955"/>
                  </a:lnTo>
                  <a:lnTo>
                    <a:pt x="0" y="149771"/>
                  </a:lnTo>
                  <a:lnTo>
                    <a:pt x="2353" y="161430"/>
                  </a:lnTo>
                  <a:lnTo>
                    <a:pt x="8773" y="170951"/>
                  </a:lnTo>
                  <a:lnTo>
                    <a:pt x="18294" y="177371"/>
                  </a:lnTo>
                  <a:lnTo>
                    <a:pt x="29954" y="179725"/>
                  </a:lnTo>
                  <a:lnTo>
                    <a:pt x="563276" y="179725"/>
                  </a:lnTo>
                  <a:lnTo>
                    <a:pt x="574936" y="177371"/>
                  </a:lnTo>
                  <a:lnTo>
                    <a:pt x="584457" y="170951"/>
                  </a:lnTo>
                  <a:lnTo>
                    <a:pt x="590876" y="161430"/>
                  </a:lnTo>
                  <a:lnTo>
                    <a:pt x="593230" y="149771"/>
                  </a:lnTo>
                  <a:lnTo>
                    <a:pt x="593230" y="29955"/>
                  </a:lnTo>
                  <a:lnTo>
                    <a:pt x="590876" y="18295"/>
                  </a:lnTo>
                  <a:lnTo>
                    <a:pt x="584457" y="8773"/>
                  </a:lnTo>
                  <a:lnTo>
                    <a:pt x="574936" y="2354"/>
                  </a:lnTo>
                  <a:lnTo>
                    <a:pt x="56327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4194" y="4001767"/>
              <a:ext cx="593725" cy="180340"/>
            </a:xfrm>
            <a:custGeom>
              <a:avLst/>
              <a:gdLst/>
              <a:ahLst/>
              <a:cxnLst/>
              <a:rect l="l" t="t" r="r" b="b"/>
              <a:pathLst>
                <a:path w="593725" h="180339">
                  <a:moveTo>
                    <a:pt x="0" y="29954"/>
                  </a:moveTo>
                  <a:lnTo>
                    <a:pt x="2354" y="18295"/>
                  </a:lnTo>
                  <a:lnTo>
                    <a:pt x="8773" y="8773"/>
                  </a:lnTo>
                  <a:lnTo>
                    <a:pt x="18295" y="2354"/>
                  </a:lnTo>
                  <a:lnTo>
                    <a:pt x="29954" y="0"/>
                  </a:lnTo>
                  <a:lnTo>
                    <a:pt x="563277" y="0"/>
                  </a:lnTo>
                  <a:lnTo>
                    <a:pt x="574936" y="2354"/>
                  </a:lnTo>
                  <a:lnTo>
                    <a:pt x="584458" y="8773"/>
                  </a:lnTo>
                  <a:lnTo>
                    <a:pt x="590878" y="18295"/>
                  </a:lnTo>
                  <a:lnTo>
                    <a:pt x="593232" y="29954"/>
                  </a:lnTo>
                  <a:lnTo>
                    <a:pt x="593232" y="149770"/>
                  </a:lnTo>
                  <a:lnTo>
                    <a:pt x="590878" y="161429"/>
                  </a:lnTo>
                  <a:lnTo>
                    <a:pt x="584458" y="170951"/>
                  </a:lnTo>
                  <a:lnTo>
                    <a:pt x="574936" y="177370"/>
                  </a:lnTo>
                  <a:lnTo>
                    <a:pt x="563277" y="179725"/>
                  </a:lnTo>
                  <a:lnTo>
                    <a:pt x="29954" y="179725"/>
                  </a:lnTo>
                  <a:lnTo>
                    <a:pt x="18295" y="177370"/>
                  </a:lnTo>
                  <a:lnTo>
                    <a:pt x="8773" y="170951"/>
                  </a:lnTo>
                  <a:lnTo>
                    <a:pt x="2354" y="161429"/>
                  </a:lnTo>
                  <a:lnTo>
                    <a:pt x="0" y="149770"/>
                  </a:lnTo>
                  <a:lnTo>
                    <a:pt x="0" y="29954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36645" y="4370323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200" spc="2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200" spc="-5" dirty="0">
                <a:solidFill>
                  <a:srgbClr val="2A9FBC"/>
                </a:solidFill>
                <a:latin typeface="Verdana"/>
                <a:cs typeface="Verdana"/>
              </a:rPr>
              <a:t>er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504" y="2762558"/>
            <a:ext cx="924544" cy="9245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434364" y="3130274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Servlet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774" y="3952589"/>
            <a:ext cx="924545" cy="9245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430635" y="4320304"/>
            <a:ext cx="681990" cy="22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2A9FBC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5"/>
              </a:spcBef>
            </a:pP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Servlet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27979" y="2725950"/>
            <a:ext cx="998219" cy="1003300"/>
            <a:chOff x="4527979" y="2725950"/>
            <a:chExt cx="998219" cy="100330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7979" y="2725950"/>
              <a:ext cx="923543" cy="9235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51099" y="2951473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40"/>
                  </a:lnTo>
                  <a:lnTo>
                    <a:pt x="640080" y="777240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196" y="2935707"/>
              <a:ext cx="690403" cy="7137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928148" y="3205293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35"/>
              </a:lnSpc>
            </a:pPr>
            <a:r>
              <a:rPr sz="1400" spc="55" dirty="0">
                <a:solidFill>
                  <a:srgbClr val="2A9FBC"/>
                </a:solidFill>
                <a:latin typeface="Verdana"/>
                <a:cs typeface="Verdana"/>
              </a:rPr>
              <a:t>JSP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59697" y="3917968"/>
            <a:ext cx="998219" cy="1003300"/>
            <a:chOff x="4559697" y="3917968"/>
            <a:chExt cx="998219" cy="10033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9697" y="3917968"/>
              <a:ext cx="923544" cy="9235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82817" y="4143491"/>
              <a:ext cx="640080" cy="777240"/>
            </a:xfrm>
            <a:custGeom>
              <a:avLst/>
              <a:gdLst/>
              <a:ahLst/>
              <a:cxnLst/>
              <a:rect l="l" t="t" r="r" b="b"/>
              <a:pathLst>
                <a:path w="640079" h="777239">
                  <a:moveTo>
                    <a:pt x="438806" y="0"/>
                  </a:moveTo>
                  <a:lnTo>
                    <a:pt x="0" y="0"/>
                  </a:lnTo>
                  <a:lnTo>
                    <a:pt x="0" y="777240"/>
                  </a:lnTo>
                  <a:lnTo>
                    <a:pt x="640080" y="777240"/>
                  </a:lnTo>
                  <a:lnTo>
                    <a:pt x="640080" y="201273"/>
                  </a:lnTo>
                  <a:lnTo>
                    <a:pt x="43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6914" y="4127726"/>
              <a:ext cx="690403" cy="71378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959867" y="4397311"/>
            <a:ext cx="5048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630"/>
              </a:lnSpc>
            </a:pPr>
            <a:r>
              <a:rPr sz="1400" spc="55" dirty="0">
                <a:solidFill>
                  <a:srgbClr val="2A9FBC"/>
                </a:solidFill>
                <a:latin typeface="Verdana"/>
                <a:cs typeface="Verdana"/>
              </a:rPr>
              <a:t>JSP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07444" y="2784705"/>
            <a:ext cx="737870" cy="902335"/>
            <a:chOff x="6807444" y="2784705"/>
            <a:chExt cx="737870" cy="90233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1266" y="2784705"/>
              <a:ext cx="550995" cy="7317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20144" y="338578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664353" y="0"/>
                  </a:moveTo>
                  <a:lnTo>
                    <a:pt x="48082" y="0"/>
                  </a:lnTo>
                  <a:lnTo>
                    <a:pt x="29366" y="3778"/>
                  </a:lnTo>
                  <a:lnTo>
                    <a:pt x="14082" y="14083"/>
                  </a:lnTo>
                  <a:lnTo>
                    <a:pt x="3778" y="29367"/>
                  </a:lnTo>
                  <a:lnTo>
                    <a:pt x="0" y="48083"/>
                  </a:lnTo>
                  <a:lnTo>
                    <a:pt x="0" y="240408"/>
                  </a:lnTo>
                  <a:lnTo>
                    <a:pt x="3778" y="259124"/>
                  </a:lnTo>
                  <a:lnTo>
                    <a:pt x="14082" y="274408"/>
                  </a:lnTo>
                  <a:lnTo>
                    <a:pt x="29366" y="284713"/>
                  </a:lnTo>
                  <a:lnTo>
                    <a:pt x="48082" y="288491"/>
                  </a:lnTo>
                  <a:lnTo>
                    <a:pt x="664353" y="288491"/>
                  </a:lnTo>
                  <a:lnTo>
                    <a:pt x="683069" y="284713"/>
                  </a:lnTo>
                  <a:lnTo>
                    <a:pt x="698353" y="274408"/>
                  </a:lnTo>
                  <a:lnTo>
                    <a:pt x="708658" y="259124"/>
                  </a:lnTo>
                  <a:lnTo>
                    <a:pt x="712436" y="240408"/>
                  </a:lnTo>
                  <a:lnTo>
                    <a:pt x="712436" y="48083"/>
                  </a:lnTo>
                  <a:lnTo>
                    <a:pt x="708658" y="29367"/>
                  </a:lnTo>
                  <a:lnTo>
                    <a:pt x="698353" y="14083"/>
                  </a:lnTo>
                  <a:lnTo>
                    <a:pt x="683069" y="3778"/>
                  </a:lnTo>
                  <a:lnTo>
                    <a:pt x="664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20144" y="338578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0" y="48082"/>
                  </a:moveTo>
                  <a:lnTo>
                    <a:pt x="3778" y="29366"/>
                  </a:lnTo>
                  <a:lnTo>
                    <a:pt x="14083" y="14083"/>
                  </a:lnTo>
                  <a:lnTo>
                    <a:pt x="29366" y="3778"/>
                  </a:lnTo>
                  <a:lnTo>
                    <a:pt x="48082" y="0"/>
                  </a:lnTo>
                  <a:lnTo>
                    <a:pt x="664354" y="0"/>
                  </a:lnTo>
                  <a:lnTo>
                    <a:pt x="683070" y="3778"/>
                  </a:lnTo>
                  <a:lnTo>
                    <a:pt x="698353" y="14083"/>
                  </a:lnTo>
                  <a:lnTo>
                    <a:pt x="708658" y="29366"/>
                  </a:lnTo>
                  <a:lnTo>
                    <a:pt x="712437" y="48082"/>
                  </a:lnTo>
                  <a:lnTo>
                    <a:pt x="712437" y="240408"/>
                  </a:lnTo>
                  <a:lnTo>
                    <a:pt x="708658" y="259124"/>
                  </a:lnTo>
                  <a:lnTo>
                    <a:pt x="698353" y="274407"/>
                  </a:lnTo>
                  <a:lnTo>
                    <a:pt x="683070" y="284712"/>
                  </a:lnTo>
                  <a:lnTo>
                    <a:pt x="664354" y="288491"/>
                  </a:lnTo>
                  <a:lnTo>
                    <a:pt x="48082" y="288491"/>
                  </a:lnTo>
                  <a:lnTo>
                    <a:pt x="29366" y="284712"/>
                  </a:lnTo>
                  <a:lnTo>
                    <a:pt x="14083" y="274407"/>
                  </a:lnTo>
                  <a:lnTo>
                    <a:pt x="3778" y="259124"/>
                  </a:lnTo>
                  <a:lnTo>
                    <a:pt x="0" y="240408"/>
                  </a:lnTo>
                  <a:lnTo>
                    <a:pt x="0" y="4808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66826" y="3431540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A9FBC"/>
                </a:solidFill>
                <a:latin typeface="Verdana"/>
                <a:cs typeface="Verdana"/>
              </a:rPr>
              <a:t>Lis</a:t>
            </a: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200" spc="1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99698" y="3945964"/>
            <a:ext cx="737870" cy="902335"/>
            <a:chOff x="6799698" y="3945964"/>
            <a:chExt cx="737870" cy="90233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3520" y="3945964"/>
              <a:ext cx="550995" cy="7317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12398" y="454704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664354" y="0"/>
                  </a:moveTo>
                  <a:lnTo>
                    <a:pt x="48082" y="0"/>
                  </a:lnTo>
                  <a:lnTo>
                    <a:pt x="29366" y="3778"/>
                  </a:lnTo>
                  <a:lnTo>
                    <a:pt x="14083" y="14082"/>
                  </a:lnTo>
                  <a:lnTo>
                    <a:pt x="3778" y="29366"/>
                  </a:lnTo>
                  <a:lnTo>
                    <a:pt x="0" y="48082"/>
                  </a:lnTo>
                  <a:lnTo>
                    <a:pt x="0" y="240408"/>
                  </a:lnTo>
                  <a:lnTo>
                    <a:pt x="3778" y="259123"/>
                  </a:lnTo>
                  <a:lnTo>
                    <a:pt x="14083" y="274407"/>
                  </a:lnTo>
                  <a:lnTo>
                    <a:pt x="29366" y="284712"/>
                  </a:lnTo>
                  <a:lnTo>
                    <a:pt x="48082" y="288490"/>
                  </a:lnTo>
                  <a:lnTo>
                    <a:pt x="664354" y="288490"/>
                  </a:lnTo>
                  <a:lnTo>
                    <a:pt x="683070" y="284712"/>
                  </a:lnTo>
                  <a:lnTo>
                    <a:pt x="698353" y="274407"/>
                  </a:lnTo>
                  <a:lnTo>
                    <a:pt x="708658" y="259123"/>
                  </a:lnTo>
                  <a:lnTo>
                    <a:pt x="712436" y="240408"/>
                  </a:lnTo>
                  <a:lnTo>
                    <a:pt x="712436" y="48082"/>
                  </a:lnTo>
                  <a:lnTo>
                    <a:pt x="708658" y="29366"/>
                  </a:lnTo>
                  <a:lnTo>
                    <a:pt x="698353" y="14082"/>
                  </a:lnTo>
                  <a:lnTo>
                    <a:pt x="683070" y="3778"/>
                  </a:lnTo>
                  <a:lnTo>
                    <a:pt x="664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2398" y="4547048"/>
              <a:ext cx="712470" cy="288925"/>
            </a:xfrm>
            <a:custGeom>
              <a:avLst/>
              <a:gdLst/>
              <a:ahLst/>
              <a:cxnLst/>
              <a:rect l="l" t="t" r="r" b="b"/>
              <a:pathLst>
                <a:path w="712470" h="288925">
                  <a:moveTo>
                    <a:pt x="0" y="48082"/>
                  </a:moveTo>
                  <a:lnTo>
                    <a:pt x="3778" y="29366"/>
                  </a:lnTo>
                  <a:lnTo>
                    <a:pt x="14083" y="14083"/>
                  </a:lnTo>
                  <a:lnTo>
                    <a:pt x="29366" y="3778"/>
                  </a:lnTo>
                  <a:lnTo>
                    <a:pt x="48082" y="0"/>
                  </a:lnTo>
                  <a:lnTo>
                    <a:pt x="664354" y="0"/>
                  </a:lnTo>
                  <a:lnTo>
                    <a:pt x="683070" y="3778"/>
                  </a:lnTo>
                  <a:lnTo>
                    <a:pt x="698353" y="14083"/>
                  </a:lnTo>
                  <a:lnTo>
                    <a:pt x="708658" y="29366"/>
                  </a:lnTo>
                  <a:lnTo>
                    <a:pt x="712437" y="48082"/>
                  </a:lnTo>
                  <a:lnTo>
                    <a:pt x="712437" y="240408"/>
                  </a:lnTo>
                  <a:lnTo>
                    <a:pt x="708658" y="259124"/>
                  </a:lnTo>
                  <a:lnTo>
                    <a:pt x="698353" y="274407"/>
                  </a:lnTo>
                  <a:lnTo>
                    <a:pt x="683070" y="284712"/>
                  </a:lnTo>
                  <a:lnTo>
                    <a:pt x="664354" y="288491"/>
                  </a:lnTo>
                  <a:lnTo>
                    <a:pt x="48082" y="288491"/>
                  </a:lnTo>
                  <a:lnTo>
                    <a:pt x="29366" y="284712"/>
                  </a:lnTo>
                  <a:lnTo>
                    <a:pt x="14083" y="274407"/>
                  </a:lnTo>
                  <a:lnTo>
                    <a:pt x="3778" y="259124"/>
                  </a:lnTo>
                  <a:lnTo>
                    <a:pt x="0" y="240408"/>
                  </a:lnTo>
                  <a:lnTo>
                    <a:pt x="0" y="4808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59079" y="4592828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A9FBC"/>
                </a:solidFill>
                <a:latin typeface="Verdana"/>
                <a:cs typeface="Verdana"/>
              </a:rPr>
              <a:t>Lis</a:t>
            </a:r>
            <a:r>
              <a:rPr sz="1200" spc="-1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200" spc="-1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200" spc="1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34040" y="2854670"/>
            <a:ext cx="690880" cy="822960"/>
            <a:chOff x="7934040" y="2854670"/>
            <a:chExt cx="690880" cy="822960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4040" y="2854670"/>
              <a:ext cx="690403" cy="8229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26994" y="3266150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504497" y="315467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21420" y="3168396"/>
            <a:ext cx="540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2A9FBC"/>
                </a:solidFill>
                <a:latin typeface="Verdana"/>
                <a:cs typeface="Verdana"/>
              </a:rPr>
              <a:t>TM</a:t>
            </a:r>
            <a:r>
              <a:rPr sz="1400" spc="85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969964" y="4022780"/>
            <a:ext cx="690880" cy="822960"/>
            <a:chOff x="7969964" y="4022780"/>
            <a:chExt cx="690880" cy="82296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964" y="4022780"/>
              <a:ext cx="690403" cy="82295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062917" y="4434260"/>
              <a:ext cx="504825" cy="315595"/>
            </a:xfrm>
            <a:custGeom>
              <a:avLst/>
              <a:gdLst/>
              <a:ahLst/>
              <a:cxnLst/>
              <a:rect l="l" t="t" r="r" b="b"/>
              <a:pathLst>
                <a:path w="504825" h="315595">
                  <a:moveTo>
                    <a:pt x="504497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504497" y="315468"/>
                  </a:lnTo>
                  <a:lnTo>
                    <a:pt x="50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078542" y="4369308"/>
            <a:ext cx="42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A9FBC"/>
                </a:solidFill>
                <a:latin typeface="Verdana"/>
                <a:cs typeface="Verdana"/>
              </a:rPr>
              <a:t>P</a:t>
            </a:r>
            <a:r>
              <a:rPr sz="1400" spc="7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400" spc="10" dirty="0">
                <a:solidFill>
                  <a:srgbClr val="2A9FBC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57192" y="2871977"/>
            <a:ext cx="701040" cy="1960880"/>
            <a:chOff x="8957192" y="2871977"/>
            <a:chExt cx="701040" cy="1960880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62835" y="2871977"/>
              <a:ext cx="694944" cy="82731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7192" y="4010455"/>
              <a:ext cx="690405" cy="821910"/>
            </a:xfrm>
            <a:prstGeom prst="rect">
              <a:avLst/>
            </a:prstGeom>
          </p:spPr>
        </p:pic>
      </p:grp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3381A6E8-E2F2-0F79-9C5F-9235E5D59B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606" y="2718308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Package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Deploy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95" dirty="0">
                <a:solidFill>
                  <a:srgbClr val="202020"/>
                </a:solidFill>
              </a:rPr>
              <a:t>WAR</a:t>
            </a:r>
            <a:endParaRPr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DECC2-C315-1CF1-F99D-1E3B0D102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009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Web</a:t>
            </a:r>
            <a:r>
              <a:rPr spc="-130" dirty="0"/>
              <a:t> </a:t>
            </a:r>
            <a:r>
              <a:rPr spc="35" dirty="0"/>
              <a:t>applications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45" dirty="0"/>
              <a:t>packaged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spc="85" dirty="0"/>
              <a:t>WARs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071620">
              <a:lnSpc>
                <a:spcPct val="100000"/>
              </a:lnSpc>
              <a:spcBef>
                <a:spcPts val="725"/>
              </a:spcBef>
            </a:pPr>
            <a:r>
              <a:rPr spc="135" dirty="0"/>
              <a:t>WAR</a:t>
            </a:r>
            <a:r>
              <a:rPr spc="-140" dirty="0"/>
              <a:t> </a:t>
            </a:r>
            <a:r>
              <a:rPr spc="30" dirty="0"/>
              <a:t>file</a:t>
            </a:r>
            <a:r>
              <a:rPr spc="-135" dirty="0"/>
              <a:t> </a:t>
            </a:r>
            <a:r>
              <a:rPr spc="-10" dirty="0"/>
              <a:t>structure</a:t>
            </a:r>
          </a:p>
          <a:p>
            <a:pPr marL="4600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4600575" algn="l"/>
                <a:tab pos="4601210" algn="l"/>
              </a:tabLst>
            </a:pPr>
            <a:r>
              <a:rPr dirty="0"/>
              <a:t>META-INF</a:t>
            </a:r>
          </a:p>
          <a:p>
            <a:pPr marL="4600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600575" algn="l"/>
                <a:tab pos="4601210" algn="l"/>
              </a:tabLst>
            </a:pPr>
            <a:r>
              <a:rPr spc="45" dirty="0"/>
              <a:t>WEB-INF</a:t>
            </a:r>
          </a:p>
          <a:p>
            <a:pPr marL="4897755" lvl="1" indent="-28765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•"/>
              <a:tabLst>
                <a:tab pos="4897755" algn="l"/>
                <a:tab pos="4898390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5214620" lvl="2" indent="-317500">
              <a:lnSpc>
                <a:spcPct val="100000"/>
              </a:lnSpc>
              <a:spcBef>
                <a:spcPts val="625"/>
              </a:spcBef>
              <a:buSzPct val="75000"/>
              <a:buFont typeface="Wingdings"/>
              <a:buChar char=""/>
              <a:tabLst>
                <a:tab pos="5214620" algn="l"/>
                <a:tab pos="52152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packages</a:t>
            </a:r>
            <a:endParaRPr sz="2400">
              <a:latin typeface="Verdana"/>
              <a:cs typeface="Verdana"/>
            </a:endParaRPr>
          </a:p>
          <a:p>
            <a:pPr marL="4600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4600575" algn="l"/>
                <a:tab pos="4601210" algn="l"/>
              </a:tabLst>
            </a:pPr>
            <a:r>
              <a:rPr spc="-65" dirty="0"/>
              <a:t>JSP,</a:t>
            </a:r>
            <a:r>
              <a:rPr spc="-125" dirty="0"/>
              <a:t> </a:t>
            </a:r>
            <a:r>
              <a:rPr dirty="0"/>
              <a:t>HTML,</a:t>
            </a:r>
            <a:r>
              <a:rPr spc="-125" dirty="0"/>
              <a:t> </a:t>
            </a:r>
            <a:r>
              <a:rPr spc="-60" dirty="0"/>
              <a:t>images,</a:t>
            </a:r>
            <a:r>
              <a:rPr spc="-120" dirty="0"/>
              <a:t> </a:t>
            </a:r>
            <a:r>
              <a:rPr spc="-55" dirty="0"/>
              <a:t>JS,</a:t>
            </a:r>
            <a:r>
              <a:rPr spc="-125" dirty="0"/>
              <a:t>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spc="-45" dirty="0"/>
              <a:t>CSS</a:t>
            </a:r>
          </a:p>
          <a:p>
            <a:pPr marL="4071620" marR="5080">
              <a:lnSpc>
                <a:spcPct val="160000"/>
              </a:lnSpc>
              <a:spcBef>
                <a:spcPts val="95"/>
              </a:spcBef>
            </a:pPr>
            <a:r>
              <a:rPr spc="15" dirty="0"/>
              <a:t>Java</a:t>
            </a:r>
            <a:r>
              <a:rPr spc="-125" dirty="0"/>
              <a:t> </a:t>
            </a:r>
            <a:r>
              <a:rPr spc="-70" dirty="0"/>
              <a:t>jar</a:t>
            </a:r>
            <a:r>
              <a:rPr spc="-130" dirty="0"/>
              <a:t> </a:t>
            </a:r>
            <a:r>
              <a:rPr spc="15" dirty="0"/>
              <a:t>utility</a:t>
            </a:r>
            <a:r>
              <a:rPr spc="-130" dirty="0"/>
              <a:t> </a:t>
            </a:r>
            <a:r>
              <a:rPr spc="-5" dirty="0"/>
              <a:t>creates</a:t>
            </a:r>
            <a:r>
              <a:rPr spc="-125" dirty="0"/>
              <a:t> </a:t>
            </a:r>
            <a:r>
              <a:rPr spc="135" dirty="0"/>
              <a:t>WAR</a:t>
            </a:r>
            <a:r>
              <a:rPr spc="-125" dirty="0"/>
              <a:t> </a:t>
            </a:r>
            <a:r>
              <a:rPr spc="25" dirty="0"/>
              <a:t>packages </a:t>
            </a:r>
            <a:r>
              <a:rPr spc="-830" dirty="0"/>
              <a:t> </a:t>
            </a:r>
            <a:r>
              <a:rPr spc="55" dirty="0"/>
              <a:t>Hot</a:t>
            </a:r>
            <a:r>
              <a:rPr spc="-120" dirty="0"/>
              <a:t> </a:t>
            </a:r>
            <a:r>
              <a:rPr spc="55" dirty="0"/>
              <a:t>deploy</a:t>
            </a:r>
            <a:r>
              <a:rPr spc="-125" dirty="0"/>
              <a:t> </a:t>
            </a:r>
            <a:r>
              <a:rPr spc="135" dirty="0"/>
              <a:t>WAR</a:t>
            </a:r>
            <a:r>
              <a:rPr spc="-120" dirty="0"/>
              <a:t> </a:t>
            </a:r>
            <a:r>
              <a:rPr spc="30" dirty="0"/>
              <a:t>file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5" dirty="0"/>
              <a:t> </a:t>
            </a:r>
            <a:r>
              <a:rPr spc="-10" dirty="0"/>
              <a:t>Tomcat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54EB-C6DF-038E-C60B-E5066A2B8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Lucida Sans Unicode</vt:lpstr>
      <vt:lpstr>Verdana</vt:lpstr>
      <vt:lpstr>Wingdings</vt:lpstr>
      <vt:lpstr>Office Theme</vt:lpstr>
      <vt:lpstr>Deploying Web Applications</vt:lpstr>
      <vt:lpstr>Web applications are packaged into WAR  files</vt:lpstr>
      <vt:lpstr>Web Application</vt:lpstr>
      <vt:lpstr>Package and Deploy a WAR</vt:lpstr>
      <vt:lpstr>Web applications are packaged in WARs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Web Applications</dc:title>
  <cp:lastModifiedBy>Admin</cp:lastModifiedBy>
  <cp:revision>1</cp:revision>
  <dcterms:created xsi:type="dcterms:W3CDTF">2023-08-17T20:49:31Z</dcterms:created>
  <dcterms:modified xsi:type="dcterms:W3CDTF">2023-08-17T20:52:34Z</dcterms:modified>
</cp:coreProperties>
</file>