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67" r:id="rId9"/>
    <p:sldId id="268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FF6CE-3888-4BED-A68C-C4127F7C7DC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FFA2E-D2F7-444D-B20D-116FAA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BF11-A0D0-4D22-8F5F-4F0B9C27DDF3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759F-B4F3-4658-AC6D-320839527F89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F8E1-0EFC-4C26-97A0-6D4AA6BA802F}" type="datetime1">
              <a:rPr lang="en-US" smtClean="0"/>
              <a:t>8/18/2023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DC65-6DBA-46C1-914C-CD3A8872EAEA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378A-7AF5-47BE-AA51-F8C49D5EB735}" type="datetime1">
              <a:rPr lang="en-US" smtClean="0"/>
              <a:t>8/18/2023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026" y="1118108"/>
            <a:ext cx="107759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6496" y="1636267"/>
            <a:ext cx="9859007" cy="3863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E04B-8697-4CB0-9845-4C910C580A73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10021416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105" dirty="0">
                <a:solidFill>
                  <a:srgbClr val="171717"/>
                </a:solidFill>
              </a:rPr>
              <a:t>Product Management Project</a:t>
            </a:r>
            <a:endParaRPr sz="45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50904B-096C-00F4-B4A4-5D879A8A11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42659"/>
            <a:ext cx="7195517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FF9249"/>
                </a:solidFill>
                <a:effectLst/>
                <a:latin typeface="BlinkMacSystemFont"/>
              </a:rPr>
              <a:t>The principle when programming Servlet + JSP</a:t>
            </a:r>
            <a:br>
              <a:rPr lang="en-US" sz="2800" b="0" i="0" dirty="0">
                <a:solidFill>
                  <a:srgbClr val="FF9249"/>
                </a:solidFill>
                <a:effectLst/>
                <a:latin typeface="BlinkMacSystemFont"/>
              </a:rPr>
            </a:br>
            <a:br>
              <a:rPr lang="en-US" sz="2800" b="0" i="0" dirty="0">
                <a:solidFill>
                  <a:srgbClr val="FF9249"/>
                </a:solidFill>
                <a:effectLst/>
                <a:latin typeface="BlinkMacSystemFont"/>
              </a:rPr>
            </a:br>
            <a:endParaRPr sz="36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3381A6E8-E2F2-0F79-9C5F-9235E5D59B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9145130-4E1C-5AD7-B07D-A2FE24418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82" y="1752600"/>
            <a:ext cx="8497036" cy="38941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4EEEC-4416-A4ED-81D6-0167527118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9FB00-41E9-5623-EF2B-69E73859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10600339" cy="4648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26C49A-D3BF-856C-D854-BC6A6DD88508}"/>
              </a:ext>
            </a:extLst>
          </p:cNvPr>
          <p:cNvSpPr txBox="1"/>
          <p:nvPr/>
        </p:nvSpPr>
        <p:spPr>
          <a:xfrm>
            <a:off x="3429000" y="457200"/>
            <a:ext cx="678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9249"/>
                </a:solidFill>
                <a:latin typeface="BlinkMacSystemFont"/>
                <a:ea typeface="+mj-ea"/>
              </a:rPr>
              <a:t>Create Servlet Filter connect to Database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2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18CD7C-7A75-AF20-F118-EAF9EB510F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C3138-146D-1784-8EAE-ED824621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815113"/>
            <a:ext cx="8931414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2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1C6C-7BA6-2B61-6328-36E976C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388602"/>
            <a:ext cx="10775947" cy="738664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FF9249"/>
                </a:solidFill>
                <a:effectLst/>
                <a:latin typeface="BlinkMacSystemFont"/>
              </a:rPr>
              <a:t>Login Page - </a:t>
            </a:r>
            <a:r>
              <a:rPr lang="en-US" b="0" i="0" dirty="0" err="1">
                <a:solidFill>
                  <a:srgbClr val="FF9249"/>
                </a:solidFill>
                <a:effectLst/>
                <a:latin typeface="BlinkMacSystemFont"/>
              </a:rPr>
              <a:t>LoginServlet</a:t>
            </a:r>
            <a:br>
              <a:rPr lang="en-US" b="0" i="0" dirty="0">
                <a:solidFill>
                  <a:srgbClr val="FF9249"/>
                </a:solidFill>
                <a:effectLst/>
                <a:latin typeface="BlinkMacSystemFon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F1075-F37A-B33F-D64D-33AD96255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C6566-ED22-75B8-662A-63EA40EA2E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83D4B-CE5E-7988-D6A3-EF22BB1E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1440007"/>
            <a:ext cx="10341236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7450-D58D-698B-A4F6-9162C967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458437"/>
            <a:ext cx="10775947" cy="738664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FF9249"/>
                </a:solidFill>
                <a:effectLst/>
                <a:latin typeface="BlinkMacSystemFont"/>
              </a:rPr>
              <a:t>Product List Page</a:t>
            </a:r>
            <a:br>
              <a:rPr lang="en-US" b="0" i="0" dirty="0">
                <a:solidFill>
                  <a:srgbClr val="FF9249"/>
                </a:solidFill>
                <a:effectLst/>
                <a:latin typeface="BlinkMacSystemFon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327B-4F06-8487-CD34-A4094BBDF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8041F-98D4-0D05-61E4-3332F84648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BCF01-6B18-DFF1-E256-A61BB531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15671"/>
            <a:ext cx="7163421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BE0A-2CAE-EC9E-A801-3CFB1B94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6" y="1118108"/>
            <a:ext cx="10775947" cy="738664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FF9249"/>
                </a:solidFill>
                <a:effectLst/>
                <a:latin typeface="BlinkMacSystemFont"/>
              </a:rPr>
              <a:t>Add Product Page</a:t>
            </a:r>
            <a:br>
              <a:rPr lang="en-US" b="0" i="0" dirty="0">
                <a:solidFill>
                  <a:srgbClr val="FF9249"/>
                </a:solidFill>
                <a:effectLst/>
                <a:latin typeface="BlinkMacSystemFon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54F8B-F08C-84A0-30E7-4325CCD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98A8-1807-DD99-9754-E7803EB4F7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31F13-0FC6-4758-AB37-DD1C90D4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1" y="1636267"/>
            <a:ext cx="10341236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BE0A-2CAE-EC9E-A801-3CFB1B94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6" y="1118108"/>
            <a:ext cx="10775947" cy="36933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FF9249"/>
                </a:solidFill>
                <a:effectLst/>
                <a:latin typeface="BlinkMacSystemFont"/>
              </a:rPr>
              <a:t> Edit Product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54F8B-F08C-84A0-30E7-4325CCD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98A8-1807-DD99-9754-E7803EB4F7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B83E4-A11E-E9BD-AEF9-B2FBD96E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7" y="1669261"/>
            <a:ext cx="10417443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3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BE0A-2CAE-EC9E-A801-3CFB1B94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6" y="1118108"/>
            <a:ext cx="10775947" cy="36933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FF9249"/>
                </a:solidFill>
                <a:effectLst/>
                <a:latin typeface="BlinkMacSystemFont"/>
              </a:rPr>
              <a:t>Delete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54F8B-F08C-84A0-30E7-4325CCD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98A8-1807-DD99-9754-E7803EB4F7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4A374-29DF-6068-A87A-3AF815F7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35" y="1135181"/>
            <a:ext cx="9121930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BlinkMacSystemFont</vt:lpstr>
      <vt:lpstr>Calibri</vt:lpstr>
      <vt:lpstr>Verdana</vt:lpstr>
      <vt:lpstr>Office Theme</vt:lpstr>
      <vt:lpstr>Product Management Project</vt:lpstr>
      <vt:lpstr>The principle when programming Servlet + JSP  </vt:lpstr>
      <vt:lpstr>PowerPoint Presentation</vt:lpstr>
      <vt:lpstr>PowerPoint Presentation</vt:lpstr>
      <vt:lpstr>Login Page - LoginServlet </vt:lpstr>
      <vt:lpstr>Product List Page </vt:lpstr>
      <vt:lpstr>Add Product Page </vt:lpstr>
      <vt:lpstr> Edit Product Page</vt:lpstr>
      <vt:lpstr>Delete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Web Applications</dc:title>
  <cp:lastModifiedBy>Admin</cp:lastModifiedBy>
  <cp:revision>3</cp:revision>
  <dcterms:created xsi:type="dcterms:W3CDTF">2023-08-17T20:49:31Z</dcterms:created>
  <dcterms:modified xsi:type="dcterms:W3CDTF">2023-08-17T22:03:01Z</dcterms:modified>
</cp:coreProperties>
</file>