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78" r:id="rId14"/>
    <p:sldId id="279" r:id="rId15"/>
    <p:sldId id="280" r:id="rId16"/>
    <p:sldId id="281" r:id="rId17"/>
    <p:sldId id="268" r:id="rId18"/>
    <p:sldId id="274" r:id="rId19"/>
    <p:sldId id="275" r:id="rId20"/>
    <p:sldId id="276" r:id="rId21"/>
    <p:sldId id="277" r:id="rId22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28">
          <p15:clr>
            <a:srgbClr val="A4A3A4"/>
          </p15:clr>
        </p15:guide>
        <p15:guide id="2" pos="21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25" y="53"/>
      </p:cViewPr>
      <p:guideLst>
        <p:guide orient="horz" pos="2928"/>
        <p:guide pos="21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569957" y="316495"/>
            <a:ext cx="5052085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F26722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F26722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F26722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8/15/2023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F26722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8/15/2023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8/15/2023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rcRect b="6280"/>
          <a:stretch>
            <a:fillRect/>
          </a:stretch>
        </p:blipFill>
        <p:spPr>
          <a:xfrm>
            <a:off x="18415" y="8890"/>
            <a:ext cx="12173585" cy="684720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69957" y="316495"/>
            <a:ext cx="5052085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F26722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233602" y="2767720"/>
            <a:ext cx="7724795" cy="14109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22854" y="5836158"/>
            <a:ext cx="6167755" cy="8890"/>
          </a:xfrm>
          <a:custGeom>
            <a:avLst/>
            <a:gdLst/>
            <a:ahLst/>
            <a:cxnLst/>
            <a:rect l="l" t="t" r="r" b="b"/>
            <a:pathLst>
              <a:path w="6167755" h="8889">
                <a:moveTo>
                  <a:pt x="0" y="0"/>
                </a:moveTo>
                <a:lnTo>
                  <a:pt x="6167589" y="8305"/>
                </a:lnTo>
              </a:path>
            </a:pathLst>
          </a:custGeom>
          <a:ln w="25908">
            <a:solidFill>
              <a:srgbClr val="F267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306914" y="1003532"/>
            <a:ext cx="349821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15" dirty="0"/>
              <a:t>T</a:t>
            </a:r>
            <a:r>
              <a:rPr spc="40" dirty="0"/>
              <a:t>h</a:t>
            </a:r>
            <a:r>
              <a:rPr spc="-195" dirty="0"/>
              <a:t>e</a:t>
            </a:r>
            <a:r>
              <a:rPr spc="-405" dirty="0"/>
              <a:t> </a:t>
            </a:r>
            <a:r>
              <a:rPr spc="-25" dirty="0"/>
              <a:t>Big</a:t>
            </a:r>
            <a:r>
              <a:rPr spc="-390" dirty="0"/>
              <a:t> </a:t>
            </a:r>
            <a:r>
              <a:rPr spc="-190" dirty="0"/>
              <a:t>P</a:t>
            </a:r>
            <a:r>
              <a:rPr spc="-160" dirty="0"/>
              <a:t>i</a:t>
            </a:r>
            <a:r>
              <a:rPr spc="-220" dirty="0"/>
              <a:t>c</a:t>
            </a:r>
            <a:r>
              <a:rPr spc="-300" dirty="0"/>
              <a:t>t</a:t>
            </a:r>
            <a:r>
              <a:rPr spc="15" dirty="0"/>
              <a:t>u</a:t>
            </a:r>
            <a:r>
              <a:rPr spc="-325" dirty="0"/>
              <a:t>r</a:t>
            </a:r>
            <a:r>
              <a:rPr spc="-195" dirty="0"/>
              <a:t>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</a:t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52972" y="2071116"/>
            <a:ext cx="4916423" cy="3831335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301496" y="1645920"/>
            <a:ext cx="4269105" cy="4140835"/>
            <a:chOff x="1301496" y="1645920"/>
            <a:chExt cx="4269105" cy="4140835"/>
          </a:xfrm>
        </p:grpSpPr>
        <p:pic>
          <p:nvPicPr>
            <p:cNvPr id="4" name="object 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01496" y="1645920"/>
              <a:ext cx="4268723" cy="4140707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50264" y="2071116"/>
              <a:ext cx="4174490" cy="3668395"/>
            </a:xfrm>
            <a:custGeom>
              <a:avLst/>
              <a:gdLst/>
              <a:ahLst/>
              <a:cxnLst/>
              <a:rect l="l" t="t" r="r" b="b"/>
              <a:pathLst>
                <a:path w="4174490" h="3668395">
                  <a:moveTo>
                    <a:pt x="4174236" y="0"/>
                  </a:moveTo>
                  <a:lnTo>
                    <a:pt x="0" y="0"/>
                  </a:lnTo>
                  <a:lnTo>
                    <a:pt x="0" y="3668267"/>
                  </a:lnTo>
                  <a:lnTo>
                    <a:pt x="4174236" y="3668267"/>
                  </a:lnTo>
                  <a:lnTo>
                    <a:pt x="417423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714244" y="3291840"/>
              <a:ext cx="1444751" cy="1225295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757438" y="316495"/>
            <a:ext cx="868680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70" dirty="0"/>
              <a:t>J</a:t>
            </a:r>
            <a:r>
              <a:rPr spc="-225" dirty="0"/>
              <a:t>a</a:t>
            </a:r>
            <a:r>
              <a:rPr spc="-50" dirty="0"/>
              <a:t>v</a:t>
            </a:r>
            <a:r>
              <a:rPr spc="-70" dirty="0"/>
              <a:t>a</a:t>
            </a:r>
            <a:r>
              <a:rPr spc="-40" dirty="0"/>
              <a:t>S</a:t>
            </a:r>
            <a:r>
              <a:rPr spc="-220" dirty="0"/>
              <a:t>c</a:t>
            </a:r>
            <a:r>
              <a:rPr spc="-265" dirty="0"/>
              <a:t>r</a:t>
            </a:r>
            <a:r>
              <a:rPr spc="-155" dirty="0"/>
              <a:t>ipt</a:t>
            </a:r>
            <a:r>
              <a:rPr spc="-409" dirty="0"/>
              <a:t> </a:t>
            </a:r>
            <a:r>
              <a:rPr spc="45" dirty="0"/>
              <a:t>o</a:t>
            </a:r>
            <a:r>
              <a:rPr spc="40" dirty="0"/>
              <a:t>n</a:t>
            </a:r>
            <a:r>
              <a:rPr spc="-390" dirty="0"/>
              <a:t> </a:t>
            </a:r>
            <a:r>
              <a:rPr spc="-300" dirty="0"/>
              <a:t>t</a:t>
            </a:r>
            <a:r>
              <a:rPr spc="40" dirty="0"/>
              <a:t>h</a:t>
            </a:r>
            <a:r>
              <a:rPr spc="-195" dirty="0"/>
              <a:t>e</a:t>
            </a:r>
            <a:r>
              <a:rPr spc="-405" dirty="0"/>
              <a:t> </a:t>
            </a:r>
            <a:r>
              <a:rPr spc="235" dirty="0"/>
              <a:t>D</a:t>
            </a:r>
            <a:r>
              <a:rPr spc="-135" dirty="0"/>
              <a:t>e</a:t>
            </a:r>
            <a:r>
              <a:rPr spc="-105" dirty="0"/>
              <a:t>s</a:t>
            </a:r>
            <a:r>
              <a:rPr spc="-250" dirty="0"/>
              <a:t>k</a:t>
            </a:r>
            <a:r>
              <a:rPr spc="-225" dirty="0"/>
              <a:t>t</a:t>
            </a:r>
            <a:r>
              <a:rPr spc="45" dirty="0"/>
              <a:t>o</a:t>
            </a:r>
            <a:r>
              <a:rPr spc="50" dirty="0"/>
              <a:t>p</a:t>
            </a:r>
            <a:r>
              <a:rPr spc="-405" dirty="0"/>
              <a:t> </a:t>
            </a:r>
            <a:r>
              <a:rPr spc="-75" dirty="0"/>
              <a:t>an</a:t>
            </a:r>
            <a:r>
              <a:rPr spc="30" dirty="0"/>
              <a:t>d</a:t>
            </a:r>
            <a:r>
              <a:rPr spc="-390" dirty="0"/>
              <a:t> </a:t>
            </a:r>
            <a:r>
              <a:rPr spc="75" dirty="0"/>
              <a:t>S</a:t>
            </a:r>
            <a:r>
              <a:rPr spc="-275" dirty="0"/>
              <a:t>e</a:t>
            </a:r>
            <a:r>
              <a:rPr spc="-90" dirty="0"/>
              <a:t>r</a:t>
            </a:r>
            <a:r>
              <a:rPr spc="-85" dirty="0"/>
              <a:t>v</a:t>
            </a:r>
            <a:r>
              <a:rPr spc="-235" dirty="0"/>
              <a:t>er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7461504" y="2455164"/>
            <a:ext cx="2887980" cy="1937385"/>
            <a:chOff x="7461504" y="2455164"/>
            <a:chExt cx="2887980" cy="1937385"/>
          </a:xfrm>
        </p:grpSpPr>
        <p:sp>
          <p:nvSpPr>
            <p:cNvPr id="9" name="object 9"/>
            <p:cNvSpPr/>
            <p:nvPr/>
          </p:nvSpPr>
          <p:spPr>
            <a:xfrm>
              <a:off x="7461504" y="2455164"/>
              <a:ext cx="2482850" cy="1937385"/>
            </a:xfrm>
            <a:custGeom>
              <a:avLst/>
              <a:gdLst/>
              <a:ahLst/>
              <a:cxnLst/>
              <a:rect l="l" t="t" r="r" b="b"/>
              <a:pathLst>
                <a:path w="2482850" h="1937385">
                  <a:moveTo>
                    <a:pt x="2482596" y="0"/>
                  </a:moveTo>
                  <a:lnTo>
                    <a:pt x="0" y="0"/>
                  </a:lnTo>
                  <a:lnTo>
                    <a:pt x="0" y="1937004"/>
                  </a:lnTo>
                  <a:lnTo>
                    <a:pt x="2482596" y="1937004"/>
                  </a:lnTo>
                  <a:lnTo>
                    <a:pt x="2482596" y="0"/>
                  </a:lnTo>
                  <a:close/>
                </a:path>
              </a:pathLst>
            </a:custGeom>
            <a:solidFill>
              <a:srgbClr val="62AC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461504" y="3601212"/>
              <a:ext cx="2887979" cy="769619"/>
            </a:xfrm>
            <a:prstGeom prst="rect">
              <a:avLst/>
            </a:prstGeom>
          </p:spPr>
        </p:pic>
      </p:grp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10</a:t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00527" y="2619755"/>
            <a:ext cx="6790943" cy="161848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66454" y="316495"/>
            <a:ext cx="766699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34" dirty="0"/>
              <a:t>M</a:t>
            </a:r>
            <a:r>
              <a:rPr spc="45" dirty="0"/>
              <a:t>o</a:t>
            </a:r>
            <a:r>
              <a:rPr spc="-145" dirty="0"/>
              <a:t>bil</a:t>
            </a:r>
            <a:r>
              <a:rPr spc="-195" dirty="0"/>
              <a:t>e</a:t>
            </a:r>
            <a:r>
              <a:rPr spc="-415" dirty="0"/>
              <a:t> </a:t>
            </a:r>
            <a:r>
              <a:rPr spc="-75" dirty="0"/>
              <a:t>an</a:t>
            </a:r>
            <a:r>
              <a:rPr spc="30" dirty="0"/>
              <a:t>d</a:t>
            </a:r>
            <a:r>
              <a:rPr spc="-405" dirty="0"/>
              <a:t> </a:t>
            </a:r>
            <a:r>
              <a:rPr spc="235" dirty="0"/>
              <a:t>D</a:t>
            </a:r>
            <a:r>
              <a:rPr spc="-125" dirty="0"/>
              <a:t>e</a:t>
            </a:r>
            <a:r>
              <a:rPr spc="-105" dirty="0"/>
              <a:t>v</a:t>
            </a:r>
            <a:r>
              <a:rPr spc="-160" dirty="0"/>
              <a:t>i</a:t>
            </a:r>
            <a:r>
              <a:rPr spc="-305" dirty="0"/>
              <a:t>c</a:t>
            </a:r>
            <a:r>
              <a:rPr spc="-195" dirty="0"/>
              <a:t>e</a:t>
            </a:r>
            <a:r>
              <a:rPr spc="-415" dirty="0"/>
              <a:t> </a:t>
            </a:r>
            <a:r>
              <a:rPr spc="235" dirty="0"/>
              <a:t>D</a:t>
            </a:r>
            <a:r>
              <a:rPr spc="-125" dirty="0"/>
              <a:t>e</a:t>
            </a:r>
            <a:r>
              <a:rPr spc="-155" dirty="0"/>
              <a:t>v</a:t>
            </a:r>
            <a:r>
              <a:rPr spc="-229" dirty="0"/>
              <a:t>el</a:t>
            </a:r>
            <a:r>
              <a:rPr spc="45" dirty="0"/>
              <a:t>o</a:t>
            </a:r>
            <a:r>
              <a:rPr spc="-25" dirty="0"/>
              <a:t>pme</a:t>
            </a:r>
            <a:r>
              <a:rPr spc="-40" dirty="0"/>
              <a:t>n</a:t>
            </a:r>
            <a:r>
              <a:rPr spc="-290" dirty="0"/>
              <a:t>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11</a:t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430645"/>
            <a:chOff x="0" y="0"/>
            <a:chExt cx="12192000" cy="6430645"/>
          </a:xfrm>
        </p:grpSpPr>
        <p:pic>
          <p:nvPicPr>
            <p:cNvPr id="3" name="object 3"/>
            <p:cNvPicPr/>
            <p:nvPr/>
          </p:nvPicPr>
          <p:blipFill>
            <a:blip r:embed="rId3" cstate="print"/>
            <a:srcRect b="6231"/>
            <a:stretch>
              <a:fillRect/>
            </a:stretch>
          </p:blipFill>
          <p:spPr>
            <a:xfrm>
              <a:off x="0" y="0"/>
              <a:ext cx="12192000" cy="6430645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9232379" y="3864305"/>
              <a:ext cx="996950" cy="1294130"/>
            </a:xfrm>
            <a:custGeom>
              <a:avLst/>
              <a:gdLst/>
              <a:ahLst/>
              <a:cxnLst/>
              <a:rect l="l" t="t" r="r" b="b"/>
              <a:pathLst>
                <a:path w="996950" h="1294129">
                  <a:moveTo>
                    <a:pt x="996696" y="875271"/>
                  </a:moveTo>
                  <a:lnTo>
                    <a:pt x="897648" y="875271"/>
                  </a:lnTo>
                  <a:lnTo>
                    <a:pt x="897648" y="799160"/>
                  </a:lnTo>
                  <a:lnTo>
                    <a:pt x="897648" y="796620"/>
                  </a:lnTo>
                  <a:lnTo>
                    <a:pt x="806450" y="796620"/>
                  </a:lnTo>
                  <a:lnTo>
                    <a:pt x="806450" y="707821"/>
                  </a:lnTo>
                  <a:lnTo>
                    <a:pt x="806450" y="705281"/>
                  </a:lnTo>
                  <a:lnTo>
                    <a:pt x="714946" y="705281"/>
                  </a:lnTo>
                  <a:lnTo>
                    <a:pt x="714946" y="616496"/>
                  </a:lnTo>
                  <a:lnTo>
                    <a:pt x="714946" y="615226"/>
                  </a:lnTo>
                  <a:lnTo>
                    <a:pt x="623735" y="615226"/>
                  </a:lnTo>
                  <a:lnTo>
                    <a:pt x="623735" y="526427"/>
                  </a:lnTo>
                  <a:lnTo>
                    <a:pt x="623735" y="523887"/>
                  </a:lnTo>
                  <a:lnTo>
                    <a:pt x="532536" y="523887"/>
                  </a:lnTo>
                  <a:lnTo>
                    <a:pt x="532536" y="435089"/>
                  </a:lnTo>
                  <a:lnTo>
                    <a:pt x="532536" y="432562"/>
                  </a:lnTo>
                  <a:lnTo>
                    <a:pt x="441325" y="432562"/>
                  </a:lnTo>
                  <a:lnTo>
                    <a:pt x="441325" y="343763"/>
                  </a:lnTo>
                  <a:lnTo>
                    <a:pt x="441325" y="341223"/>
                  </a:lnTo>
                  <a:lnTo>
                    <a:pt x="350113" y="341223"/>
                  </a:lnTo>
                  <a:lnTo>
                    <a:pt x="350113" y="252425"/>
                  </a:lnTo>
                  <a:lnTo>
                    <a:pt x="350113" y="251155"/>
                  </a:lnTo>
                  <a:lnTo>
                    <a:pt x="258914" y="251155"/>
                  </a:lnTo>
                  <a:lnTo>
                    <a:pt x="258914" y="161099"/>
                  </a:lnTo>
                  <a:lnTo>
                    <a:pt x="258914" y="159829"/>
                  </a:lnTo>
                  <a:lnTo>
                    <a:pt x="167703" y="159829"/>
                  </a:lnTo>
                  <a:lnTo>
                    <a:pt x="167703" y="68491"/>
                  </a:lnTo>
                  <a:lnTo>
                    <a:pt x="76504" y="68491"/>
                  </a:lnTo>
                  <a:lnTo>
                    <a:pt x="76504" y="0"/>
                  </a:lnTo>
                  <a:lnTo>
                    <a:pt x="0" y="0"/>
                  </a:lnTo>
                  <a:lnTo>
                    <a:pt x="0" y="68491"/>
                  </a:lnTo>
                  <a:lnTo>
                    <a:pt x="0" y="159829"/>
                  </a:lnTo>
                  <a:lnTo>
                    <a:pt x="0" y="1293876"/>
                  </a:lnTo>
                  <a:lnTo>
                    <a:pt x="248615" y="1293876"/>
                  </a:lnTo>
                  <a:lnTo>
                    <a:pt x="248615" y="1292606"/>
                  </a:lnTo>
                  <a:lnTo>
                    <a:pt x="248615" y="1291336"/>
                  </a:lnTo>
                  <a:lnTo>
                    <a:pt x="248615" y="1282458"/>
                  </a:lnTo>
                  <a:lnTo>
                    <a:pt x="248615" y="1203807"/>
                  </a:lnTo>
                  <a:lnTo>
                    <a:pt x="329819" y="1203807"/>
                  </a:lnTo>
                  <a:lnTo>
                    <a:pt x="329819" y="1201280"/>
                  </a:lnTo>
                  <a:lnTo>
                    <a:pt x="329819" y="1120089"/>
                  </a:lnTo>
                  <a:lnTo>
                    <a:pt x="398665" y="1120089"/>
                  </a:lnTo>
                  <a:lnTo>
                    <a:pt x="398665" y="1201280"/>
                  </a:lnTo>
                  <a:lnTo>
                    <a:pt x="398665" y="1203807"/>
                  </a:lnTo>
                  <a:lnTo>
                    <a:pt x="398665" y="1282458"/>
                  </a:lnTo>
                  <a:lnTo>
                    <a:pt x="398665" y="1291336"/>
                  </a:lnTo>
                  <a:lnTo>
                    <a:pt x="479869" y="1291336"/>
                  </a:lnTo>
                  <a:lnTo>
                    <a:pt x="479869" y="1292606"/>
                  </a:lnTo>
                  <a:lnTo>
                    <a:pt x="573138" y="1292606"/>
                  </a:lnTo>
                  <a:lnTo>
                    <a:pt x="573138" y="1291336"/>
                  </a:lnTo>
                  <a:lnTo>
                    <a:pt x="573138" y="1282458"/>
                  </a:lnTo>
                  <a:lnTo>
                    <a:pt x="491934" y="1282458"/>
                  </a:lnTo>
                  <a:lnTo>
                    <a:pt x="491934" y="1203807"/>
                  </a:lnTo>
                  <a:lnTo>
                    <a:pt x="491934" y="1201280"/>
                  </a:lnTo>
                  <a:lnTo>
                    <a:pt x="491934" y="1120089"/>
                  </a:lnTo>
                  <a:lnTo>
                    <a:pt x="419849" y="1120089"/>
                  </a:lnTo>
                  <a:lnTo>
                    <a:pt x="419849" y="1109941"/>
                  </a:lnTo>
                  <a:lnTo>
                    <a:pt x="419849" y="1088377"/>
                  </a:lnTo>
                  <a:lnTo>
                    <a:pt x="419849" y="1082040"/>
                  </a:lnTo>
                  <a:lnTo>
                    <a:pt x="419849" y="967867"/>
                  </a:lnTo>
                  <a:lnTo>
                    <a:pt x="419849" y="952652"/>
                  </a:lnTo>
                  <a:lnTo>
                    <a:pt x="328637" y="952652"/>
                  </a:lnTo>
                  <a:lnTo>
                    <a:pt x="328637" y="967867"/>
                  </a:lnTo>
                  <a:lnTo>
                    <a:pt x="328637" y="1082040"/>
                  </a:lnTo>
                  <a:lnTo>
                    <a:pt x="328637" y="1088377"/>
                  </a:lnTo>
                  <a:lnTo>
                    <a:pt x="328637" y="1109941"/>
                  </a:lnTo>
                  <a:lnTo>
                    <a:pt x="236550" y="1109941"/>
                  </a:lnTo>
                  <a:lnTo>
                    <a:pt x="236550" y="1120089"/>
                  </a:lnTo>
                  <a:lnTo>
                    <a:pt x="236550" y="1201280"/>
                  </a:lnTo>
                  <a:lnTo>
                    <a:pt x="155346" y="1201280"/>
                  </a:lnTo>
                  <a:lnTo>
                    <a:pt x="155346" y="1203807"/>
                  </a:lnTo>
                  <a:lnTo>
                    <a:pt x="155346" y="1282458"/>
                  </a:lnTo>
                  <a:lnTo>
                    <a:pt x="155346" y="1291336"/>
                  </a:lnTo>
                  <a:lnTo>
                    <a:pt x="155346" y="1292606"/>
                  </a:lnTo>
                  <a:lnTo>
                    <a:pt x="76504" y="1292606"/>
                  </a:lnTo>
                  <a:lnTo>
                    <a:pt x="76504" y="161099"/>
                  </a:lnTo>
                  <a:lnTo>
                    <a:pt x="165354" y="161099"/>
                  </a:lnTo>
                  <a:lnTo>
                    <a:pt x="165354" y="251155"/>
                  </a:lnTo>
                  <a:lnTo>
                    <a:pt x="165354" y="252425"/>
                  </a:lnTo>
                  <a:lnTo>
                    <a:pt x="256565" y="252425"/>
                  </a:lnTo>
                  <a:lnTo>
                    <a:pt x="256565" y="341223"/>
                  </a:lnTo>
                  <a:lnTo>
                    <a:pt x="256565" y="343763"/>
                  </a:lnTo>
                  <a:lnTo>
                    <a:pt x="348056" y="343763"/>
                  </a:lnTo>
                  <a:lnTo>
                    <a:pt x="348056" y="432562"/>
                  </a:lnTo>
                  <a:lnTo>
                    <a:pt x="348056" y="435089"/>
                  </a:lnTo>
                  <a:lnTo>
                    <a:pt x="439267" y="435089"/>
                  </a:lnTo>
                  <a:lnTo>
                    <a:pt x="439267" y="523887"/>
                  </a:lnTo>
                  <a:lnTo>
                    <a:pt x="439267" y="526427"/>
                  </a:lnTo>
                  <a:lnTo>
                    <a:pt x="530466" y="526427"/>
                  </a:lnTo>
                  <a:lnTo>
                    <a:pt x="530466" y="615226"/>
                  </a:lnTo>
                  <a:lnTo>
                    <a:pt x="530466" y="616496"/>
                  </a:lnTo>
                  <a:lnTo>
                    <a:pt x="621677" y="616496"/>
                  </a:lnTo>
                  <a:lnTo>
                    <a:pt x="621677" y="705281"/>
                  </a:lnTo>
                  <a:lnTo>
                    <a:pt x="621677" y="707821"/>
                  </a:lnTo>
                  <a:lnTo>
                    <a:pt x="712889" y="707821"/>
                  </a:lnTo>
                  <a:lnTo>
                    <a:pt x="712889" y="796620"/>
                  </a:lnTo>
                  <a:lnTo>
                    <a:pt x="712889" y="799160"/>
                  </a:lnTo>
                  <a:lnTo>
                    <a:pt x="804087" y="799160"/>
                  </a:lnTo>
                  <a:lnTo>
                    <a:pt x="804087" y="875271"/>
                  </a:lnTo>
                  <a:lnTo>
                    <a:pt x="559015" y="875271"/>
                  </a:lnTo>
                  <a:lnTo>
                    <a:pt x="559015" y="952652"/>
                  </a:lnTo>
                  <a:lnTo>
                    <a:pt x="559015" y="967867"/>
                  </a:lnTo>
                  <a:lnTo>
                    <a:pt x="559015" y="1082040"/>
                  </a:lnTo>
                  <a:lnTo>
                    <a:pt x="559015" y="1088377"/>
                  </a:lnTo>
                  <a:lnTo>
                    <a:pt x="641985" y="1088377"/>
                  </a:lnTo>
                  <a:lnTo>
                    <a:pt x="641985" y="1292606"/>
                  </a:lnTo>
                  <a:lnTo>
                    <a:pt x="735241" y="1292606"/>
                  </a:lnTo>
                  <a:lnTo>
                    <a:pt x="735241" y="1082040"/>
                  </a:lnTo>
                  <a:lnTo>
                    <a:pt x="654342" y="1082040"/>
                  </a:lnTo>
                  <a:lnTo>
                    <a:pt x="654342" y="967867"/>
                  </a:lnTo>
                  <a:lnTo>
                    <a:pt x="996696" y="967867"/>
                  </a:lnTo>
                  <a:lnTo>
                    <a:pt x="996696" y="952652"/>
                  </a:lnTo>
                  <a:lnTo>
                    <a:pt x="996696" y="875271"/>
                  </a:lnTo>
                  <a:close/>
                </a:path>
              </a:pathLst>
            </a:custGeom>
            <a:solidFill>
              <a:srgbClr val="FEFE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232379" y="5156911"/>
              <a:ext cx="897890" cy="415290"/>
            </a:xfrm>
            <a:custGeom>
              <a:avLst/>
              <a:gdLst/>
              <a:ahLst/>
              <a:cxnLst/>
              <a:rect l="l" t="t" r="r" b="b"/>
              <a:pathLst>
                <a:path w="897890" h="415289">
                  <a:moveTo>
                    <a:pt x="248615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8877"/>
                  </a:lnTo>
                  <a:lnTo>
                    <a:pt x="0" y="92608"/>
                  </a:lnTo>
                  <a:lnTo>
                    <a:pt x="0" y="150952"/>
                  </a:lnTo>
                  <a:lnTo>
                    <a:pt x="0" y="159829"/>
                  </a:lnTo>
                  <a:lnTo>
                    <a:pt x="0" y="167449"/>
                  </a:lnTo>
                  <a:lnTo>
                    <a:pt x="76504" y="167449"/>
                  </a:lnTo>
                  <a:lnTo>
                    <a:pt x="76504" y="159829"/>
                  </a:lnTo>
                  <a:lnTo>
                    <a:pt x="76504" y="150952"/>
                  </a:lnTo>
                  <a:lnTo>
                    <a:pt x="76504" y="92608"/>
                  </a:lnTo>
                  <a:lnTo>
                    <a:pt x="167703" y="92608"/>
                  </a:lnTo>
                  <a:lnTo>
                    <a:pt x="167703" y="8877"/>
                  </a:lnTo>
                  <a:lnTo>
                    <a:pt x="167703" y="1270"/>
                  </a:lnTo>
                  <a:lnTo>
                    <a:pt x="248615" y="1270"/>
                  </a:lnTo>
                  <a:lnTo>
                    <a:pt x="248615" y="0"/>
                  </a:lnTo>
                  <a:close/>
                </a:path>
                <a:path w="897890" h="415289">
                  <a:moveTo>
                    <a:pt x="816444" y="0"/>
                  </a:moveTo>
                  <a:lnTo>
                    <a:pt x="641985" y="0"/>
                  </a:lnTo>
                  <a:lnTo>
                    <a:pt x="641985" y="1270"/>
                  </a:lnTo>
                  <a:lnTo>
                    <a:pt x="641985" y="8877"/>
                  </a:lnTo>
                  <a:lnTo>
                    <a:pt x="723176" y="8877"/>
                  </a:lnTo>
                  <a:lnTo>
                    <a:pt x="723176" y="92608"/>
                  </a:lnTo>
                  <a:lnTo>
                    <a:pt x="723176" y="150952"/>
                  </a:lnTo>
                  <a:lnTo>
                    <a:pt x="723176" y="159829"/>
                  </a:lnTo>
                  <a:lnTo>
                    <a:pt x="723176" y="167449"/>
                  </a:lnTo>
                  <a:lnTo>
                    <a:pt x="723176" y="169989"/>
                  </a:lnTo>
                  <a:lnTo>
                    <a:pt x="816444" y="169989"/>
                  </a:lnTo>
                  <a:lnTo>
                    <a:pt x="816444" y="1270"/>
                  </a:lnTo>
                  <a:lnTo>
                    <a:pt x="816444" y="0"/>
                  </a:lnTo>
                  <a:close/>
                </a:path>
                <a:path w="897890" h="415289">
                  <a:moveTo>
                    <a:pt x="897648" y="171246"/>
                  </a:moveTo>
                  <a:lnTo>
                    <a:pt x="804087" y="171246"/>
                  </a:lnTo>
                  <a:lnTo>
                    <a:pt x="804087" y="322199"/>
                  </a:lnTo>
                  <a:lnTo>
                    <a:pt x="654342" y="322199"/>
                  </a:lnTo>
                  <a:lnTo>
                    <a:pt x="654342" y="150952"/>
                  </a:lnTo>
                  <a:lnTo>
                    <a:pt x="573138" y="150952"/>
                  </a:lnTo>
                  <a:lnTo>
                    <a:pt x="573138" y="92608"/>
                  </a:lnTo>
                  <a:lnTo>
                    <a:pt x="573138" y="8877"/>
                  </a:lnTo>
                  <a:lnTo>
                    <a:pt x="573138" y="1270"/>
                  </a:lnTo>
                  <a:lnTo>
                    <a:pt x="573138" y="0"/>
                  </a:lnTo>
                  <a:lnTo>
                    <a:pt x="479869" y="0"/>
                  </a:lnTo>
                  <a:lnTo>
                    <a:pt x="479869" y="159829"/>
                  </a:lnTo>
                  <a:lnTo>
                    <a:pt x="560781" y="159829"/>
                  </a:lnTo>
                  <a:lnTo>
                    <a:pt x="560781" y="167449"/>
                  </a:lnTo>
                  <a:lnTo>
                    <a:pt x="560781" y="169989"/>
                  </a:lnTo>
                  <a:lnTo>
                    <a:pt x="560781" y="171246"/>
                  </a:lnTo>
                  <a:lnTo>
                    <a:pt x="560781" y="322199"/>
                  </a:lnTo>
                  <a:lnTo>
                    <a:pt x="643750" y="322199"/>
                  </a:lnTo>
                  <a:lnTo>
                    <a:pt x="643750" y="328549"/>
                  </a:lnTo>
                  <a:lnTo>
                    <a:pt x="643750" y="414807"/>
                  </a:lnTo>
                  <a:lnTo>
                    <a:pt x="814679" y="414807"/>
                  </a:lnTo>
                  <a:lnTo>
                    <a:pt x="814679" y="328549"/>
                  </a:lnTo>
                  <a:lnTo>
                    <a:pt x="897648" y="328549"/>
                  </a:lnTo>
                  <a:lnTo>
                    <a:pt x="897648" y="322199"/>
                  </a:lnTo>
                  <a:lnTo>
                    <a:pt x="897648" y="171246"/>
                  </a:lnTo>
                  <a:close/>
                </a:path>
              </a:pathLst>
            </a:custGeom>
            <a:solidFill>
              <a:srgbClr val="FEFE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070660" y="2133031"/>
            <a:ext cx="2403475" cy="15640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655">
              <a:lnSpc>
                <a:spcPts val="8455"/>
              </a:lnSpc>
              <a:spcBef>
                <a:spcPts val="100"/>
              </a:spcBef>
            </a:pPr>
            <a:r>
              <a:rPr sz="7200" spc="45" dirty="0">
                <a:solidFill>
                  <a:srgbClr val="FFFFFF"/>
                </a:solidFill>
              </a:rPr>
              <a:t>Demo</a:t>
            </a:r>
            <a:endParaRPr sz="7200"/>
          </a:p>
          <a:p>
            <a:pPr marL="12700">
              <a:lnSpc>
                <a:spcPts val="3655"/>
              </a:lnSpc>
            </a:pPr>
            <a:r>
              <a:rPr sz="3200" i="1" spc="-19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f</a:t>
            </a:r>
            <a:r>
              <a:rPr sz="3200" i="1" spc="-29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3200" i="1" spc="-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3200" i="1" spc="-5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3200" i="1" spc="-3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3200" i="1" spc="-25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3200" i="1" spc="-5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3200" i="1" spc="-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3200" i="1" spc="-4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i="1" spc="-10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3200" i="1" spc="-1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3200" i="1" spc="-5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3200" i="1" spc="-1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p</a:t>
            </a:r>
            <a:r>
              <a:rPr sz="3200" i="1" spc="-2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endParaRPr sz="32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12</a:t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13</a:t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16" name="Content Placeholder 15"/>
          <p:cNvGraphicFramePr>
            <a:graphicFrameLocks noGrp="1" noChangeAspect="1"/>
          </p:cNvGraphicFramePr>
          <p:nvPr>
            <p:ph sz="half" idx="2"/>
          </p:nvPr>
        </p:nvGraphicFramePr>
        <p:xfrm>
          <a:off x="1219200" y="685800"/>
          <a:ext cx="10129520" cy="5036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0515600" imgH="5229225" progId="Paint.Picture">
                  <p:embed/>
                </p:oleObj>
              </mc:Choice>
              <mc:Fallback>
                <p:oleObj r:id="rId2" imgW="10515600" imgH="5229225" progId="Paint.Picture">
                  <p:embed/>
                  <p:pic>
                    <p:nvPicPr>
                      <p:cNvPr id="0" name="Picture 1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219200" y="685800"/>
                        <a:ext cx="10129520" cy="50368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14</a:t>
            </a:fld>
            <a:endParaRPr/>
          </a:p>
        </p:txBody>
      </p:sp>
      <p:graphicFrame>
        <p:nvGraphicFramePr>
          <p:cNvPr id="16" name="Content Placeholder 15"/>
          <p:cNvGraphicFramePr>
            <a:graphicFrameLocks noGrp="1" noChangeAspect="1"/>
          </p:cNvGraphicFramePr>
          <p:nvPr>
            <p:ph sz="half" idx="2"/>
          </p:nvPr>
        </p:nvGraphicFramePr>
        <p:xfrm>
          <a:off x="1219200" y="685800"/>
          <a:ext cx="10129520" cy="5036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0515600" imgH="5229225" progId="Paint.Picture">
                  <p:embed/>
                </p:oleObj>
              </mc:Choice>
              <mc:Fallback>
                <p:oleObj r:id="rId2" imgW="10515600" imgH="5229225" progId="Paint.Picture">
                  <p:embed/>
                  <p:pic>
                    <p:nvPicPr>
                      <p:cNvPr id="0" name="Picture 1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219200" y="685800"/>
                        <a:ext cx="10129520" cy="50368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Content Placeholder 1"/>
          <p:cNvPicPr>
            <a:picLocks noGrp="1" noChangeAspect="1"/>
          </p:cNvPicPr>
          <p:nvPr>
            <p:ph sz="half" idx="3"/>
          </p:nvPr>
        </p:nvPicPr>
        <p:blipFill>
          <a:blip r:embed="rId4"/>
          <a:stretch>
            <a:fillRect/>
          </a:stretch>
        </p:blipFill>
        <p:spPr>
          <a:xfrm>
            <a:off x="6324600" y="2819400"/>
            <a:ext cx="5276850" cy="32385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15</a:t>
            </a:fld>
            <a:endParaRPr/>
          </a:p>
        </p:txBody>
      </p:sp>
      <p:sp>
        <p:nvSpPr>
          <p:cNvPr id="8" name="Content Placeholder 7"/>
          <p:cNvSpPr>
            <a:spLocks noGrp="1"/>
          </p:cNvSpPr>
          <p:nvPr>
            <p:ph sz="half" idx="3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</p:nvPr>
        </p:nvGraphicFramePr>
        <p:xfrm>
          <a:off x="533400" y="1219200"/>
          <a:ext cx="11059160" cy="4565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0420350" imgH="5229225" progId="Paint.Picture">
                  <p:embed/>
                </p:oleObj>
              </mc:Choice>
              <mc:Fallback>
                <p:oleObj r:id="rId2" imgW="10420350" imgH="5229225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33400" y="1219200"/>
                        <a:ext cx="11059160" cy="45650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16</a:t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569970" y="106045"/>
            <a:ext cx="6370955" cy="664591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rcRect b="6444"/>
          <a:stretch>
            <a:fillRect/>
          </a:stretch>
        </p:blipFill>
        <p:spPr>
          <a:xfrm>
            <a:off x="0" y="0"/>
            <a:ext cx="12192000" cy="641604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9232391" y="3864293"/>
            <a:ext cx="996950" cy="1707514"/>
            <a:chOff x="9232391" y="3864293"/>
            <a:chExt cx="996950" cy="1707514"/>
          </a:xfrm>
        </p:grpSpPr>
        <p:sp>
          <p:nvSpPr>
            <p:cNvPr id="4" name="object 4"/>
            <p:cNvSpPr/>
            <p:nvPr/>
          </p:nvSpPr>
          <p:spPr>
            <a:xfrm>
              <a:off x="9232379" y="3864305"/>
              <a:ext cx="996950" cy="1294130"/>
            </a:xfrm>
            <a:custGeom>
              <a:avLst/>
              <a:gdLst/>
              <a:ahLst/>
              <a:cxnLst/>
              <a:rect l="l" t="t" r="r" b="b"/>
              <a:pathLst>
                <a:path w="996950" h="1294129">
                  <a:moveTo>
                    <a:pt x="996696" y="875271"/>
                  </a:moveTo>
                  <a:lnTo>
                    <a:pt x="897648" y="875271"/>
                  </a:lnTo>
                  <a:lnTo>
                    <a:pt x="897648" y="799160"/>
                  </a:lnTo>
                  <a:lnTo>
                    <a:pt x="897648" y="796620"/>
                  </a:lnTo>
                  <a:lnTo>
                    <a:pt x="806450" y="796620"/>
                  </a:lnTo>
                  <a:lnTo>
                    <a:pt x="806450" y="707821"/>
                  </a:lnTo>
                  <a:lnTo>
                    <a:pt x="806450" y="705281"/>
                  </a:lnTo>
                  <a:lnTo>
                    <a:pt x="714946" y="705281"/>
                  </a:lnTo>
                  <a:lnTo>
                    <a:pt x="714946" y="616496"/>
                  </a:lnTo>
                  <a:lnTo>
                    <a:pt x="714946" y="615226"/>
                  </a:lnTo>
                  <a:lnTo>
                    <a:pt x="623735" y="615226"/>
                  </a:lnTo>
                  <a:lnTo>
                    <a:pt x="623735" y="526427"/>
                  </a:lnTo>
                  <a:lnTo>
                    <a:pt x="623735" y="523887"/>
                  </a:lnTo>
                  <a:lnTo>
                    <a:pt x="532536" y="523887"/>
                  </a:lnTo>
                  <a:lnTo>
                    <a:pt x="532536" y="435089"/>
                  </a:lnTo>
                  <a:lnTo>
                    <a:pt x="532536" y="432562"/>
                  </a:lnTo>
                  <a:lnTo>
                    <a:pt x="441325" y="432562"/>
                  </a:lnTo>
                  <a:lnTo>
                    <a:pt x="441325" y="343763"/>
                  </a:lnTo>
                  <a:lnTo>
                    <a:pt x="441325" y="341223"/>
                  </a:lnTo>
                  <a:lnTo>
                    <a:pt x="350113" y="341223"/>
                  </a:lnTo>
                  <a:lnTo>
                    <a:pt x="350113" y="252425"/>
                  </a:lnTo>
                  <a:lnTo>
                    <a:pt x="350113" y="251155"/>
                  </a:lnTo>
                  <a:lnTo>
                    <a:pt x="258914" y="251155"/>
                  </a:lnTo>
                  <a:lnTo>
                    <a:pt x="258914" y="161099"/>
                  </a:lnTo>
                  <a:lnTo>
                    <a:pt x="258914" y="159829"/>
                  </a:lnTo>
                  <a:lnTo>
                    <a:pt x="167703" y="159829"/>
                  </a:lnTo>
                  <a:lnTo>
                    <a:pt x="167703" y="68491"/>
                  </a:lnTo>
                  <a:lnTo>
                    <a:pt x="76504" y="68491"/>
                  </a:lnTo>
                  <a:lnTo>
                    <a:pt x="76504" y="0"/>
                  </a:lnTo>
                  <a:lnTo>
                    <a:pt x="0" y="0"/>
                  </a:lnTo>
                  <a:lnTo>
                    <a:pt x="0" y="68491"/>
                  </a:lnTo>
                  <a:lnTo>
                    <a:pt x="0" y="159829"/>
                  </a:lnTo>
                  <a:lnTo>
                    <a:pt x="0" y="1293876"/>
                  </a:lnTo>
                  <a:lnTo>
                    <a:pt x="248615" y="1293876"/>
                  </a:lnTo>
                  <a:lnTo>
                    <a:pt x="248615" y="1292606"/>
                  </a:lnTo>
                  <a:lnTo>
                    <a:pt x="248615" y="1291336"/>
                  </a:lnTo>
                  <a:lnTo>
                    <a:pt x="248615" y="1282458"/>
                  </a:lnTo>
                  <a:lnTo>
                    <a:pt x="248615" y="1203807"/>
                  </a:lnTo>
                  <a:lnTo>
                    <a:pt x="329819" y="1203807"/>
                  </a:lnTo>
                  <a:lnTo>
                    <a:pt x="329819" y="1201280"/>
                  </a:lnTo>
                  <a:lnTo>
                    <a:pt x="329819" y="1120089"/>
                  </a:lnTo>
                  <a:lnTo>
                    <a:pt x="398665" y="1120089"/>
                  </a:lnTo>
                  <a:lnTo>
                    <a:pt x="398665" y="1201280"/>
                  </a:lnTo>
                  <a:lnTo>
                    <a:pt x="398665" y="1203807"/>
                  </a:lnTo>
                  <a:lnTo>
                    <a:pt x="398665" y="1282458"/>
                  </a:lnTo>
                  <a:lnTo>
                    <a:pt x="398665" y="1291336"/>
                  </a:lnTo>
                  <a:lnTo>
                    <a:pt x="479869" y="1291336"/>
                  </a:lnTo>
                  <a:lnTo>
                    <a:pt x="479869" y="1292606"/>
                  </a:lnTo>
                  <a:lnTo>
                    <a:pt x="573138" y="1292606"/>
                  </a:lnTo>
                  <a:lnTo>
                    <a:pt x="573138" y="1291336"/>
                  </a:lnTo>
                  <a:lnTo>
                    <a:pt x="573138" y="1282458"/>
                  </a:lnTo>
                  <a:lnTo>
                    <a:pt x="491934" y="1282458"/>
                  </a:lnTo>
                  <a:lnTo>
                    <a:pt x="491934" y="1203807"/>
                  </a:lnTo>
                  <a:lnTo>
                    <a:pt x="491934" y="1201280"/>
                  </a:lnTo>
                  <a:lnTo>
                    <a:pt x="491934" y="1120089"/>
                  </a:lnTo>
                  <a:lnTo>
                    <a:pt x="419849" y="1120089"/>
                  </a:lnTo>
                  <a:lnTo>
                    <a:pt x="419849" y="1109941"/>
                  </a:lnTo>
                  <a:lnTo>
                    <a:pt x="419849" y="1088377"/>
                  </a:lnTo>
                  <a:lnTo>
                    <a:pt x="419849" y="1082040"/>
                  </a:lnTo>
                  <a:lnTo>
                    <a:pt x="419849" y="967867"/>
                  </a:lnTo>
                  <a:lnTo>
                    <a:pt x="419849" y="952652"/>
                  </a:lnTo>
                  <a:lnTo>
                    <a:pt x="328637" y="952652"/>
                  </a:lnTo>
                  <a:lnTo>
                    <a:pt x="328637" y="967867"/>
                  </a:lnTo>
                  <a:lnTo>
                    <a:pt x="328637" y="1082040"/>
                  </a:lnTo>
                  <a:lnTo>
                    <a:pt x="328637" y="1088377"/>
                  </a:lnTo>
                  <a:lnTo>
                    <a:pt x="328637" y="1109941"/>
                  </a:lnTo>
                  <a:lnTo>
                    <a:pt x="236550" y="1109941"/>
                  </a:lnTo>
                  <a:lnTo>
                    <a:pt x="236550" y="1120089"/>
                  </a:lnTo>
                  <a:lnTo>
                    <a:pt x="236550" y="1201280"/>
                  </a:lnTo>
                  <a:lnTo>
                    <a:pt x="155346" y="1201280"/>
                  </a:lnTo>
                  <a:lnTo>
                    <a:pt x="155346" y="1203807"/>
                  </a:lnTo>
                  <a:lnTo>
                    <a:pt x="155346" y="1282458"/>
                  </a:lnTo>
                  <a:lnTo>
                    <a:pt x="155346" y="1291336"/>
                  </a:lnTo>
                  <a:lnTo>
                    <a:pt x="155346" y="1292606"/>
                  </a:lnTo>
                  <a:lnTo>
                    <a:pt x="76504" y="1292606"/>
                  </a:lnTo>
                  <a:lnTo>
                    <a:pt x="76504" y="161099"/>
                  </a:lnTo>
                  <a:lnTo>
                    <a:pt x="165354" y="161099"/>
                  </a:lnTo>
                  <a:lnTo>
                    <a:pt x="165354" y="251155"/>
                  </a:lnTo>
                  <a:lnTo>
                    <a:pt x="165354" y="252425"/>
                  </a:lnTo>
                  <a:lnTo>
                    <a:pt x="256565" y="252425"/>
                  </a:lnTo>
                  <a:lnTo>
                    <a:pt x="256565" y="341223"/>
                  </a:lnTo>
                  <a:lnTo>
                    <a:pt x="256565" y="343763"/>
                  </a:lnTo>
                  <a:lnTo>
                    <a:pt x="348056" y="343763"/>
                  </a:lnTo>
                  <a:lnTo>
                    <a:pt x="348056" y="432562"/>
                  </a:lnTo>
                  <a:lnTo>
                    <a:pt x="348056" y="435089"/>
                  </a:lnTo>
                  <a:lnTo>
                    <a:pt x="439267" y="435089"/>
                  </a:lnTo>
                  <a:lnTo>
                    <a:pt x="439267" y="523887"/>
                  </a:lnTo>
                  <a:lnTo>
                    <a:pt x="439267" y="526427"/>
                  </a:lnTo>
                  <a:lnTo>
                    <a:pt x="530466" y="526427"/>
                  </a:lnTo>
                  <a:lnTo>
                    <a:pt x="530466" y="615226"/>
                  </a:lnTo>
                  <a:lnTo>
                    <a:pt x="530466" y="616496"/>
                  </a:lnTo>
                  <a:lnTo>
                    <a:pt x="621677" y="616496"/>
                  </a:lnTo>
                  <a:lnTo>
                    <a:pt x="621677" y="705281"/>
                  </a:lnTo>
                  <a:lnTo>
                    <a:pt x="621677" y="707821"/>
                  </a:lnTo>
                  <a:lnTo>
                    <a:pt x="712889" y="707821"/>
                  </a:lnTo>
                  <a:lnTo>
                    <a:pt x="712889" y="796620"/>
                  </a:lnTo>
                  <a:lnTo>
                    <a:pt x="712889" y="799160"/>
                  </a:lnTo>
                  <a:lnTo>
                    <a:pt x="804087" y="799160"/>
                  </a:lnTo>
                  <a:lnTo>
                    <a:pt x="804087" y="875271"/>
                  </a:lnTo>
                  <a:lnTo>
                    <a:pt x="559015" y="875271"/>
                  </a:lnTo>
                  <a:lnTo>
                    <a:pt x="559015" y="952652"/>
                  </a:lnTo>
                  <a:lnTo>
                    <a:pt x="559015" y="967867"/>
                  </a:lnTo>
                  <a:lnTo>
                    <a:pt x="559015" y="1082040"/>
                  </a:lnTo>
                  <a:lnTo>
                    <a:pt x="559015" y="1088377"/>
                  </a:lnTo>
                  <a:lnTo>
                    <a:pt x="641985" y="1088377"/>
                  </a:lnTo>
                  <a:lnTo>
                    <a:pt x="641985" y="1292606"/>
                  </a:lnTo>
                  <a:lnTo>
                    <a:pt x="735241" y="1292606"/>
                  </a:lnTo>
                  <a:lnTo>
                    <a:pt x="735241" y="1082040"/>
                  </a:lnTo>
                  <a:lnTo>
                    <a:pt x="654342" y="1082040"/>
                  </a:lnTo>
                  <a:lnTo>
                    <a:pt x="654342" y="967867"/>
                  </a:lnTo>
                  <a:lnTo>
                    <a:pt x="996696" y="967867"/>
                  </a:lnTo>
                  <a:lnTo>
                    <a:pt x="996696" y="952652"/>
                  </a:lnTo>
                  <a:lnTo>
                    <a:pt x="996696" y="875271"/>
                  </a:lnTo>
                  <a:close/>
                </a:path>
              </a:pathLst>
            </a:custGeom>
            <a:solidFill>
              <a:srgbClr val="FEFE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232379" y="5156911"/>
              <a:ext cx="897890" cy="415290"/>
            </a:xfrm>
            <a:custGeom>
              <a:avLst/>
              <a:gdLst/>
              <a:ahLst/>
              <a:cxnLst/>
              <a:rect l="l" t="t" r="r" b="b"/>
              <a:pathLst>
                <a:path w="897890" h="415289">
                  <a:moveTo>
                    <a:pt x="248615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8877"/>
                  </a:lnTo>
                  <a:lnTo>
                    <a:pt x="0" y="92608"/>
                  </a:lnTo>
                  <a:lnTo>
                    <a:pt x="0" y="150952"/>
                  </a:lnTo>
                  <a:lnTo>
                    <a:pt x="0" y="159829"/>
                  </a:lnTo>
                  <a:lnTo>
                    <a:pt x="0" y="167449"/>
                  </a:lnTo>
                  <a:lnTo>
                    <a:pt x="76504" y="167449"/>
                  </a:lnTo>
                  <a:lnTo>
                    <a:pt x="76504" y="159829"/>
                  </a:lnTo>
                  <a:lnTo>
                    <a:pt x="76504" y="150952"/>
                  </a:lnTo>
                  <a:lnTo>
                    <a:pt x="76504" y="92608"/>
                  </a:lnTo>
                  <a:lnTo>
                    <a:pt x="167703" y="92608"/>
                  </a:lnTo>
                  <a:lnTo>
                    <a:pt x="167703" y="8877"/>
                  </a:lnTo>
                  <a:lnTo>
                    <a:pt x="167703" y="1270"/>
                  </a:lnTo>
                  <a:lnTo>
                    <a:pt x="248615" y="1270"/>
                  </a:lnTo>
                  <a:lnTo>
                    <a:pt x="248615" y="0"/>
                  </a:lnTo>
                  <a:close/>
                </a:path>
                <a:path w="897890" h="415289">
                  <a:moveTo>
                    <a:pt x="816444" y="0"/>
                  </a:moveTo>
                  <a:lnTo>
                    <a:pt x="641985" y="0"/>
                  </a:lnTo>
                  <a:lnTo>
                    <a:pt x="641985" y="1270"/>
                  </a:lnTo>
                  <a:lnTo>
                    <a:pt x="641985" y="8877"/>
                  </a:lnTo>
                  <a:lnTo>
                    <a:pt x="723176" y="8877"/>
                  </a:lnTo>
                  <a:lnTo>
                    <a:pt x="723176" y="92608"/>
                  </a:lnTo>
                  <a:lnTo>
                    <a:pt x="723176" y="150952"/>
                  </a:lnTo>
                  <a:lnTo>
                    <a:pt x="723176" y="159829"/>
                  </a:lnTo>
                  <a:lnTo>
                    <a:pt x="723176" y="167449"/>
                  </a:lnTo>
                  <a:lnTo>
                    <a:pt x="723176" y="169989"/>
                  </a:lnTo>
                  <a:lnTo>
                    <a:pt x="816444" y="169989"/>
                  </a:lnTo>
                  <a:lnTo>
                    <a:pt x="816444" y="1270"/>
                  </a:lnTo>
                  <a:lnTo>
                    <a:pt x="816444" y="0"/>
                  </a:lnTo>
                  <a:close/>
                </a:path>
                <a:path w="897890" h="415289">
                  <a:moveTo>
                    <a:pt x="897648" y="171246"/>
                  </a:moveTo>
                  <a:lnTo>
                    <a:pt x="804087" y="171246"/>
                  </a:lnTo>
                  <a:lnTo>
                    <a:pt x="804087" y="322199"/>
                  </a:lnTo>
                  <a:lnTo>
                    <a:pt x="654342" y="322199"/>
                  </a:lnTo>
                  <a:lnTo>
                    <a:pt x="654342" y="150952"/>
                  </a:lnTo>
                  <a:lnTo>
                    <a:pt x="573138" y="150952"/>
                  </a:lnTo>
                  <a:lnTo>
                    <a:pt x="573138" y="92608"/>
                  </a:lnTo>
                  <a:lnTo>
                    <a:pt x="573138" y="8877"/>
                  </a:lnTo>
                  <a:lnTo>
                    <a:pt x="573138" y="1270"/>
                  </a:lnTo>
                  <a:lnTo>
                    <a:pt x="573138" y="0"/>
                  </a:lnTo>
                  <a:lnTo>
                    <a:pt x="479869" y="0"/>
                  </a:lnTo>
                  <a:lnTo>
                    <a:pt x="479869" y="159829"/>
                  </a:lnTo>
                  <a:lnTo>
                    <a:pt x="560781" y="159829"/>
                  </a:lnTo>
                  <a:lnTo>
                    <a:pt x="560781" y="167449"/>
                  </a:lnTo>
                  <a:lnTo>
                    <a:pt x="560781" y="169989"/>
                  </a:lnTo>
                  <a:lnTo>
                    <a:pt x="560781" y="171246"/>
                  </a:lnTo>
                  <a:lnTo>
                    <a:pt x="560781" y="322199"/>
                  </a:lnTo>
                  <a:lnTo>
                    <a:pt x="643750" y="322199"/>
                  </a:lnTo>
                  <a:lnTo>
                    <a:pt x="643750" y="328549"/>
                  </a:lnTo>
                  <a:lnTo>
                    <a:pt x="643750" y="414807"/>
                  </a:lnTo>
                  <a:lnTo>
                    <a:pt x="814679" y="414807"/>
                  </a:lnTo>
                  <a:lnTo>
                    <a:pt x="814679" y="328549"/>
                  </a:lnTo>
                  <a:lnTo>
                    <a:pt x="897648" y="328549"/>
                  </a:lnTo>
                  <a:lnTo>
                    <a:pt x="897648" y="322199"/>
                  </a:lnTo>
                  <a:lnTo>
                    <a:pt x="897648" y="171246"/>
                  </a:lnTo>
                  <a:close/>
                </a:path>
              </a:pathLst>
            </a:custGeom>
            <a:solidFill>
              <a:srgbClr val="FEFE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665244" y="2133031"/>
            <a:ext cx="3213100" cy="15640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8455"/>
              </a:lnSpc>
              <a:spcBef>
                <a:spcPts val="100"/>
              </a:spcBef>
            </a:pPr>
            <a:r>
              <a:rPr sz="7200" spc="45" dirty="0">
                <a:solidFill>
                  <a:srgbClr val="FFFFFF"/>
                </a:solidFill>
              </a:rPr>
              <a:t>Demo</a:t>
            </a:r>
            <a:endParaRPr sz="7200"/>
          </a:p>
          <a:p>
            <a:pPr algn="ctr">
              <a:lnSpc>
                <a:spcPts val="3655"/>
              </a:lnSpc>
            </a:pPr>
            <a:r>
              <a:rPr sz="3200" i="1" spc="-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3200" i="1" spc="-1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3200" i="1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m</a:t>
            </a:r>
            <a:r>
              <a:rPr sz="3200" i="1" spc="-25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3200" i="1" spc="-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3200" i="1" spc="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3200" i="1" spc="-3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i="1" spc="-1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3200" i="1" spc="-5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3200" i="1" spc="-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3200" i="1" spc="-1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3200" i="1" spc="-15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3200" i="1" spc="-15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3200" i="1" spc="-3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3200" i="1" spc="-25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3200" i="1" spc="-5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3200" i="1" spc="-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endParaRPr sz="32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17</a:t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3316" y="5507735"/>
            <a:ext cx="10968990" cy="0"/>
          </a:xfrm>
          <a:custGeom>
            <a:avLst/>
            <a:gdLst/>
            <a:ahLst/>
            <a:cxnLst/>
            <a:rect l="l" t="t" r="r" b="b"/>
            <a:pathLst>
              <a:path w="10968990">
                <a:moveTo>
                  <a:pt x="0" y="0"/>
                </a:moveTo>
                <a:lnTo>
                  <a:pt x="10968431" y="0"/>
                </a:lnTo>
              </a:path>
            </a:pathLst>
          </a:custGeom>
          <a:ln w="9144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23316" y="1054608"/>
            <a:ext cx="10968990" cy="0"/>
          </a:xfrm>
          <a:custGeom>
            <a:avLst/>
            <a:gdLst/>
            <a:ahLst/>
            <a:cxnLst/>
            <a:rect l="l" t="t" r="r" b="b"/>
            <a:pathLst>
              <a:path w="10968990">
                <a:moveTo>
                  <a:pt x="0" y="0"/>
                </a:moveTo>
                <a:lnTo>
                  <a:pt x="10968431" y="0"/>
                </a:lnTo>
              </a:path>
            </a:pathLst>
          </a:custGeom>
          <a:ln w="6096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561937" y="2338339"/>
            <a:ext cx="308800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70" dirty="0">
                <a:solidFill>
                  <a:srgbClr val="58595B"/>
                </a:solidFill>
              </a:rPr>
              <a:t>Summary</a:t>
            </a:r>
            <a:endParaRPr sz="60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18</a:t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62221" y="2359914"/>
            <a:ext cx="0" cy="2008505"/>
          </a:xfrm>
          <a:custGeom>
            <a:avLst/>
            <a:gdLst/>
            <a:ahLst/>
            <a:cxnLst/>
            <a:rect l="l" t="t" r="r" b="b"/>
            <a:pathLst>
              <a:path h="2008504">
                <a:moveTo>
                  <a:pt x="0" y="0"/>
                </a:moveTo>
                <a:lnTo>
                  <a:pt x="0" y="2008251"/>
                </a:lnTo>
              </a:path>
            </a:pathLst>
          </a:custGeom>
          <a:ln w="22860">
            <a:solidFill>
              <a:srgbClr val="79A1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66166" y="2976964"/>
            <a:ext cx="412115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50" dirty="0">
                <a:solidFill>
                  <a:srgbClr val="58595B"/>
                </a:solidFill>
              </a:rPr>
              <a:t>j</a:t>
            </a:r>
            <a:r>
              <a:rPr spc="70" dirty="0">
                <a:solidFill>
                  <a:srgbClr val="58595B"/>
                </a:solidFill>
              </a:rPr>
              <a:t>Q</a:t>
            </a:r>
            <a:r>
              <a:rPr spc="15" dirty="0">
                <a:solidFill>
                  <a:srgbClr val="58595B"/>
                </a:solidFill>
              </a:rPr>
              <a:t>u</a:t>
            </a:r>
            <a:r>
              <a:rPr spc="-275" dirty="0">
                <a:solidFill>
                  <a:srgbClr val="58595B"/>
                </a:solidFill>
              </a:rPr>
              <a:t>e</a:t>
            </a:r>
            <a:r>
              <a:rPr spc="-90" dirty="0">
                <a:solidFill>
                  <a:srgbClr val="58595B"/>
                </a:solidFill>
              </a:rPr>
              <a:t>r</a:t>
            </a:r>
            <a:r>
              <a:rPr spc="-100" dirty="0">
                <a:solidFill>
                  <a:srgbClr val="58595B"/>
                </a:solidFill>
              </a:rPr>
              <a:t>y</a:t>
            </a:r>
            <a:r>
              <a:rPr spc="-390" dirty="0">
                <a:solidFill>
                  <a:srgbClr val="58595B"/>
                </a:solidFill>
              </a:rPr>
              <a:t> </a:t>
            </a:r>
            <a:r>
              <a:rPr spc="-95" dirty="0">
                <a:solidFill>
                  <a:srgbClr val="58595B"/>
                </a:solidFill>
              </a:rPr>
              <a:t>in</a:t>
            </a:r>
            <a:r>
              <a:rPr spc="-400" dirty="0">
                <a:solidFill>
                  <a:srgbClr val="58595B"/>
                </a:solidFill>
              </a:rPr>
              <a:t> </a:t>
            </a:r>
            <a:r>
              <a:rPr spc="-130" dirty="0">
                <a:solidFill>
                  <a:srgbClr val="58595B"/>
                </a:solidFill>
              </a:rPr>
              <a:t>C</a:t>
            </a:r>
            <a:r>
              <a:rPr spc="45" dirty="0">
                <a:solidFill>
                  <a:srgbClr val="58595B"/>
                </a:solidFill>
              </a:rPr>
              <a:t>o</a:t>
            </a:r>
            <a:r>
              <a:rPr spc="30" dirty="0">
                <a:solidFill>
                  <a:srgbClr val="58595B"/>
                </a:solidFill>
              </a:rPr>
              <a:t>n</a:t>
            </a:r>
            <a:r>
              <a:rPr spc="-320" dirty="0">
                <a:solidFill>
                  <a:srgbClr val="58595B"/>
                </a:solidFill>
              </a:rPr>
              <a:t>t</a:t>
            </a:r>
            <a:r>
              <a:rPr spc="-210" dirty="0">
                <a:solidFill>
                  <a:srgbClr val="58595B"/>
                </a:solidFill>
              </a:rPr>
              <a:t>e</a:t>
            </a:r>
            <a:r>
              <a:rPr spc="-110" dirty="0">
                <a:solidFill>
                  <a:srgbClr val="58595B"/>
                </a:solidFill>
              </a:rPr>
              <a:t>x</a:t>
            </a:r>
            <a:r>
              <a:rPr spc="-290" dirty="0">
                <a:solidFill>
                  <a:srgbClr val="58595B"/>
                </a:solidFill>
              </a:rPr>
              <a:t>t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32204" y="2353055"/>
            <a:ext cx="2011679" cy="201167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19</a:t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10228" y="2043683"/>
            <a:ext cx="3462654" cy="2085339"/>
          </a:xfrm>
          <a:prstGeom prst="rect">
            <a:avLst/>
          </a:prstGeom>
          <a:solidFill>
            <a:srgbClr val="9CCB42"/>
          </a:solidFill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5300">
              <a:latin typeface="Times New Roman" panose="02020603050405020304"/>
              <a:cs typeface="Times New Roman" panose="02020603050405020304"/>
            </a:endParaRPr>
          </a:p>
          <a:p>
            <a:pPr marL="818515">
              <a:lnSpc>
                <a:spcPct val="100000"/>
              </a:lnSpc>
              <a:spcBef>
                <a:spcPts val="5"/>
              </a:spcBef>
            </a:pPr>
            <a:r>
              <a:rPr sz="32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3200" spc="-1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3200" spc="-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rs</a:t>
            </a:r>
            <a:r>
              <a:rPr sz="32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3200" spc="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3200" spc="2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3200" spc="-29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spc="-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2</a:t>
            </a:r>
            <a:r>
              <a:rPr sz="3200" spc="-32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.x</a:t>
            </a:r>
            <a:endParaRPr sz="32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5092" y="2043683"/>
            <a:ext cx="3462654" cy="2085339"/>
          </a:xfrm>
          <a:prstGeom prst="rect">
            <a:avLst/>
          </a:prstGeom>
          <a:solidFill>
            <a:srgbClr val="F26722"/>
          </a:solidFill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5300">
              <a:latin typeface="Times New Roman" panose="02020603050405020304"/>
              <a:cs typeface="Times New Roman" panose="02020603050405020304"/>
            </a:endParaRPr>
          </a:p>
          <a:p>
            <a:pPr marL="818515">
              <a:lnSpc>
                <a:spcPct val="100000"/>
              </a:lnSpc>
              <a:spcBef>
                <a:spcPts val="5"/>
              </a:spcBef>
            </a:pPr>
            <a:r>
              <a:rPr sz="32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3200" spc="-1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3200" spc="-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rs</a:t>
            </a:r>
            <a:r>
              <a:rPr sz="32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3200" spc="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3200" spc="2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3200" spc="-29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spc="-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1</a:t>
            </a:r>
            <a:r>
              <a:rPr sz="3200" spc="-32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.x</a:t>
            </a:r>
            <a:endParaRPr sz="32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920351" y="546988"/>
            <a:ext cx="197358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75" dirty="0">
                <a:solidFill>
                  <a:srgbClr val="58595B"/>
                </a:solidFill>
              </a:rPr>
              <a:t>V</a:t>
            </a:r>
            <a:r>
              <a:rPr spc="-175" dirty="0">
                <a:solidFill>
                  <a:srgbClr val="58595B"/>
                </a:solidFill>
              </a:rPr>
              <a:t>er</a:t>
            </a:r>
            <a:r>
              <a:rPr spc="-160" dirty="0">
                <a:solidFill>
                  <a:srgbClr val="58595B"/>
                </a:solidFill>
              </a:rPr>
              <a:t>s</a:t>
            </a:r>
            <a:r>
              <a:rPr spc="-60" dirty="0">
                <a:solidFill>
                  <a:srgbClr val="58595B"/>
                </a:solidFill>
              </a:rPr>
              <a:t>i</a:t>
            </a:r>
            <a:r>
              <a:rPr spc="-120" dirty="0">
                <a:solidFill>
                  <a:srgbClr val="58595B"/>
                </a:solidFill>
              </a:rPr>
              <a:t>o</a:t>
            </a:r>
            <a:r>
              <a:rPr spc="40" dirty="0">
                <a:solidFill>
                  <a:srgbClr val="58595B"/>
                </a:solidFill>
              </a:rPr>
              <a:t>n</a:t>
            </a:r>
            <a:r>
              <a:rPr spc="-40" dirty="0">
                <a:solidFill>
                  <a:srgbClr val="58595B"/>
                </a:solidFill>
              </a:rPr>
              <a:t>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</a:t>
            </a:fld>
            <a:endParaRPr/>
          </a:p>
        </p:txBody>
      </p:sp>
      <p:sp>
        <p:nvSpPr>
          <p:cNvPr id="6" name="object 2"/>
          <p:cNvSpPr txBox="1"/>
          <p:nvPr/>
        </p:nvSpPr>
        <p:spPr>
          <a:xfrm>
            <a:off x="8148828" y="2043683"/>
            <a:ext cx="3462654" cy="208533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5300">
              <a:latin typeface="Times New Roman" panose="02020603050405020304"/>
              <a:cs typeface="Times New Roman" panose="02020603050405020304"/>
            </a:endParaRPr>
          </a:p>
          <a:p>
            <a:pPr marL="818515">
              <a:lnSpc>
                <a:spcPct val="100000"/>
              </a:lnSpc>
              <a:spcBef>
                <a:spcPts val="5"/>
              </a:spcBef>
            </a:pPr>
            <a:r>
              <a:rPr sz="32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3200" spc="-1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3200" spc="-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rs</a:t>
            </a:r>
            <a:r>
              <a:rPr sz="32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3200" spc="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3200" spc="2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3200" spc="-29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lang="en-US" sz="3200" spc="-29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3</a:t>
            </a:r>
            <a:r>
              <a:rPr sz="3200" spc="-32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.x</a:t>
            </a:r>
            <a:endParaRPr sz="32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62221" y="2359914"/>
            <a:ext cx="0" cy="2008505"/>
          </a:xfrm>
          <a:custGeom>
            <a:avLst/>
            <a:gdLst/>
            <a:ahLst/>
            <a:cxnLst/>
            <a:rect l="l" t="t" r="r" b="b"/>
            <a:pathLst>
              <a:path h="2008504">
                <a:moveTo>
                  <a:pt x="0" y="0"/>
                </a:moveTo>
                <a:lnTo>
                  <a:pt x="0" y="2008251"/>
                </a:lnTo>
              </a:path>
            </a:pathLst>
          </a:custGeom>
          <a:ln w="22860">
            <a:solidFill>
              <a:srgbClr val="79A1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66166" y="2976964"/>
            <a:ext cx="445897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30" dirty="0">
                <a:solidFill>
                  <a:srgbClr val="58595B"/>
                </a:solidFill>
              </a:rPr>
              <a:t>C</a:t>
            </a:r>
            <a:r>
              <a:rPr spc="45" dirty="0">
                <a:solidFill>
                  <a:srgbClr val="58595B"/>
                </a:solidFill>
              </a:rPr>
              <a:t>o</a:t>
            </a:r>
            <a:r>
              <a:rPr spc="-55" dirty="0">
                <a:solidFill>
                  <a:srgbClr val="58595B"/>
                </a:solidFill>
              </a:rPr>
              <a:t>din</a:t>
            </a:r>
            <a:r>
              <a:rPr spc="250" dirty="0">
                <a:solidFill>
                  <a:srgbClr val="58595B"/>
                </a:solidFill>
              </a:rPr>
              <a:t>g</a:t>
            </a:r>
            <a:r>
              <a:rPr spc="-585" dirty="0">
                <a:solidFill>
                  <a:srgbClr val="58595B"/>
                </a:solidFill>
              </a:rPr>
              <a:t> </a:t>
            </a:r>
            <a:r>
              <a:rPr spc="-690" dirty="0">
                <a:solidFill>
                  <a:srgbClr val="58595B"/>
                </a:solidFill>
              </a:rPr>
              <a:t>T</a:t>
            </a:r>
            <a:r>
              <a:rPr spc="-210" dirty="0">
                <a:solidFill>
                  <a:srgbClr val="58595B"/>
                </a:solidFill>
              </a:rPr>
              <a:t>e</a:t>
            </a:r>
            <a:r>
              <a:rPr spc="-195" dirty="0">
                <a:solidFill>
                  <a:srgbClr val="58595B"/>
                </a:solidFill>
              </a:rPr>
              <a:t>c</a:t>
            </a:r>
            <a:r>
              <a:rPr spc="40" dirty="0">
                <a:solidFill>
                  <a:srgbClr val="58595B"/>
                </a:solidFill>
              </a:rPr>
              <a:t>hn</a:t>
            </a:r>
            <a:r>
              <a:rPr spc="-100" dirty="0">
                <a:solidFill>
                  <a:srgbClr val="58595B"/>
                </a:solidFill>
              </a:rPr>
              <a:t>iq</a:t>
            </a:r>
            <a:r>
              <a:rPr spc="15" dirty="0">
                <a:solidFill>
                  <a:srgbClr val="58595B"/>
                </a:solidFill>
              </a:rPr>
              <a:t>u</a:t>
            </a:r>
            <a:r>
              <a:rPr spc="-210" dirty="0">
                <a:solidFill>
                  <a:srgbClr val="58595B"/>
                </a:solidFill>
              </a:rPr>
              <a:t>e</a:t>
            </a:r>
            <a:r>
              <a:rPr spc="-40" dirty="0">
                <a:solidFill>
                  <a:srgbClr val="58595B"/>
                </a:solidFill>
              </a:rPr>
              <a:t>s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32204" y="2353055"/>
            <a:ext cx="2011679" cy="201167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20</a:t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22854" y="5836158"/>
            <a:ext cx="6167755" cy="8890"/>
          </a:xfrm>
          <a:custGeom>
            <a:avLst/>
            <a:gdLst/>
            <a:ahLst/>
            <a:cxnLst/>
            <a:rect l="l" t="t" r="r" b="b"/>
            <a:pathLst>
              <a:path w="6167755" h="8889">
                <a:moveTo>
                  <a:pt x="0" y="0"/>
                </a:moveTo>
                <a:lnTo>
                  <a:pt x="6167589" y="8305"/>
                </a:lnTo>
              </a:path>
            </a:pathLst>
          </a:custGeom>
          <a:ln w="25908">
            <a:solidFill>
              <a:srgbClr val="F267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404737" y="1003532"/>
            <a:ext cx="530225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50" dirty="0"/>
              <a:t>j</a:t>
            </a:r>
            <a:r>
              <a:rPr spc="70" dirty="0"/>
              <a:t>Q</a:t>
            </a:r>
            <a:r>
              <a:rPr spc="15" dirty="0"/>
              <a:t>u</a:t>
            </a:r>
            <a:r>
              <a:rPr spc="-275" dirty="0"/>
              <a:t>e</a:t>
            </a:r>
            <a:r>
              <a:rPr spc="-90" dirty="0"/>
              <a:t>r</a:t>
            </a:r>
            <a:r>
              <a:rPr spc="-100" dirty="0"/>
              <a:t>y</a:t>
            </a:r>
            <a:r>
              <a:rPr spc="-390" dirty="0"/>
              <a:t> </a:t>
            </a:r>
            <a:r>
              <a:rPr spc="-114" dirty="0"/>
              <a:t>G</a:t>
            </a:r>
            <a:r>
              <a:rPr spc="-280" dirty="0"/>
              <a:t>e</a:t>
            </a:r>
            <a:r>
              <a:rPr spc="-215" dirty="0"/>
              <a:t>t</a:t>
            </a:r>
            <a:r>
              <a:rPr spc="-300" dirty="0"/>
              <a:t>t</a:t>
            </a:r>
            <a:r>
              <a:rPr spc="-95" dirty="0"/>
              <a:t>in</a:t>
            </a:r>
            <a:r>
              <a:rPr spc="250" dirty="0"/>
              <a:t>g</a:t>
            </a:r>
            <a:r>
              <a:rPr spc="-405" dirty="0"/>
              <a:t> </a:t>
            </a:r>
            <a:r>
              <a:rPr spc="40" dirty="0"/>
              <a:t>S</a:t>
            </a:r>
            <a:r>
              <a:rPr spc="-300" dirty="0"/>
              <a:t>t</a:t>
            </a:r>
            <a:r>
              <a:rPr spc="-265" dirty="0"/>
              <a:t>a</a:t>
            </a:r>
            <a:r>
              <a:rPr spc="-95" dirty="0"/>
              <a:t>r</a:t>
            </a:r>
            <a:r>
              <a:rPr spc="-320" dirty="0"/>
              <a:t>t</a:t>
            </a:r>
            <a:r>
              <a:rPr spc="-85" dirty="0"/>
              <a:t>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21</a:t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rcRect b="5611"/>
          <a:stretch>
            <a:fillRect/>
          </a:stretch>
        </p:blipFill>
        <p:spPr>
          <a:xfrm>
            <a:off x="0" y="-33655"/>
            <a:ext cx="12192000" cy="688848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92303" y="2559811"/>
            <a:ext cx="5606415" cy="167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92455">
              <a:lnSpc>
                <a:spcPct val="100000"/>
              </a:lnSpc>
              <a:spcBef>
                <a:spcPts val="100"/>
              </a:spcBef>
            </a:pPr>
            <a:r>
              <a:rPr sz="5400" spc="305" dirty="0">
                <a:solidFill>
                  <a:srgbClr val="FFFFFF"/>
                </a:solidFill>
              </a:rPr>
              <a:t>D</a:t>
            </a:r>
            <a:r>
              <a:rPr sz="5400" spc="65" dirty="0">
                <a:solidFill>
                  <a:srgbClr val="FFFFFF"/>
                </a:solidFill>
              </a:rPr>
              <a:t>o</a:t>
            </a:r>
            <a:r>
              <a:rPr sz="5400" spc="-490" dirty="0">
                <a:solidFill>
                  <a:srgbClr val="FFFFFF"/>
                </a:solidFill>
              </a:rPr>
              <a:t> </a:t>
            </a:r>
            <a:r>
              <a:rPr sz="5400" spc="-170" dirty="0">
                <a:solidFill>
                  <a:srgbClr val="FFFFFF"/>
                </a:solidFill>
              </a:rPr>
              <a:t>y</a:t>
            </a:r>
            <a:r>
              <a:rPr sz="5400" spc="45" dirty="0">
                <a:solidFill>
                  <a:srgbClr val="FFFFFF"/>
                </a:solidFill>
              </a:rPr>
              <a:t>ou</a:t>
            </a:r>
            <a:r>
              <a:rPr sz="5400" spc="-490" dirty="0">
                <a:solidFill>
                  <a:srgbClr val="FFFFFF"/>
                </a:solidFill>
              </a:rPr>
              <a:t> </a:t>
            </a:r>
            <a:r>
              <a:rPr sz="5400" spc="-100" dirty="0">
                <a:solidFill>
                  <a:srgbClr val="FFFFFF"/>
                </a:solidFill>
              </a:rPr>
              <a:t>n</a:t>
            </a:r>
            <a:r>
              <a:rPr sz="5400" spc="-110" dirty="0">
                <a:solidFill>
                  <a:srgbClr val="FFFFFF"/>
                </a:solidFill>
              </a:rPr>
              <a:t>e</a:t>
            </a:r>
            <a:r>
              <a:rPr sz="5400" spc="-250" dirty="0">
                <a:solidFill>
                  <a:srgbClr val="FFFFFF"/>
                </a:solidFill>
              </a:rPr>
              <a:t>e</a:t>
            </a:r>
            <a:r>
              <a:rPr sz="5400" spc="35" dirty="0">
                <a:solidFill>
                  <a:srgbClr val="FFFFFF"/>
                </a:solidFill>
              </a:rPr>
              <a:t>d</a:t>
            </a:r>
            <a:r>
              <a:rPr sz="5400" spc="-475" dirty="0">
                <a:solidFill>
                  <a:srgbClr val="FFFFFF"/>
                </a:solidFill>
              </a:rPr>
              <a:t> </a:t>
            </a:r>
            <a:r>
              <a:rPr sz="5400" spc="-395" dirty="0">
                <a:solidFill>
                  <a:srgbClr val="FFFFFF"/>
                </a:solidFill>
              </a:rPr>
              <a:t>t</a:t>
            </a:r>
            <a:r>
              <a:rPr sz="5400" spc="45" dirty="0">
                <a:solidFill>
                  <a:srgbClr val="FFFFFF"/>
                </a:solidFill>
              </a:rPr>
              <a:t>o  </a:t>
            </a:r>
            <a:r>
              <a:rPr sz="5400" spc="-55" dirty="0">
                <a:solidFill>
                  <a:srgbClr val="FFFFFF"/>
                </a:solidFill>
              </a:rPr>
              <a:t>s</a:t>
            </a:r>
            <a:r>
              <a:rPr sz="5400" spc="-25" dirty="0">
                <a:solidFill>
                  <a:srgbClr val="FFFFFF"/>
                </a:solidFill>
              </a:rPr>
              <a:t>uppo</a:t>
            </a:r>
            <a:r>
              <a:rPr sz="5400" spc="110" dirty="0">
                <a:solidFill>
                  <a:srgbClr val="FFFFFF"/>
                </a:solidFill>
              </a:rPr>
              <a:t>r</a:t>
            </a:r>
            <a:r>
              <a:rPr sz="5400" spc="-355" dirty="0">
                <a:solidFill>
                  <a:srgbClr val="FFFFFF"/>
                </a:solidFill>
              </a:rPr>
              <a:t>t</a:t>
            </a:r>
            <a:r>
              <a:rPr sz="5400" spc="-480" dirty="0">
                <a:solidFill>
                  <a:srgbClr val="FFFFFF"/>
                </a:solidFill>
              </a:rPr>
              <a:t> </a:t>
            </a:r>
            <a:r>
              <a:rPr sz="5400" spc="-210" dirty="0">
                <a:solidFill>
                  <a:srgbClr val="FFFFFF"/>
                </a:solidFill>
              </a:rPr>
              <a:t>I</a:t>
            </a:r>
            <a:r>
              <a:rPr sz="5400" spc="-240" dirty="0">
                <a:solidFill>
                  <a:srgbClr val="FFFFFF"/>
                </a:solidFill>
              </a:rPr>
              <a:t>E</a:t>
            </a:r>
            <a:r>
              <a:rPr sz="5400" spc="-484" dirty="0">
                <a:solidFill>
                  <a:srgbClr val="FFFFFF"/>
                </a:solidFill>
              </a:rPr>
              <a:t> </a:t>
            </a:r>
            <a:r>
              <a:rPr sz="5400" spc="-465" dirty="0">
                <a:solidFill>
                  <a:srgbClr val="FFFFFF"/>
                </a:solidFill>
              </a:rPr>
              <a:t>6,</a:t>
            </a:r>
            <a:r>
              <a:rPr sz="5400" spc="-480" dirty="0">
                <a:solidFill>
                  <a:srgbClr val="FFFFFF"/>
                </a:solidFill>
              </a:rPr>
              <a:t> </a:t>
            </a:r>
            <a:r>
              <a:rPr sz="5400" spc="-65" dirty="0">
                <a:solidFill>
                  <a:srgbClr val="FFFFFF"/>
                </a:solidFill>
              </a:rPr>
              <a:t>7</a:t>
            </a:r>
            <a:r>
              <a:rPr sz="5400" spc="-480" dirty="0">
                <a:solidFill>
                  <a:srgbClr val="FFFFFF"/>
                </a:solidFill>
              </a:rPr>
              <a:t> </a:t>
            </a:r>
            <a:r>
              <a:rPr sz="5400" spc="-135" dirty="0">
                <a:solidFill>
                  <a:srgbClr val="FFFFFF"/>
                </a:solidFill>
              </a:rPr>
              <a:t>or</a:t>
            </a:r>
            <a:r>
              <a:rPr sz="5400" spc="-490" dirty="0">
                <a:solidFill>
                  <a:srgbClr val="FFFFFF"/>
                </a:solidFill>
              </a:rPr>
              <a:t> </a:t>
            </a:r>
            <a:r>
              <a:rPr sz="5400" spc="70" dirty="0">
                <a:solidFill>
                  <a:srgbClr val="FFFFFF"/>
                </a:solidFill>
              </a:rPr>
              <a:t>8?</a:t>
            </a:r>
            <a:endParaRPr sz="5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3</a:t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55092" y="2196083"/>
            <a:ext cx="3462654" cy="2085339"/>
          </a:xfrm>
          <a:prstGeom prst="rect">
            <a:avLst/>
          </a:prstGeom>
          <a:solidFill>
            <a:srgbClr val="F26722"/>
          </a:solidFill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5300">
              <a:latin typeface="Times New Roman" panose="02020603050405020304"/>
              <a:cs typeface="Times New Roman" panose="02020603050405020304"/>
            </a:endParaRPr>
          </a:p>
          <a:p>
            <a:pPr marL="818515">
              <a:lnSpc>
                <a:spcPct val="100000"/>
              </a:lnSpc>
              <a:spcBef>
                <a:spcPts val="5"/>
              </a:spcBef>
            </a:pPr>
            <a:r>
              <a:rPr sz="32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3200" spc="-1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3200" spc="-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rs</a:t>
            </a:r>
            <a:r>
              <a:rPr sz="32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3200" spc="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3200" spc="2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3200" spc="-29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spc="-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1</a:t>
            </a:r>
            <a:r>
              <a:rPr sz="3200" spc="-32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.x</a:t>
            </a:r>
            <a:endParaRPr sz="32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920351" y="546988"/>
            <a:ext cx="197358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75" dirty="0">
                <a:solidFill>
                  <a:srgbClr val="58595B"/>
                </a:solidFill>
              </a:rPr>
              <a:t>V</a:t>
            </a:r>
            <a:r>
              <a:rPr spc="-175" dirty="0">
                <a:solidFill>
                  <a:srgbClr val="58595B"/>
                </a:solidFill>
              </a:rPr>
              <a:t>er</a:t>
            </a:r>
            <a:r>
              <a:rPr spc="-160" dirty="0">
                <a:solidFill>
                  <a:srgbClr val="58595B"/>
                </a:solidFill>
              </a:rPr>
              <a:t>s</a:t>
            </a:r>
            <a:r>
              <a:rPr spc="-60" dirty="0">
                <a:solidFill>
                  <a:srgbClr val="58595B"/>
                </a:solidFill>
              </a:rPr>
              <a:t>i</a:t>
            </a:r>
            <a:r>
              <a:rPr spc="-120" dirty="0">
                <a:solidFill>
                  <a:srgbClr val="58595B"/>
                </a:solidFill>
              </a:rPr>
              <a:t>o</a:t>
            </a:r>
            <a:r>
              <a:rPr spc="40" dirty="0">
                <a:solidFill>
                  <a:srgbClr val="58595B"/>
                </a:solidFill>
              </a:rPr>
              <a:t>n</a:t>
            </a:r>
            <a:r>
              <a:rPr spc="-40" dirty="0">
                <a:solidFill>
                  <a:srgbClr val="58595B"/>
                </a:solidFill>
              </a:rPr>
              <a:t>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95599" y="4648077"/>
            <a:ext cx="15151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14" dirty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2800" spc="-125" dirty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2800" spc="-254" dirty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800" spc="-280" dirty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rPr>
              <a:t>6</a:t>
            </a:r>
            <a:r>
              <a:rPr sz="2800" spc="-200" dirty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rPr>
              <a:t>,</a:t>
            </a:r>
            <a:r>
              <a:rPr sz="2800" spc="-275" dirty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800" spc="-35" dirty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rPr>
              <a:t>7</a:t>
            </a:r>
            <a:r>
              <a:rPr sz="2800" spc="-254" dirty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800" spc="30" dirty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2800" spc="-175" dirty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2800" spc="-260" dirty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800" spc="-35" dirty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rPr>
              <a:t>8</a:t>
            </a:r>
            <a:endParaRPr sz="2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4</a:t>
            </a:fld>
            <a:endParaRPr/>
          </a:p>
        </p:txBody>
      </p:sp>
      <p:sp>
        <p:nvSpPr>
          <p:cNvPr id="7" name="object 2"/>
          <p:cNvSpPr txBox="1"/>
          <p:nvPr/>
        </p:nvSpPr>
        <p:spPr>
          <a:xfrm>
            <a:off x="4237228" y="2196083"/>
            <a:ext cx="3462654" cy="2085339"/>
          </a:xfrm>
          <a:prstGeom prst="rect">
            <a:avLst/>
          </a:prstGeom>
          <a:solidFill>
            <a:srgbClr val="9CCB42"/>
          </a:solidFill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5300">
              <a:latin typeface="Times New Roman" panose="02020603050405020304"/>
              <a:cs typeface="Times New Roman" panose="02020603050405020304"/>
            </a:endParaRPr>
          </a:p>
          <a:p>
            <a:pPr marL="818515">
              <a:lnSpc>
                <a:spcPct val="100000"/>
              </a:lnSpc>
              <a:spcBef>
                <a:spcPts val="5"/>
              </a:spcBef>
            </a:pPr>
            <a:r>
              <a:rPr sz="32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3200" spc="-1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3200" spc="-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rs</a:t>
            </a:r>
            <a:r>
              <a:rPr sz="32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3200" spc="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3200" spc="2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3200" spc="-29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spc="-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2</a:t>
            </a:r>
            <a:r>
              <a:rPr sz="3200" spc="-32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.x</a:t>
            </a:r>
            <a:endParaRPr sz="32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3"/>
          <p:cNvSpPr txBox="1"/>
          <p:nvPr/>
        </p:nvSpPr>
        <p:spPr>
          <a:xfrm>
            <a:off x="8534527" y="2196083"/>
            <a:ext cx="3462654" cy="208533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5300">
              <a:latin typeface="Times New Roman" panose="02020603050405020304"/>
              <a:cs typeface="Times New Roman" panose="02020603050405020304"/>
            </a:endParaRPr>
          </a:p>
          <a:p>
            <a:pPr marL="818515">
              <a:lnSpc>
                <a:spcPct val="100000"/>
              </a:lnSpc>
              <a:spcBef>
                <a:spcPts val="5"/>
              </a:spcBef>
            </a:pPr>
            <a:r>
              <a:rPr sz="32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3200" spc="-1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3200" spc="-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rs</a:t>
            </a:r>
            <a:r>
              <a:rPr sz="32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3200" spc="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3200" spc="2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3200" spc="-29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lang="en-US" sz="3200" spc="-29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3</a:t>
            </a:r>
            <a:r>
              <a:rPr sz="3200" spc="-32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.x</a:t>
            </a:r>
            <a:r>
              <a:rPr lang="en-US" sz="3200" spc="-32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Compat</a:t>
            </a:r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43828" y="1281683"/>
            <a:ext cx="3462654" cy="1804035"/>
          </a:xfrm>
          <a:prstGeom prst="rect">
            <a:avLst/>
          </a:prstGeom>
          <a:solidFill>
            <a:srgbClr val="9CCB42"/>
          </a:solidFill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5300">
              <a:latin typeface="Times New Roman" panose="02020603050405020304"/>
              <a:cs typeface="Times New Roman" panose="02020603050405020304"/>
            </a:endParaRPr>
          </a:p>
          <a:p>
            <a:pPr marL="818515">
              <a:lnSpc>
                <a:spcPct val="100000"/>
              </a:lnSpc>
              <a:spcBef>
                <a:spcPts val="5"/>
              </a:spcBef>
            </a:pPr>
            <a:r>
              <a:rPr sz="32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3200" spc="-1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3200" spc="-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rs</a:t>
            </a:r>
            <a:r>
              <a:rPr sz="32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3200" spc="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3200" spc="2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3200" spc="-29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spc="-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2</a:t>
            </a:r>
            <a:r>
              <a:rPr sz="3200" spc="-32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.x</a:t>
            </a:r>
            <a:endParaRPr sz="32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14727" y="1281683"/>
            <a:ext cx="3462654" cy="1804035"/>
          </a:xfrm>
          <a:prstGeom prst="rect">
            <a:avLst/>
          </a:prstGeom>
          <a:solidFill>
            <a:srgbClr val="F26722"/>
          </a:solidFill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5300">
              <a:latin typeface="Times New Roman" panose="02020603050405020304"/>
              <a:cs typeface="Times New Roman" panose="02020603050405020304"/>
            </a:endParaRPr>
          </a:p>
          <a:p>
            <a:pPr marL="818515">
              <a:lnSpc>
                <a:spcPct val="100000"/>
              </a:lnSpc>
              <a:spcBef>
                <a:spcPts val="5"/>
              </a:spcBef>
            </a:pPr>
            <a:r>
              <a:rPr sz="32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3200" spc="-1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3200" spc="-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rs</a:t>
            </a:r>
            <a:r>
              <a:rPr sz="32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3200" spc="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3200" spc="2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3200" spc="-29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spc="-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1</a:t>
            </a:r>
            <a:r>
              <a:rPr sz="3200" spc="-32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.x</a:t>
            </a:r>
            <a:endParaRPr sz="32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75" dirty="0">
                <a:solidFill>
                  <a:srgbClr val="58595B"/>
                </a:solidFill>
              </a:rPr>
              <a:t>V</a:t>
            </a:r>
            <a:r>
              <a:rPr spc="-175" dirty="0">
                <a:solidFill>
                  <a:srgbClr val="58595B"/>
                </a:solidFill>
              </a:rPr>
              <a:t>er</a:t>
            </a:r>
            <a:r>
              <a:rPr spc="-160" dirty="0">
                <a:solidFill>
                  <a:srgbClr val="58595B"/>
                </a:solidFill>
              </a:rPr>
              <a:t>s</a:t>
            </a:r>
            <a:r>
              <a:rPr spc="-60" dirty="0">
                <a:solidFill>
                  <a:srgbClr val="58595B"/>
                </a:solidFill>
              </a:rPr>
              <a:t>i</a:t>
            </a:r>
            <a:r>
              <a:rPr spc="-120" dirty="0">
                <a:solidFill>
                  <a:srgbClr val="58595B"/>
                </a:solidFill>
              </a:rPr>
              <a:t>o</a:t>
            </a:r>
            <a:r>
              <a:rPr spc="40" dirty="0">
                <a:solidFill>
                  <a:srgbClr val="58595B"/>
                </a:solidFill>
              </a:rPr>
              <a:t>n</a:t>
            </a:r>
            <a:r>
              <a:rPr spc="-40" dirty="0">
                <a:solidFill>
                  <a:srgbClr val="58595B"/>
                </a:solidFill>
              </a:rPr>
              <a:t>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696401" y="3276723"/>
            <a:ext cx="7562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14" dirty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2800" spc="-125" dirty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2800" spc="-254" dirty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800" spc="85" dirty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rPr>
              <a:t>9+</a:t>
            </a:r>
            <a:endParaRPr sz="2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5</a:t>
            </a:fld>
            <a:endParaRPr/>
          </a:p>
        </p:txBody>
      </p:sp>
      <p:sp>
        <p:nvSpPr>
          <p:cNvPr id="7" name="object 2"/>
          <p:cNvSpPr txBox="1"/>
          <p:nvPr/>
        </p:nvSpPr>
        <p:spPr>
          <a:xfrm>
            <a:off x="6370828" y="4075683"/>
            <a:ext cx="3462654" cy="180403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5300">
              <a:latin typeface="Times New Roman" panose="02020603050405020304"/>
              <a:cs typeface="Times New Roman" panose="02020603050405020304"/>
            </a:endParaRPr>
          </a:p>
          <a:p>
            <a:pPr marL="818515">
              <a:lnSpc>
                <a:spcPct val="100000"/>
              </a:lnSpc>
              <a:spcBef>
                <a:spcPts val="5"/>
              </a:spcBef>
            </a:pPr>
            <a:r>
              <a:rPr sz="32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3200" spc="-1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3200" spc="-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rs</a:t>
            </a:r>
            <a:r>
              <a:rPr sz="32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3200" spc="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3200" spc="2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3200" spc="-29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lang="en-US" sz="3200" spc="-29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3</a:t>
            </a:r>
            <a:r>
              <a:rPr sz="3200" spc="-32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.x</a:t>
            </a:r>
            <a:endParaRPr sz="32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3"/>
          <p:cNvSpPr txBox="1"/>
          <p:nvPr/>
        </p:nvSpPr>
        <p:spPr>
          <a:xfrm>
            <a:off x="2615692" y="4075683"/>
            <a:ext cx="3462654" cy="180403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5300">
              <a:latin typeface="Times New Roman" panose="02020603050405020304"/>
              <a:cs typeface="Times New Roman" panose="02020603050405020304"/>
            </a:endParaRPr>
          </a:p>
          <a:p>
            <a:pPr marL="818515">
              <a:lnSpc>
                <a:spcPct val="100000"/>
              </a:lnSpc>
              <a:spcBef>
                <a:spcPts val="5"/>
              </a:spcBef>
            </a:pPr>
            <a:r>
              <a:rPr sz="32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3200" spc="-1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3200" spc="-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rs</a:t>
            </a:r>
            <a:r>
              <a:rPr sz="32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3200" spc="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3200" spc="2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3200" spc="-29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lang="en-US" sz="3200" spc="-29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3</a:t>
            </a:r>
            <a:r>
              <a:rPr sz="3200" spc="-32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.x</a:t>
            </a:r>
            <a:r>
              <a:rPr lang="en-US" sz="3200" spc="-32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Compat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3886200" y="6172200"/>
            <a:ext cx="4667250" cy="390525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76523" y="608076"/>
            <a:ext cx="1854200" cy="1471295"/>
            <a:chOff x="276523" y="608076"/>
            <a:chExt cx="1854200" cy="1471295"/>
          </a:xfrm>
        </p:grpSpPr>
        <p:sp>
          <p:nvSpPr>
            <p:cNvPr id="3" name="object 3"/>
            <p:cNvSpPr/>
            <p:nvPr/>
          </p:nvSpPr>
          <p:spPr>
            <a:xfrm>
              <a:off x="276523" y="1338580"/>
              <a:ext cx="904875" cy="740410"/>
            </a:xfrm>
            <a:custGeom>
              <a:avLst/>
              <a:gdLst/>
              <a:ahLst/>
              <a:cxnLst/>
              <a:rect l="l" t="t" r="r" b="b"/>
              <a:pathLst>
                <a:path w="904875" h="740410">
                  <a:moveTo>
                    <a:pt x="455193" y="0"/>
                  </a:moveTo>
                  <a:lnTo>
                    <a:pt x="285254" y="18199"/>
                  </a:lnTo>
                  <a:lnTo>
                    <a:pt x="262939" y="57313"/>
                  </a:lnTo>
                  <a:lnTo>
                    <a:pt x="239466" y="102455"/>
                  </a:lnTo>
                  <a:lnTo>
                    <a:pt x="214833" y="153624"/>
                  </a:lnTo>
                  <a:lnTo>
                    <a:pt x="189039" y="210820"/>
                  </a:lnTo>
                  <a:lnTo>
                    <a:pt x="171532" y="251491"/>
                  </a:lnTo>
                  <a:lnTo>
                    <a:pt x="154165" y="293230"/>
                  </a:lnTo>
                  <a:lnTo>
                    <a:pt x="136937" y="336037"/>
                  </a:lnTo>
                  <a:lnTo>
                    <a:pt x="119849" y="379911"/>
                  </a:lnTo>
                  <a:lnTo>
                    <a:pt x="102901" y="424854"/>
                  </a:lnTo>
                  <a:lnTo>
                    <a:pt x="86093" y="470865"/>
                  </a:lnTo>
                  <a:lnTo>
                    <a:pt x="69753" y="517138"/>
                  </a:lnTo>
                  <a:lnTo>
                    <a:pt x="54211" y="562868"/>
                  </a:lnTo>
                  <a:lnTo>
                    <a:pt x="39465" y="608055"/>
                  </a:lnTo>
                  <a:lnTo>
                    <a:pt x="25515" y="652699"/>
                  </a:lnTo>
                  <a:lnTo>
                    <a:pt x="12360" y="696800"/>
                  </a:lnTo>
                  <a:lnTo>
                    <a:pt x="0" y="740359"/>
                  </a:lnTo>
                  <a:lnTo>
                    <a:pt x="276148" y="710006"/>
                  </a:lnTo>
                  <a:lnTo>
                    <a:pt x="284293" y="660592"/>
                  </a:lnTo>
                  <a:lnTo>
                    <a:pt x="293390" y="610041"/>
                  </a:lnTo>
                  <a:lnTo>
                    <a:pt x="303438" y="558351"/>
                  </a:lnTo>
                  <a:lnTo>
                    <a:pt x="314438" y="505522"/>
                  </a:lnTo>
                  <a:lnTo>
                    <a:pt x="326390" y="451556"/>
                  </a:lnTo>
                  <a:lnTo>
                    <a:pt x="339293" y="396450"/>
                  </a:lnTo>
                  <a:lnTo>
                    <a:pt x="353148" y="340207"/>
                  </a:lnTo>
                  <a:lnTo>
                    <a:pt x="367515" y="284572"/>
                  </a:lnTo>
                  <a:lnTo>
                    <a:pt x="381953" y="231281"/>
                  </a:lnTo>
                  <a:lnTo>
                    <a:pt x="396461" y="180334"/>
                  </a:lnTo>
                  <a:lnTo>
                    <a:pt x="411040" y="131732"/>
                  </a:lnTo>
                  <a:lnTo>
                    <a:pt x="425689" y="85475"/>
                  </a:lnTo>
                  <a:lnTo>
                    <a:pt x="440406" y="41564"/>
                  </a:lnTo>
                  <a:lnTo>
                    <a:pt x="455193" y="0"/>
                  </a:lnTo>
                  <a:close/>
                </a:path>
                <a:path w="904875" h="740410">
                  <a:moveTo>
                    <a:pt x="904290" y="0"/>
                  </a:moveTo>
                  <a:lnTo>
                    <a:pt x="734364" y="18199"/>
                  </a:lnTo>
                  <a:lnTo>
                    <a:pt x="712669" y="57313"/>
                  </a:lnTo>
                  <a:lnTo>
                    <a:pt x="689646" y="102455"/>
                  </a:lnTo>
                  <a:lnTo>
                    <a:pt x="665297" y="153624"/>
                  </a:lnTo>
                  <a:lnTo>
                    <a:pt x="639622" y="210820"/>
                  </a:lnTo>
                  <a:lnTo>
                    <a:pt x="622129" y="251491"/>
                  </a:lnTo>
                  <a:lnTo>
                    <a:pt x="604777" y="293230"/>
                  </a:lnTo>
                  <a:lnTo>
                    <a:pt x="587567" y="336037"/>
                  </a:lnTo>
                  <a:lnTo>
                    <a:pt x="570497" y="379911"/>
                  </a:lnTo>
                  <a:lnTo>
                    <a:pt x="553567" y="424854"/>
                  </a:lnTo>
                  <a:lnTo>
                    <a:pt x="536778" y="470865"/>
                  </a:lnTo>
                  <a:lnTo>
                    <a:pt x="520499" y="517138"/>
                  </a:lnTo>
                  <a:lnTo>
                    <a:pt x="505088" y="562868"/>
                  </a:lnTo>
                  <a:lnTo>
                    <a:pt x="490548" y="608055"/>
                  </a:lnTo>
                  <a:lnTo>
                    <a:pt x="476879" y="652699"/>
                  </a:lnTo>
                  <a:lnTo>
                    <a:pt x="464082" y="696800"/>
                  </a:lnTo>
                  <a:lnTo>
                    <a:pt x="452158" y="740359"/>
                  </a:lnTo>
                  <a:lnTo>
                    <a:pt x="725258" y="710006"/>
                  </a:lnTo>
                  <a:lnTo>
                    <a:pt x="733403" y="660592"/>
                  </a:lnTo>
                  <a:lnTo>
                    <a:pt x="742500" y="610041"/>
                  </a:lnTo>
                  <a:lnTo>
                    <a:pt x="752548" y="558351"/>
                  </a:lnTo>
                  <a:lnTo>
                    <a:pt x="763548" y="505522"/>
                  </a:lnTo>
                  <a:lnTo>
                    <a:pt x="775500" y="451556"/>
                  </a:lnTo>
                  <a:lnTo>
                    <a:pt x="788403" y="396450"/>
                  </a:lnTo>
                  <a:lnTo>
                    <a:pt x="802259" y="340207"/>
                  </a:lnTo>
                  <a:lnTo>
                    <a:pt x="816629" y="284572"/>
                  </a:lnTo>
                  <a:lnTo>
                    <a:pt x="831068" y="231281"/>
                  </a:lnTo>
                  <a:lnTo>
                    <a:pt x="845576" y="180334"/>
                  </a:lnTo>
                  <a:lnTo>
                    <a:pt x="860152" y="131732"/>
                  </a:lnTo>
                  <a:lnTo>
                    <a:pt x="874796" y="85475"/>
                  </a:lnTo>
                  <a:lnTo>
                    <a:pt x="889509" y="41564"/>
                  </a:lnTo>
                  <a:lnTo>
                    <a:pt x="90429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0268" y="608076"/>
              <a:ext cx="1510283" cy="1309115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073640" y="4536947"/>
            <a:ext cx="1508759" cy="131063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589412" y="2646721"/>
            <a:ext cx="89408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165" dirty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rPr>
              <a:t>j</a:t>
            </a:r>
            <a:r>
              <a:rPr sz="4200" spc="-295" dirty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4200" spc="-85" dirty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4200" spc="-90" dirty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4200" spc="-160" dirty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4200" spc="-95" dirty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rPr>
              <a:t>y</a:t>
            </a:r>
            <a:r>
              <a:rPr sz="4200" spc="-370" dirty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4200" spc="-250" dirty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rPr>
              <a:t>l</a:t>
            </a:r>
            <a:r>
              <a:rPr sz="4200" spc="-95" dirty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4200" spc="-204" dirty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4200" spc="-195" dirty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4200" spc="-40" dirty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4200" spc="-385" dirty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4200" spc="-90" dirty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rPr>
              <a:t>in</a:t>
            </a:r>
            <a:r>
              <a:rPr sz="4200" spc="-380" dirty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4200" spc="-105" dirty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4200" spc="-145" dirty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4200" spc="-190" dirty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4200" spc="-395" dirty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4200" spc="-459" dirty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rPr>
              <a:t>J</a:t>
            </a:r>
            <a:r>
              <a:rPr sz="4200" spc="-220" dirty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4200" spc="-60" dirty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4200" spc="-185" dirty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4200" spc="75" dirty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4200" spc="-200" dirty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4200" spc="-254" dirty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4200" spc="-150" dirty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rPr>
              <a:t>ipt</a:t>
            </a:r>
            <a:r>
              <a:rPr sz="4200" spc="-355" dirty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4200" spc="-195" dirty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4200" spc="-225" dirty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4200" spc="5" dirty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rPr>
              <a:t>os</a:t>
            </a:r>
            <a:r>
              <a:rPr sz="4200" spc="-120" dirty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rPr>
              <a:t>y</a:t>
            </a:r>
            <a:r>
              <a:rPr sz="4200" spc="-40" dirty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4200" spc="-300" dirty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4200" spc="-195" dirty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4200" spc="-330" dirty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rPr>
              <a:t>m.</a:t>
            </a:r>
            <a:endParaRPr sz="42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6</a:t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59016" y="1142936"/>
            <a:ext cx="11675745" cy="5072380"/>
            <a:chOff x="259016" y="1142936"/>
            <a:chExt cx="11675745" cy="5072380"/>
          </a:xfrm>
        </p:grpSpPr>
        <p:sp>
          <p:nvSpPr>
            <p:cNvPr id="3" name="object 3"/>
            <p:cNvSpPr/>
            <p:nvPr/>
          </p:nvSpPr>
          <p:spPr>
            <a:xfrm>
              <a:off x="272034" y="1155954"/>
              <a:ext cx="11649710" cy="5046345"/>
            </a:xfrm>
            <a:custGeom>
              <a:avLst/>
              <a:gdLst/>
              <a:ahLst/>
              <a:cxnLst/>
              <a:rect l="l" t="t" r="r" b="b"/>
              <a:pathLst>
                <a:path w="11649710" h="5046345">
                  <a:moveTo>
                    <a:pt x="5859221" y="0"/>
                  </a:moveTo>
                  <a:lnTo>
                    <a:pt x="0" y="5045964"/>
                  </a:lnTo>
                  <a:lnTo>
                    <a:pt x="11649456" y="5045964"/>
                  </a:lnTo>
                  <a:lnTo>
                    <a:pt x="5859221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72034" y="1155954"/>
              <a:ext cx="11649710" cy="5046345"/>
            </a:xfrm>
            <a:custGeom>
              <a:avLst/>
              <a:gdLst/>
              <a:ahLst/>
              <a:cxnLst/>
              <a:rect l="l" t="t" r="r" b="b"/>
              <a:pathLst>
                <a:path w="11649710" h="5046345">
                  <a:moveTo>
                    <a:pt x="0" y="5045964"/>
                  </a:moveTo>
                  <a:lnTo>
                    <a:pt x="5859221" y="0"/>
                  </a:lnTo>
                  <a:lnTo>
                    <a:pt x="11649456" y="5045964"/>
                  </a:lnTo>
                  <a:lnTo>
                    <a:pt x="0" y="5045964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87239" y="5172456"/>
              <a:ext cx="3017519" cy="74218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94276" y="3637788"/>
              <a:ext cx="3203447" cy="763523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5057266" y="2450151"/>
            <a:ext cx="207772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765"/>
              </a:lnSpc>
            </a:pPr>
            <a:r>
              <a:rPr sz="2400" spc="-70" dirty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2400" spc="5" dirty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2400" spc="-30" dirty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2400" spc="-175" dirty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2400" spc="15" dirty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rPr>
              <a:t>om</a:t>
            </a:r>
            <a:r>
              <a:rPr sz="2400" spc="-305" dirty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-55" dirty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rPr>
              <a:t>W</a:t>
            </a:r>
            <a:r>
              <a:rPr sz="2400" spc="-20" dirty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rPr>
              <a:t>idg</a:t>
            </a:r>
            <a:r>
              <a:rPr sz="2400" spc="-30" dirty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2400" spc="-165" dirty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2400" spc="-25" dirty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rPr>
              <a:t>s</a:t>
            </a:r>
            <a:endParaRPr sz="24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67056"/>
            <a:ext cx="12192000" cy="4819015"/>
          </a:xfrm>
          <a:custGeom>
            <a:avLst/>
            <a:gdLst/>
            <a:ahLst/>
            <a:cxnLst/>
            <a:rect l="l" t="t" r="r" b="b"/>
            <a:pathLst>
              <a:path w="12192000" h="4819015">
                <a:moveTo>
                  <a:pt x="12192000" y="0"/>
                </a:moveTo>
                <a:lnTo>
                  <a:pt x="0" y="0"/>
                </a:lnTo>
                <a:lnTo>
                  <a:pt x="0" y="4818888"/>
                </a:lnTo>
                <a:lnTo>
                  <a:pt x="12192000" y="4818888"/>
                </a:lnTo>
                <a:lnTo>
                  <a:pt x="12192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860">
              <a:lnSpc>
                <a:spcPct val="100000"/>
              </a:lnSpc>
              <a:spcBef>
                <a:spcPts val="100"/>
              </a:spcBef>
            </a:pPr>
            <a:r>
              <a:rPr spc="-550" dirty="0"/>
              <a:t>j</a:t>
            </a:r>
            <a:r>
              <a:rPr spc="70" dirty="0"/>
              <a:t>Q</a:t>
            </a:r>
            <a:r>
              <a:rPr spc="15" dirty="0"/>
              <a:t>u</a:t>
            </a:r>
            <a:r>
              <a:rPr spc="-275" dirty="0"/>
              <a:t>e</a:t>
            </a:r>
            <a:r>
              <a:rPr spc="-90" dirty="0"/>
              <a:t>r</a:t>
            </a:r>
            <a:r>
              <a:rPr spc="-100" dirty="0"/>
              <a:t>y</a:t>
            </a:r>
            <a:r>
              <a:rPr spc="-390" dirty="0"/>
              <a:t> </a:t>
            </a:r>
            <a:r>
              <a:rPr spc="-95" dirty="0"/>
              <a:t>in</a:t>
            </a:r>
            <a:r>
              <a:rPr spc="-400" dirty="0"/>
              <a:t> </a:t>
            </a:r>
            <a:r>
              <a:rPr spc="-300" dirty="0"/>
              <a:t>t</a:t>
            </a:r>
            <a:r>
              <a:rPr spc="40" dirty="0"/>
              <a:t>h</a:t>
            </a:r>
            <a:r>
              <a:rPr spc="-195" dirty="0"/>
              <a:t>e</a:t>
            </a:r>
            <a:r>
              <a:rPr spc="-405" dirty="0"/>
              <a:t> </a:t>
            </a:r>
            <a:r>
              <a:rPr spc="-225" dirty="0"/>
              <a:t>B</a:t>
            </a:r>
            <a:r>
              <a:rPr spc="-204" dirty="0"/>
              <a:t>r</a:t>
            </a:r>
            <a:r>
              <a:rPr spc="10" dirty="0"/>
              <a:t>o</a:t>
            </a:r>
            <a:r>
              <a:rPr spc="-65" dirty="0"/>
              <a:t>w</a:t>
            </a:r>
            <a:r>
              <a:rPr spc="-45" dirty="0"/>
              <a:t>s</a:t>
            </a:r>
            <a:r>
              <a:rPr spc="-235" dirty="0"/>
              <a:t>er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7</a:t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59016" y="1142936"/>
            <a:ext cx="11675745" cy="5072380"/>
            <a:chOff x="259016" y="1142936"/>
            <a:chExt cx="11675745" cy="5072380"/>
          </a:xfrm>
        </p:grpSpPr>
        <p:sp>
          <p:nvSpPr>
            <p:cNvPr id="3" name="object 3"/>
            <p:cNvSpPr/>
            <p:nvPr/>
          </p:nvSpPr>
          <p:spPr>
            <a:xfrm>
              <a:off x="272034" y="1155954"/>
              <a:ext cx="11649710" cy="5046345"/>
            </a:xfrm>
            <a:custGeom>
              <a:avLst/>
              <a:gdLst/>
              <a:ahLst/>
              <a:cxnLst/>
              <a:rect l="l" t="t" r="r" b="b"/>
              <a:pathLst>
                <a:path w="11649710" h="5046345">
                  <a:moveTo>
                    <a:pt x="5859221" y="0"/>
                  </a:moveTo>
                  <a:lnTo>
                    <a:pt x="0" y="5045964"/>
                  </a:lnTo>
                  <a:lnTo>
                    <a:pt x="11649456" y="5045964"/>
                  </a:lnTo>
                  <a:lnTo>
                    <a:pt x="5859221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72034" y="1155954"/>
              <a:ext cx="11649710" cy="5046345"/>
            </a:xfrm>
            <a:custGeom>
              <a:avLst/>
              <a:gdLst/>
              <a:ahLst/>
              <a:cxnLst/>
              <a:rect l="l" t="t" r="r" b="b"/>
              <a:pathLst>
                <a:path w="11649710" h="5046345">
                  <a:moveTo>
                    <a:pt x="0" y="5045964"/>
                  </a:moveTo>
                  <a:lnTo>
                    <a:pt x="5859221" y="0"/>
                  </a:lnTo>
                  <a:lnTo>
                    <a:pt x="11649456" y="5045964"/>
                  </a:lnTo>
                  <a:lnTo>
                    <a:pt x="0" y="5045964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87239" y="5172456"/>
              <a:ext cx="3017519" cy="74218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94276" y="3637788"/>
              <a:ext cx="3203447" cy="763523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372105" y="4787645"/>
              <a:ext cx="7334250" cy="0"/>
            </a:xfrm>
            <a:custGeom>
              <a:avLst/>
              <a:gdLst/>
              <a:ahLst/>
              <a:cxnLst/>
              <a:rect l="l" t="t" r="r" b="b"/>
              <a:pathLst>
                <a:path w="7334250">
                  <a:moveTo>
                    <a:pt x="0" y="0"/>
                  </a:moveTo>
                  <a:lnTo>
                    <a:pt x="7334250" y="0"/>
                  </a:lnTo>
                </a:path>
              </a:pathLst>
            </a:custGeom>
            <a:ln w="25908">
              <a:solidFill>
                <a:srgbClr val="DADAD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057266" y="2450151"/>
            <a:ext cx="207772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765"/>
              </a:lnSpc>
            </a:pPr>
            <a:r>
              <a:rPr sz="2400" spc="-70" dirty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2400" spc="5" dirty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2400" spc="-30" dirty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2400" spc="-175" dirty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2400" spc="15" dirty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rPr>
              <a:t>om</a:t>
            </a:r>
            <a:r>
              <a:rPr sz="2400" spc="-305" dirty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-55" dirty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rPr>
              <a:t>W</a:t>
            </a:r>
            <a:r>
              <a:rPr sz="2400" spc="-20" dirty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rPr>
              <a:t>idg</a:t>
            </a:r>
            <a:r>
              <a:rPr sz="2400" spc="-30" dirty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2400" spc="-165" dirty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2400" spc="-25" dirty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rPr>
              <a:t>s</a:t>
            </a:r>
            <a:endParaRPr sz="24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67068"/>
            <a:ext cx="12192000" cy="3286125"/>
          </a:xfrm>
          <a:custGeom>
            <a:avLst/>
            <a:gdLst/>
            <a:ahLst/>
            <a:cxnLst/>
            <a:rect l="l" t="t" r="r" b="b"/>
            <a:pathLst>
              <a:path w="12192000" h="3286125">
                <a:moveTo>
                  <a:pt x="12192000" y="0"/>
                </a:moveTo>
                <a:lnTo>
                  <a:pt x="0" y="0"/>
                </a:lnTo>
                <a:lnTo>
                  <a:pt x="0" y="3285731"/>
                </a:lnTo>
                <a:lnTo>
                  <a:pt x="12192000" y="3285731"/>
                </a:lnTo>
                <a:lnTo>
                  <a:pt x="12192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860">
              <a:lnSpc>
                <a:spcPct val="100000"/>
              </a:lnSpc>
              <a:spcBef>
                <a:spcPts val="100"/>
              </a:spcBef>
            </a:pPr>
            <a:r>
              <a:rPr spc="-550" dirty="0"/>
              <a:t>j</a:t>
            </a:r>
            <a:r>
              <a:rPr spc="70" dirty="0"/>
              <a:t>Q</a:t>
            </a:r>
            <a:r>
              <a:rPr spc="15" dirty="0"/>
              <a:t>u</a:t>
            </a:r>
            <a:r>
              <a:rPr spc="-275" dirty="0"/>
              <a:t>e</a:t>
            </a:r>
            <a:r>
              <a:rPr spc="-90" dirty="0"/>
              <a:t>r</a:t>
            </a:r>
            <a:r>
              <a:rPr spc="-100" dirty="0"/>
              <a:t>y</a:t>
            </a:r>
            <a:r>
              <a:rPr spc="-390" dirty="0"/>
              <a:t> </a:t>
            </a:r>
            <a:r>
              <a:rPr spc="-95" dirty="0"/>
              <a:t>in</a:t>
            </a:r>
            <a:r>
              <a:rPr spc="-400" dirty="0"/>
              <a:t> </a:t>
            </a:r>
            <a:r>
              <a:rPr spc="-300" dirty="0"/>
              <a:t>t</a:t>
            </a:r>
            <a:r>
              <a:rPr spc="40" dirty="0"/>
              <a:t>h</a:t>
            </a:r>
            <a:r>
              <a:rPr spc="-195" dirty="0"/>
              <a:t>e</a:t>
            </a:r>
            <a:r>
              <a:rPr spc="-405" dirty="0"/>
              <a:t> </a:t>
            </a:r>
            <a:r>
              <a:rPr spc="-225" dirty="0"/>
              <a:t>B</a:t>
            </a:r>
            <a:r>
              <a:rPr spc="-204" dirty="0"/>
              <a:t>r</a:t>
            </a:r>
            <a:r>
              <a:rPr spc="10" dirty="0"/>
              <a:t>o</a:t>
            </a:r>
            <a:r>
              <a:rPr spc="-65" dirty="0"/>
              <a:t>w</a:t>
            </a:r>
            <a:r>
              <a:rPr spc="-45" dirty="0"/>
              <a:t>s</a:t>
            </a:r>
            <a:r>
              <a:rPr spc="-235" dirty="0"/>
              <a:t>er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8</a:t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59079" y="1143000"/>
            <a:ext cx="11675745" cy="5072380"/>
            <a:chOff x="259079" y="1143000"/>
            <a:chExt cx="11675745" cy="5072380"/>
          </a:xfrm>
        </p:grpSpPr>
        <p:sp>
          <p:nvSpPr>
            <p:cNvPr id="3" name="object 3"/>
            <p:cNvSpPr/>
            <p:nvPr/>
          </p:nvSpPr>
          <p:spPr>
            <a:xfrm>
              <a:off x="272033" y="1155953"/>
              <a:ext cx="11649710" cy="5046345"/>
            </a:xfrm>
            <a:custGeom>
              <a:avLst/>
              <a:gdLst/>
              <a:ahLst/>
              <a:cxnLst/>
              <a:rect l="l" t="t" r="r" b="b"/>
              <a:pathLst>
                <a:path w="11649710" h="5046345">
                  <a:moveTo>
                    <a:pt x="5859221" y="0"/>
                  </a:moveTo>
                  <a:lnTo>
                    <a:pt x="0" y="5045964"/>
                  </a:lnTo>
                  <a:lnTo>
                    <a:pt x="11649456" y="5045964"/>
                  </a:lnTo>
                  <a:lnTo>
                    <a:pt x="5859221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72033" y="1155953"/>
              <a:ext cx="11649710" cy="5046345"/>
            </a:xfrm>
            <a:custGeom>
              <a:avLst/>
              <a:gdLst/>
              <a:ahLst/>
              <a:cxnLst/>
              <a:rect l="l" t="t" r="r" b="b"/>
              <a:pathLst>
                <a:path w="11649710" h="5046345">
                  <a:moveTo>
                    <a:pt x="0" y="5045964"/>
                  </a:moveTo>
                  <a:lnTo>
                    <a:pt x="5859221" y="0"/>
                  </a:lnTo>
                  <a:lnTo>
                    <a:pt x="11649456" y="5045964"/>
                  </a:lnTo>
                  <a:lnTo>
                    <a:pt x="0" y="5045964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87239" y="5172455"/>
              <a:ext cx="3017519" cy="74218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94276" y="3637788"/>
              <a:ext cx="3203447" cy="763523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372106" y="4787646"/>
              <a:ext cx="7334250" cy="0"/>
            </a:xfrm>
            <a:custGeom>
              <a:avLst/>
              <a:gdLst/>
              <a:ahLst/>
              <a:cxnLst/>
              <a:rect l="l" t="t" r="r" b="b"/>
              <a:pathLst>
                <a:path w="7334250">
                  <a:moveTo>
                    <a:pt x="0" y="0"/>
                  </a:moveTo>
                  <a:lnTo>
                    <a:pt x="7334250" y="0"/>
                  </a:lnTo>
                </a:path>
              </a:pathLst>
            </a:custGeom>
            <a:ln w="25908">
              <a:solidFill>
                <a:srgbClr val="DADAD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906774" y="3252977"/>
              <a:ext cx="4391025" cy="0"/>
            </a:xfrm>
            <a:custGeom>
              <a:avLst/>
              <a:gdLst/>
              <a:ahLst/>
              <a:cxnLst/>
              <a:rect l="l" t="t" r="r" b="b"/>
              <a:pathLst>
                <a:path w="4391025">
                  <a:moveTo>
                    <a:pt x="0" y="0"/>
                  </a:moveTo>
                  <a:lnTo>
                    <a:pt x="4391025" y="0"/>
                  </a:lnTo>
                </a:path>
              </a:pathLst>
            </a:custGeom>
            <a:ln w="25908">
              <a:solidFill>
                <a:srgbClr val="DADAD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044566" y="2422820"/>
            <a:ext cx="21031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70" dirty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2400" spc="5" dirty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2400" spc="-30" dirty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2400" spc="-175" dirty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2400" spc="15" dirty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rPr>
              <a:t>om</a:t>
            </a:r>
            <a:r>
              <a:rPr sz="2400" spc="-305" dirty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-55" dirty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rPr>
              <a:t>W</a:t>
            </a:r>
            <a:r>
              <a:rPr sz="2400" spc="-20" dirty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rPr>
              <a:t>idg</a:t>
            </a:r>
            <a:r>
              <a:rPr sz="2400" spc="-30" dirty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2400" spc="-165" dirty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2400" spc="-25" dirty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rPr>
              <a:t>s</a:t>
            </a:r>
            <a:endParaRPr sz="24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860">
              <a:lnSpc>
                <a:spcPct val="100000"/>
              </a:lnSpc>
              <a:spcBef>
                <a:spcPts val="100"/>
              </a:spcBef>
            </a:pPr>
            <a:r>
              <a:rPr spc="-550" dirty="0"/>
              <a:t>j</a:t>
            </a:r>
            <a:r>
              <a:rPr spc="70" dirty="0"/>
              <a:t>Q</a:t>
            </a:r>
            <a:r>
              <a:rPr spc="15" dirty="0"/>
              <a:t>u</a:t>
            </a:r>
            <a:r>
              <a:rPr spc="-275" dirty="0"/>
              <a:t>e</a:t>
            </a:r>
            <a:r>
              <a:rPr spc="-90" dirty="0"/>
              <a:t>r</a:t>
            </a:r>
            <a:r>
              <a:rPr spc="-100" dirty="0"/>
              <a:t>y</a:t>
            </a:r>
            <a:r>
              <a:rPr spc="-390" dirty="0"/>
              <a:t> </a:t>
            </a:r>
            <a:r>
              <a:rPr spc="-95" dirty="0"/>
              <a:t>in</a:t>
            </a:r>
            <a:r>
              <a:rPr spc="-400" dirty="0"/>
              <a:t> </a:t>
            </a:r>
            <a:r>
              <a:rPr spc="-300" dirty="0"/>
              <a:t>t</a:t>
            </a:r>
            <a:r>
              <a:rPr spc="40" dirty="0"/>
              <a:t>h</a:t>
            </a:r>
            <a:r>
              <a:rPr spc="-195" dirty="0"/>
              <a:t>e</a:t>
            </a:r>
            <a:r>
              <a:rPr spc="-405" dirty="0"/>
              <a:t> </a:t>
            </a:r>
            <a:r>
              <a:rPr spc="-225" dirty="0"/>
              <a:t>B</a:t>
            </a:r>
            <a:r>
              <a:rPr spc="-204" dirty="0"/>
              <a:t>r</a:t>
            </a:r>
            <a:r>
              <a:rPr spc="10" dirty="0"/>
              <a:t>o</a:t>
            </a:r>
            <a:r>
              <a:rPr spc="-65" dirty="0"/>
              <a:t>w</a:t>
            </a:r>
            <a:r>
              <a:rPr spc="-45" dirty="0"/>
              <a:t>s</a:t>
            </a:r>
            <a:r>
              <a:rPr spc="-235" dirty="0"/>
              <a:t>er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9</a:t>
            </a:fld>
            <a:endParaRPr/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ED662E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140</Words>
  <Application>Microsoft Office PowerPoint</Application>
  <PresentationFormat>Widescreen</PresentationFormat>
  <Paragraphs>65</Paragraphs>
  <Slides>21</Slides>
  <Notes>17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Calibri</vt:lpstr>
      <vt:lpstr>Times New Roman</vt:lpstr>
      <vt:lpstr>Trebuchet MS</vt:lpstr>
      <vt:lpstr>Office Theme</vt:lpstr>
      <vt:lpstr>Paintbrush Picture</vt:lpstr>
      <vt:lpstr>The Big Picture</vt:lpstr>
      <vt:lpstr>Versions</vt:lpstr>
      <vt:lpstr>Do you need to  support IE 6, 7 or 8?</vt:lpstr>
      <vt:lpstr>Versions</vt:lpstr>
      <vt:lpstr>Versions</vt:lpstr>
      <vt:lpstr>PowerPoint Presentation</vt:lpstr>
      <vt:lpstr>jQuery in the Browser</vt:lpstr>
      <vt:lpstr>jQuery in the Browser</vt:lpstr>
      <vt:lpstr>jQuery in the Browser</vt:lpstr>
      <vt:lpstr>JavaScript on the Desktop and Server</vt:lpstr>
      <vt:lpstr>Mobile and Device Development</vt:lpstr>
      <vt:lpstr>Demo function scope</vt:lpstr>
      <vt:lpstr>PowerPoint Presentation</vt:lpstr>
      <vt:lpstr>PowerPoint Presentation</vt:lpstr>
      <vt:lpstr>PowerPoint Presentation</vt:lpstr>
      <vt:lpstr>PowerPoint Presentation</vt:lpstr>
      <vt:lpstr>Demo naming convention</vt:lpstr>
      <vt:lpstr>Summary</vt:lpstr>
      <vt:lpstr>jQuery in Context</vt:lpstr>
      <vt:lpstr>Coding Techniques</vt:lpstr>
      <vt:lpstr>jQuery Getting Started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Big Picture</dc:title>
  <dc:creator>Craig Shoemaker</dc:creator>
  <cp:lastModifiedBy>Admin</cp:lastModifiedBy>
  <cp:revision>8</cp:revision>
  <dcterms:created xsi:type="dcterms:W3CDTF">2021-12-17T03:29:00Z</dcterms:created>
  <dcterms:modified xsi:type="dcterms:W3CDTF">2023-08-15T18:06:34Z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2015-05-27T11:00:00Z</vt:filetime>
  </property>
  <property fmtid="{D5CDD505-2E9C-101B-9397-08002B2CF9AE}" pid="3" name="Creator">
    <vt:lpwstr>Acrobat PDFMaker 11 for PowerPoint</vt:lpwstr>
  </property>
  <property fmtid="{D5CDD505-2E9C-101B-9397-08002B2CF9AE}" pid="4" name="LastSaved">
    <vt:filetime>2021-12-16T11:00:00Z</vt:filetime>
  </property>
  <property fmtid="{D5CDD505-2E9C-101B-9397-08002B2CF9AE}" pid="5" name="ICV">
    <vt:lpwstr>2C13210B84F14E449F22B94983B0D2B6</vt:lpwstr>
  </property>
  <property fmtid="{D5CDD505-2E9C-101B-9397-08002B2CF9AE}" pid="6" name="KSOProductBuildVer">
    <vt:lpwstr>1033-11.2.0.10382</vt:lpwstr>
  </property>
</Properties>
</file>