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204" y="836168"/>
            <a:ext cx="11467591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369821"/>
            <a:ext cx="11467591" cy="193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6.png"/><Relationship Id="rId18" Type="http://schemas.openxmlformats.org/officeDocument/2006/relationships/image" Target="../media/image62.png"/><Relationship Id="rId3" Type="http://schemas.openxmlformats.org/officeDocument/2006/relationships/image" Target="../media/image67.png"/><Relationship Id="rId21" Type="http://schemas.openxmlformats.org/officeDocument/2006/relationships/image" Target="../media/image83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6.png"/><Relationship Id="rId16" Type="http://schemas.openxmlformats.org/officeDocument/2006/relationships/image" Target="../media/image79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24" Type="http://schemas.openxmlformats.org/officeDocument/2006/relationships/image" Target="../media/image86.png"/><Relationship Id="rId5" Type="http://schemas.openxmlformats.org/officeDocument/2006/relationships/image" Target="../media/image69.png"/><Relationship Id="rId15" Type="http://schemas.openxmlformats.org/officeDocument/2006/relationships/image" Target="../media/image78.png"/><Relationship Id="rId23" Type="http://schemas.openxmlformats.org/officeDocument/2006/relationships/image" Target="../media/image85.png"/><Relationship Id="rId10" Type="http://schemas.openxmlformats.org/officeDocument/2006/relationships/image" Target="../media/image57.png"/><Relationship Id="rId19" Type="http://schemas.openxmlformats.org/officeDocument/2006/relationships/image" Target="../media/image81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9" Type="http://schemas.openxmlformats.org/officeDocument/2006/relationships/image" Target="../media/image149.png"/><Relationship Id="rId21" Type="http://schemas.openxmlformats.org/officeDocument/2006/relationships/image" Target="../media/image131.png"/><Relationship Id="rId34" Type="http://schemas.openxmlformats.org/officeDocument/2006/relationships/image" Target="../media/image14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143.png"/><Relationship Id="rId38" Type="http://schemas.openxmlformats.org/officeDocument/2006/relationships/image" Target="../media/image148.png"/><Relationship Id="rId2" Type="http://schemas.openxmlformats.org/officeDocument/2006/relationships/image" Target="../media/image113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24" Type="http://schemas.openxmlformats.org/officeDocument/2006/relationships/image" Target="../media/image134.png"/><Relationship Id="rId32" Type="http://schemas.openxmlformats.org/officeDocument/2006/relationships/image" Target="../media/image142.png"/><Relationship Id="rId37" Type="http://schemas.openxmlformats.org/officeDocument/2006/relationships/image" Target="../media/image147.png"/><Relationship Id="rId40" Type="http://schemas.openxmlformats.org/officeDocument/2006/relationships/image" Target="../media/image150.png"/><Relationship Id="rId5" Type="http://schemas.openxmlformats.org/officeDocument/2006/relationships/image" Target="../media/image116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36" Type="http://schemas.openxmlformats.org/officeDocument/2006/relationships/image" Target="../media/image146.png"/><Relationship Id="rId10" Type="http://schemas.openxmlformats.org/officeDocument/2006/relationships/image" Target="../media/image121.png"/><Relationship Id="rId19" Type="http://schemas.openxmlformats.org/officeDocument/2006/relationships/image" Target="../media/image129.png"/><Relationship Id="rId31" Type="http://schemas.openxmlformats.org/officeDocument/2006/relationships/image" Target="../media/image14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58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Relationship Id="rId8" Type="http://schemas.openxmlformats.org/officeDocument/2006/relationships/image" Target="../media/image119.png"/><Relationship Id="rId3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10" Type="http://schemas.openxmlformats.org/officeDocument/2006/relationships/image" Target="../media/image111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8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7.png"/><Relationship Id="rId2" Type="http://schemas.openxmlformats.org/officeDocument/2006/relationships/image" Target="../media/image173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9.png"/><Relationship Id="rId7" Type="http://schemas.openxmlformats.org/officeDocument/2006/relationships/image" Target="../media/image19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4" Type="http://schemas.openxmlformats.org/officeDocument/2006/relationships/image" Target="../media/image58.png"/><Relationship Id="rId9" Type="http://schemas.openxmlformats.org/officeDocument/2006/relationships/image" Target="../media/image19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2.png"/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12" Type="http://schemas.openxmlformats.org/officeDocument/2006/relationships/image" Target="../media/image211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204.png"/><Relationship Id="rId15" Type="http://schemas.openxmlformats.org/officeDocument/2006/relationships/image" Target="../media/image214.png"/><Relationship Id="rId10" Type="http://schemas.openxmlformats.org/officeDocument/2006/relationships/image" Target="../media/image209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Relationship Id="rId14" Type="http://schemas.openxmlformats.org/officeDocument/2006/relationships/image" Target="../media/image2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26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2" Type="http://schemas.openxmlformats.org/officeDocument/2006/relationships/image" Target="../media/image215.png"/><Relationship Id="rId16" Type="http://schemas.openxmlformats.org/officeDocument/2006/relationships/image" Target="../media/image2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5" Type="http://schemas.openxmlformats.org/officeDocument/2006/relationships/image" Target="../media/image218.png"/><Relationship Id="rId15" Type="http://schemas.openxmlformats.org/officeDocument/2006/relationships/image" Target="../media/image58.png"/><Relationship Id="rId10" Type="http://schemas.openxmlformats.org/officeDocument/2006/relationships/image" Target="../media/image223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Relationship Id="rId14" Type="http://schemas.openxmlformats.org/officeDocument/2006/relationships/image" Target="../media/image2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5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13" Type="http://schemas.openxmlformats.org/officeDocument/2006/relationships/image" Target="../media/image247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12" Type="http://schemas.openxmlformats.org/officeDocument/2006/relationships/image" Target="../media/image2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1.png"/><Relationship Id="rId11" Type="http://schemas.openxmlformats.org/officeDocument/2006/relationships/image" Target="../media/image245.png"/><Relationship Id="rId5" Type="http://schemas.openxmlformats.org/officeDocument/2006/relationships/image" Target="../media/image240.png"/><Relationship Id="rId15" Type="http://schemas.openxmlformats.org/officeDocument/2006/relationships/image" Target="../media/image237.png"/><Relationship Id="rId10" Type="http://schemas.openxmlformats.org/officeDocument/2006/relationships/image" Target="../media/image244.png"/><Relationship Id="rId4" Type="http://schemas.openxmlformats.org/officeDocument/2006/relationships/image" Target="../media/image239.png"/><Relationship Id="rId9" Type="http://schemas.openxmlformats.org/officeDocument/2006/relationships/image" Target="../media/image170.png"/><Relationship Id="rId14" Type="http://schemas.openxmlformats.org/officeDocument/2006/relationships/image" Target="../media/image2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2.png"/><Relationship Id="rId11" Type="http://schemas.openxmlformats.org/officeDocument/2006/relationships/image" Target="../media/image256.png"/><Relationship Id="rId5" Type="http://schemas.openxmlformats.org/officeDocument/2006/relationships/image" Target="../media/image251.png"/><Relationship Id="rId10" Type="http://schemas.openxmlformats.org/officeDocument/2006/relationships/image" Target="../media/image170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1463294"/>
            <a:ext cx="7490714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082" y="2047062"/>
            <a:ext cx="4541647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62750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float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kilometersInAMarathon</a:t>
            </a:r>
            <a:r>
              <a:rPr dirty="0"/>
              <a:t> =</a:t>
            </a:r>
            <a:r>
              <a:rPr spc="-5" dirty="0"/>
              <a:t> 42.195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</a:t>
            </a:r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>
                <a:solidFill>
                  <a:srgbClr val="EF5A28"/>
                </a:solidFill>
              </a:rPr>
              <a:t>float </a:t>
            </a:r>
            <a:r>
              <a:rPr spc="-5" dirty="0"/>
              <a:t>absoluteZeroInCelsius </a:t>
            </a:r>
            <a:r>
              <a:rPr dirty="0"/>
              <a:t>= </a:t>
            </a:r>
            <a:r>
              <a:rPr spc="-5" dirty="0"/>
              <a:t>-273.15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double </a:t>
            </a:r>
            <a:r>
              <a:rPr spc="-5" dirty="0"/>
              <a:t>atomWidthInMeters</a:t>
            </a:r>
            <a:r>
              <a:rPr dirty="0"/>
              <a:t> = </a:t>
            </a:r>
            <a:r>
              <a:rPr spc="-5" dirty="0"/>
              <a:t>0.0000000001</a:t>
            </a:r>
            <a:r>
              <a:rPr spc="-5" dirty="0">
                <a:solidFill>
                  <a:srgbClr val="2A9FBB"/>
                </a:solidFill>
              </a:rPr>
              <a:t>d</a:t>
            </a:r>
            <a:r>
              <a:rPr spc="-5" dirty="0"/>
              <a:t>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483641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6204331" cy="33558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42" y="5259451"/>
          <a:ext cx="10852148" cy="1195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1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2742" y="6058293"/>
            <a:ext cx="10865485" cy="0"/>
          </a:xfrm>
          <a:custGeom>
            <a:avLst/>
            <a:gdLst/>
            <a:ahLst/>
            <a:cxnLst/>
            <a:rect l="l" t="t" r="r" b="b"/>
            <a:pathLst>
              <a:path w="10865485">
                <a:moveTo>
                  <a:pt x="0" y="0"/>
                </a:moveTo>
                <a:lnTo>
                  <a:pt x="108653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4859" y="5312968"/>
            <a:ext cx="813816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5492" y="5312968"/>
            <a:ext cx="639191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21330" y="5312968"/>
            <a:ext cx="3201289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3721" y="5312968"/>
            <a:ext cx="311035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18955" y="5312968"/>
            <a:ext cx="177355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0748" y="5709208"/>
            <a:ext cx="705916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19935" y="5709208"/>
            <a:ext cx="404749" cy="3048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13758" y="5709208"/>
            <a:ext cx="1309370" cy="304800"/>
            <a:chOff x="4413758" y="5709208"/>
            <a:chExt cx="1309370" cy="30480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13758" y="5709208"/>
              <a:ext cx="104241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0350" y="5715304"/>
              <a:ext cx="137160" cy="202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08930" y="5715304"/>
              <a:ext cx="313690" cy="20269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778242" y="5709208"/>
            <a:ext cx="1283970" cy="304800"/>
            <a:chOff x="7778242" y="5709208"/>
            <a:chExt cx="1283970" cy="30480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78242" y="5709208"/>
              <a:ext cx="1102766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58428" y="5715304"/>
              <a:ext cx="303275" cy="202691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975215" y="5709208"/>
            <a:ext cx="655320" cy="3048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50748" y="6105144"/>
            <a:ext cx="1011936" cy="30510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990979" y="6105144"/>
            <a:ext cx="433705" cy="305104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47641" y="6105144"/>
            <a:ext cx="1475105" cy="305435"/>
            <a:chOff x="4247641" y="6105144"/>
            <a:chExt cx="1475105" cy="305435"/>
          </a:xfrm>
        </p:grpSpPr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47641" y="6105144"/>
              <a:ext cx="1117853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41289" y="6111240"/>
              <a:ext cx="134112" cy="2029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08345" y="6111240"/>
              <a:ext cx="414274" cy="2029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737093" y="6105144"/>
            <a:ext cx="1324610" cy="305435"/>
            <a:chOff x="7737093" y="6105144"/>
            <a:chExt cx="1324610" cy="305435"/>
          </a:xfrm>
        </p:grpSpPr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37093" y="6105144"/>
              <a:ext cx="1011897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636507" y="6111240"/>
              <a:ext cx="425196" cy="202996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511918" y="6105144"/>
            <a:ext cx="1581023" cy="305104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254" y="1600327"/>
            <a:ext cx="47504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regularU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'U';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accentedU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'\u00DA';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Ú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3667760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4836795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302605"/>
            <a:ext cx="6273038" cy="3352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19100" y="5866485"/>
            <a:ext cx="8811260" cy="335915"/>
            <a:chOff x="419100" y="5866485"/>
            <a:chExt cx="8811260" cy="3359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00" y="5866485"/>
              <a:ext cx="4329811" cy="335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4639" y="5866485"/>
              <a:ext cx="289560" cy="335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9419" y="5866485"/>
              <a:ext cx="2321686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5944" y="5866485"/>
              <a:ext cx="228600" cy="335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40244" y="5866485"/>
              <a:ext cx="2189987" cy="33558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903222"/>
            <a:ext cx="3836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boolean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spc="-5" dirty="0"/>
              <a:t>iLoveJava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true;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331724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344208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302605"/>
            <a:ext cx="4510151" cy="3352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102563"/>
            <a:ext cx="3226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</a:t>
            </a:r>
            <a:r>
              <a:rPr spc="-25" dirty="0"/>
              <a:t> </a:t>
            </a:r>
            <a:r>
              <a:rPr spc="-5" dirty="0">
                <a:solidFill>
                  <a:srgbClr val="EF5A28"/>
                </a:solidFill>
              </a:rPr>
              <a:t>firstValue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100;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204" y="1636522"/>
            <a:ext cx="42938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70;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8285353" cy="548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44767" y="4905502"/>
            <a:ext cx="155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7833" y="4905502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0882" y="5283708"/>
            <a:ext cx="1005840" cy="67500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410"/>
              </a:spcBef>
            </a:pPr>
            <a:r>
              <a:rPr lang="en-US"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0526" y="5283708"/>
            <a:ext cx="1005840" cy="67500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410"/>
              </a:spcBef>
            </a:pPr>
            <a:r>
              <a:rPr lang="en-US"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lang="en-US"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15355" y="5373623"/>
            <a:ext cx="1161415" cy="521334"/>
          </a:xfrm>
          <a:custGeom>
            <a:avLst/>
            <a:gdLst/>
            <a:ahLst/>
            <a:cxnLst/>
            <a:rect l="l" t="t" r="r" b="b"/>
            <a:pathLst>
              <a:path w="1161415" h="521335">
                <a:moveTo>
                  <a:pt x="260604" y="0"/>
                </a:moveTo>
                <a:lnTo>
                  <a:pt x="0" y="260603"/>
                </a:lnTo>
                <a:lnTo>
                  <a:pt x="260604" y="521207"/>
                </a:lnTo>
                <a:lnTo>
                  <a:pt x="260604" y="390906"/>
                </a:lnTo>
                <a:lnTo>
                  <a:pt x="1161288" y="390906"/>
                </a:lnTo>
                <a:lnTo>
                  <a:pt x="1161288" y="130301"/>
                </a:lnTo>
                <a:lnTo>
                  <a:pt x="260604" y="130301"/>
                </a:lnTo>
                <a:lnTo>
                  <a:pt x="2606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>
          <a:xfrm>
            <a:off x="8763000" y="6324600"/>
            <a:ext cx="2804160" cy="342900"/>
          </a:xfrm>
        </p:spPr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sp>
        <p:nvSpPr>
          <p:cNvPr id="11" name="object 8"/>
          <p:cNvSpPr txBox="1"/>
          <p:nvPr/>
        </p:nvSpPr>
        <p:spPr>
          <a:xfrm>
            <a:off x="7010526" y="6045708"/>
            <a:ext cx="1005840" cy="67500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410"/>
              </a:spcBef>
            </a:pPr>
            <a:r>
              <a:rPr lang="en-US"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lang="en-US"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4267072" y="6055233"/>
            <a:ext cx="1005840" cy="67500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410"/>
              </a:spcBef>
            </a:pPr>
            <a:r>
              <a:rPr lang="en-US"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70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364" y="1854707"/>
            <a:ext cx="2557272" cy="23896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4473" y="4569282"/>
            <a:ext cx="816013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1638" y="4950840"/>
            <a:ext cx="1982342" cy="2743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32027" y="5301360"/>
            <a:ext cx="2585720" cy="549275"/>
            <a:chOff x="1132027" y="5301360"/>
            <a:chExt cx="2585720" cy="54927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795" y="5301360"/>
              <a:ext cx="2536698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2027" y="5575706"/>
              <a:ext cx="2561209" cy="2746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59378" y="549859"/>
            <a:ext cx="5026914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32146" y="4569282"/>
            <a:ext cx="1938020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915153" y="4950840"/>
            <a:ext cx="2498725" cy="548640"/>
            <a:chOff x="4915153" y="4950840"/>
            <a:chExt cx="2498725" cy="54864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5153" y="4950840"/>
              <a:ext cx="2498217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98489" y="5225160"/>
              <a:ext cx="928331" cy="27431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38953" y="5575706"/>
            <a:ext cx="2648330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53297" y="4569282"/>
            <a:ext cx="3106038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40393" y="4950840"/>
            <a:ext cx="2297556" cy="2743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62085" y="5301360"/>
            <a:ext cx="2648330" cy="2743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09172" y="2112879"/>
            <a:ext cx="2436159" cy="186666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68171" y="1861591"/>
            <a:ext cx="2366458" cy="236645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2214" y="549859"/>
            <a:ext cx="38399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41996" y="2372995"/>
            <a:ext cx="9846310" cy="2377440"/>
            <a:chOff x="1041996" y="2372995"/>
            <a:chExt cx="9846310" cy="2377440"/>
          </a:xfrm>
        </p:grpSpPr>
        <p:sp>
          <p:nvSpPr>
            <p:cNvPr id="4" name="object 4"/>
            <p:cNvSpPr/>
            <p:nvPr/>
          </p:nvSpPr>
          <p:spPr>
            <a:xfrm>
              <a:off x="1041996" y="237299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1996" y="276923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1996" y="316547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1996" y="356171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1996" y="395795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1996" y="4354207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27"/>
                  </a:lnTo>
                  <a:lnTo>
                    <a:pt x="1640967" y="396227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27"/>
                  </a:lnTo>
                  <a:lnTo>
                    <a:pt x="9845713" y="396227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195" y="2419477"/>
              <a:ext cx="14965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7123" y="2419477"/>
              <a:ext cx="136474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4314" y="2419477"/>
              <a:ext cx="134962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7017" y="2419477"/>
              <a:ext cx="97612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6629" y="2419477"/>
              <a:ext cx="1349248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9079" y="2419477"/>
              <a:ext cx="976477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551" y="2815717"/>
              <a:ext cx="71526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2904" y="2815717"/>
              <a:ext cx="323088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2894" y="2815717"/>
              <a:ext cx="1181950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3426" y="2815717"/>
              <a:ext cx="540512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42096" y="2815717"/>
              <a:ext cx="682142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88930" y="2815717"/>
              <a:ext cx="31394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3551" y="3211652"/>
              <a:ext cx="1229639" cy="305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1860" y="3211652"/>
              <a:ext cx="207263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02226" y="3211652"/>
              <a:ext cx="601979" cy="305104"/>
            </a:xfrm>
            <a:prstGeom prst="rect">
              <a:avLst/>
            </a:prstGeom>
          </p:spPr>
        </p:pic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035646" y="2019300"/>
          <a:ext cx="9845036" cy="2731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63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83809" y="3211652"/>
            <a:ext cx="743102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10857" y="3211652"/>
            <a:ext cx="465327" cy="30510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8117713" y="3211652"/>
            <a:ext cx="792480" cy="305435"/>
            <a:chOff x="8117713" y="3211652"/>
            <a:chExt cx="792480" cy="305435"/>
          </a:xfrm>
        </p:grpSpPr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17713" y="3211652"/>
              <a:ext cx="352044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52409" y="3211652"/>
              <a:ext cx="268224" cy="3051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62721" y="3211652"/>
              <a:ext cx="347472" cy="30510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017886" y="3211652"/>
            <a:ext cx="201168" cy="30510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33551" y="3608578"/>
            <a:ext cx="1153858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448811" y="3608578"/>
            <a:ext cx="219456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600702" y="3608578"/>
            <a:ext cx="1207681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581902" y="3608578"/>
            <a:ext cx="544576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31429" y="3608578"/>
            <a:ext cx="707745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987406" y="3608578"/>
            <a:ext cx="320040" cy="3048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33551" y="4004817"/>
            <a:ext cx="958342" cy="30480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436620" y="4004817"/>
            <a:ext cx="265175" cy="30480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547361" y="4004817"/>
            <a:ext cx="1314577" cy="3048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589521" y="4004817"/>
            <a:ext cx="522224" cy="3048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076565" y="4004817"/>
            <a:ext cx="816101" cy="30480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990455" y="4004817"/>
            <a:ext cx="310896" cy="3048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33551" y="4401007"/>
            <a:ext cx="1229995" cy="30510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395471" y="4401007"/>
            <a:ext cx="432815" cy="30510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504690" y="4401007"/>
            <a:ext cx="1408557" cy="30510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83426" y="4401007"/>
            <a:ext cx="540512" cy="30510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035417" y="4401007"/>
            <a:ext cx="913892" cy="30510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988931" y="4401007"/>
            <a:ext cx="313944" cy="305104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4329684" y="2019300"/>
            <a:ext cx="6555105" cy="353695"/>
            <a:chOff x="4329684" y="2019300"/>
            <a:chExt cx="6555105" cy="353695"/>
          </a:xfrm>
        </p:grpSpPr>
        <p:sp>
          <p:nvSpPr>
            <p:cNvPr id="52" name="object 52"/>
            <p:cNvSpPr/>
            <p:nvPr/>
          </p:nvSpPr>
          <p:spPr>
            <a:xfrm>
              <a:off x="432968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44619" y="2065273"/>
              <a:ext cx="1253299" cy="3048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633339" y="2065273"/>
              <a:ext cx="1994408" cy="304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61390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150352" y="2065273"/>
              <a:ext cx="2347341" cy="304800"/>
            </a:xfrm>
            <a:prstGeom prst="rect">
              <a:avLst/>
            </a:prstGeom>
          </p:spPr>
        </p:pic>
      </p:grpSp>
      <p:sp>
        <p:nvSpPr>
          <p:cNvPr id="77" name="Slide Number Placeholder 7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683" y="4569282"/>
            <a:ext cx="2746248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0614" y="549859"/>
            <a:ext cx="657161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8578" y="4569282"/>
            <a:ext cx="2576703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8227" y="4569282"/>
            <a:ext cx="1941956" cy="3051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460358" y="4950840"/>
            <a:ext cx="2918460" cy="548640"/>
            <a:chOff x="8460358" y="4950840"/>
            <a:chExt cx="2918460" cy="54864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0358" y="4950840"/>
              <a:ext cx="2918205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1798" y="5225160"/>
              <a:ext cx="2670682" cy="27431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96351" y="5575706"/>
            <a:ext cx="3047365" cy="548640"/>
            <a:chOff x="8396351" y="5575706"/>
            <a:chExt cx="3047365" cy="54864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96351" y="5575706"/>
              <a:ext cx="3046856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6955" y="5849721"/>
              <a:ext cx="2457450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8359" y="2036821"/>
            <a:ext cx="2417418" cy="20114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4071" y="2357120"/>
            <a:ext cx="2318512" cy="146329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08065" y="2357120"/>
            <a:ext cx="1490471" cy="1463293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3240404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420359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718307"/>
            <a:ext cx="4902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852542"/>
            <a:ext cx="566483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0614" y="491312"/>
            <a:ext cx="6571615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9596" y="1178052"/>
            <a:ext cx="2089657" cy="3352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544652"/>
            <a:ext cx="80018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196033"/>
            <a:ext cx="609053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8998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638679"/>
            <a:ext cx="51531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080639"/>
            <a:ext cx="529247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269613"/>
            <a:ext cx="5860669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762576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24829" y="4711268"/>
            <a:ext cx="3048000" cy="366395"/>
            <a:chOff x="5624829" y="4711268"/>
            <a:chExt cx="3048000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711268"/>
              <a:ext cx="78821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1673" y="4711268"/>
              <a:ext cx="24993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6641" y="4711268"/>
              <a:ext cx="22656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1064" y="2364170"/>
            <a:ext cx="3307583" cy="253519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4857115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785361"/>
            <a:ext cx="26168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3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-=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4852542"/>
            <a:ext cx="4293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234" y="1952498"/>
            <a:ext cx="1561591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234" y="2546857"/>
            <a:ext cx="323430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2234" y="3140913"/>
            <a:ext cx="433108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234" y="3735959"/>
            <a:ext cx="336397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2234" y="4330014"/>
            <a:ext cx="357822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53685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3154" y="3785883"/>
          <a:ext cx="2044700" cy="869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2204" y="4852542"/>
            <a:ext cx="5055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/=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23672" y="2018741"/>
            <a:ext cx="4067810" cy="2884170"/>
            <a:chOff x="423672" y="2018741"/>
            <a:chExt cx="4067810" cy="28841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06445" y="4496561"/>
              <a:ext cx="1671955" cy="393700"/>
            </a:xfrm>
            <a:custGeom>
              <a:avLst/>
              <a:gdLst/>
              <a:ahLst/>
              <a:cxnLst/>
              <a:rect l="l" t="t" r="r" b="b"/>
              <a:pathLst>
                <a:path w="1671954" h="393700">
                  <a:moveTo>
                    <a:pt x="0" y="393192"/>
                  </a:moveTo>
                  <a:lnTo>
                    <a:pt x="2583" y="316664"/>
                  </a:lnTo>
                  <a:lnTo>
                    <a:pt x="9620" y="254174"/>
                  </a:lnTo>
                  <a:lnTo>
                    <a:pt x="20038" y="212044"/>
                  </a:lnTo>
                  <a:lnTo>
                    <a:pt x="32766" y="196595"/>
                  </a:lnTo>
                  <a:lnTo>
                    <a:pt x="803148" y="196595"/>
                  </a:lnTo>
                  <a:lnTo>
                    <a:pt x="815875" y="181147"/>
                  </a:lnTo>
                  <a:lnTo>
                    <a:pt x="826293" y="139017"/>
                  </a:lnTo>
                  <a:lnTo>
                    <a:pt x="833330" y="76527"/>
                  </a:lnTo>
                  <a:lnTo>
                    <a:pt x="835914" y="0"/>
                  </a:lnTo>
                  <a:lnTo>
                    <a:pt x="838497" y="76527"/>
                  </a:lnTo>
                  <a:lnTo>
                    <a:pt x="845534" y="139017"/>
                  </a:lnTo>
                  <a:lnTo>
                    <a:pt x="855952" y="181147"/>
                  </a:lnTo>
                  <a:lnTo>
                    <a:pt x="868680" y="196595"/>
                  </a:lnTo>
                  <a:lnTo>
                    <a:pt x="1639062" y="196595"/>
                  </a:lnTo>
                  <a:lnTo>
                    <a:pt x="1651789" y="212044"/>
                  </a:lnTo>
                  <a:lnTo>
                    <a:pt x="1662207" y="254174"/>
                  </a:lnTo>
                  <a:lnTo>
                    <a:pt x="1669244" y="316664"/>
                  </a:lnTo>
                  <a:lnTo>
                    <a:pt x="1671828" y="393192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2204" y="3251961"/>
            <a:ext cx="3531235" cy="123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R="88900" algn="r">
              <a:lnSpc>
                <a:spcPct val="100000"/>
              </a:lnSpc>
              <a:spcBef>
                <a:spcPts val="175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9977" y="2323480"/>
            <a:ext cx="2416730" cy="16808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172" y="4685106"/>
            <a:ext cx="1008456" cy="3051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95349" y="5066410"/>
            <a:ext cx="1219200" cy="304800"/>
            <a:chOff x="1395349" y="5066410"/>
            <a:chExt cx="1219200" cy="3048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5349" y="5066410"/>
              <a:ext cx="1038059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3652" y="5066410"/>
              <a:ext cx="310895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28080" y="1391666"/>
            <a:ext cx="3537966" cy="35379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44289" y="4685106"/>
            <a:ext cx="865886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158360" y="5066410"/>
            <a:ext cx="1301750" cy="304800"/>
            <a:chOff x="4158360" y="5066410"/>
            <a:chExt cx="1301750" cy="30480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8360" y="5066410"/>
              <a:ext cx="85699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2928" y="5066410"/>
              <a:ext cx="29260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8000" y="5066410"/>
              <a:ext cx="371855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22668" y="4685106"/>
            <a:ext cx="1835277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21956" y="5066410"/>
            <a:ext cx="1016000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01148" y="4685106"/>
            <a:ext cx="1219352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996805" y="5066410"/>
            <a:ext cx="596265" cy="304800"/>
            <a:chOff x="9996805" y="5066410"/>
            <a:chExt cx="596265" cy="304800"/>
          </a:xfrm>
        </p:grpSpPr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96805" y="5066410"/>
              <a:ext cx="485775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85806" y="5066410"/>
              <a:ext cx="207264" cy="3048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2316" y="2317255"/>
            <a:ext cx="2416730" cy="168081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82456" y="1909572"/>
            <a:ext cx="2502407" cy="250240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564" y="1828800"/>
            <a:ext cx="91440" cy="1252855"/>
          </a:xfrm>
          <a:custGeom>
            <a:avLst/>
            <a:gdLst/>
            <a:ahLst/>
            <a:cxnLst/>
            <a:rect l="l" t="t" r="r" b="b"/>
            <a:pathLst>
              <a:path w="91439" h="1252855">
                <a:moveTo>
                  <a:pt x="91439" y="0"/>
                </a:moveTo>
                <a:lnTo>
                  <a:pt x="0" y="0"/>
                </a:lnTo>
                <a:lnTo>
                  <a:pt x="0" y="1252727"/>
                </a:lnTo>
                <a:lnTo>
                  <a:pt x="91439" y="1252727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5564" y="3258311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5564" y="4687823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7007225" cy="304800"/>
            <a:chOff x="2404617" y="2303017"/>
            <a:chExt cx="7007225" cy="304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2303017"/>
              <a:ext cx="592963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421" y="2303017"/>
              <a:ext cx="20726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6053" y="2303017"/>
              <a:ext cx="402335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4277" y="2303017"/>
              <a:ext cx="207264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77909" y="2303017"/>
              <a:ext cx="733717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3732225"/>
            <a:ext cx="5522595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5333" y="4901216"/>
            <a:ext cx="827337" cy="8244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4617" y="5162422"/>
            <a:ext cx="5921883" cy="3047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12749" y="3424554"/>
            <a:ext cx="1092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5400" spc="-13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5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4811" y="2039185"/>
            <a:ext cx="568381" cy="83195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836168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20" dirty="0"/>
              <a:t> </a:t>
            </a:r>
            <a:r>
              <a:rPr spc="-5" dirty="0"/>
              <a:t>intValueOne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50;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204" y="1369821"/>
            <a:ext cx="566547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longValueOne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intValueOne;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intValueTwo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(int)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3986657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3520059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5150230"/>
            <a:ext cx="7457821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714085"/>
            <a:ext cx="3515360" cy="335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6170472"/>
            <a:ext cx="10985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644" y="6125260"/>
            <a:ext cx="8279765" cy="33558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503" y="4726559"/>
            <a:ext cx="2575052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2094" y="549859"/>
            <a:ext cx="5752211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1275" y="5406847"/>
            <a:ext cx="2399030" cy="549275"/>
            <a:chOff x="1211275" y="5406847"/>
            <a:chExt cx="2399030" cy="5492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275" y="5406847"/>
              <a:ext cx="2399030" cy="274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8150" y="5681776"/>
              <a:ext cx="1408557" cy="27432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89373" y="4726559"/>
            <a:ext cx="3393439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14822" y="5406847"/>
            <a:ext cx="1537843" cy="2746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535669" y="4726559"/>
            <a:ext cx="2506980" cy="609600"/>
            <a:chOff x="8535669" y="4726559"/>
            <a:chExt cx="2506980" cy="60960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35669" y="4726559"/>
              <a:ext cx="2506599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7863" y="5031359"/>
              <a:ext cx="1861439" cy="3047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511285" y="5406847"/>
            <a:ext cx="2529205" cy="549275"/>
            <a:chOff x="8511285" y="5406847"/>
            <a:chExt cx="2529205" cy="54927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11285" y="5406847"/>
              <a:ext cx="2528824" cy="274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4833" y="5681776"/>
              <a:ext cx="2078735" cy="2743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20670" y="1752549"/>
            <a:ext cx="6686042" cy="3051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18986" y="2821533"/>
            <a:ext cx="1269662" cy="15920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80327" y="2821533"/>
            <a:ext cx="1275035" cy="15920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52474" y="2825445"/>
            <a:ext cx="1269662" cy="158810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335" y="2824280"/>
            <a:ext cx="1584599" cy="15860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235" y="4726559"/>
            <a:ext cx="306578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9046" y="549859"/>
            <a:ext cx="5758434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40587" y="5187645"/>
            <a:ext cx="2807335" cy="549275"/>
            <a:chOff x="1040587" y="5187645"/>
            <a:chExt cx="2807335" cy="54927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587" y="5187645"/>
              <a:ext cx="2807081" cy="274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7397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24579" y="2824280"/>
            <a:ext cx="1586070" cy="1586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50334" y="4726559"/>
            <a:ext cx="3268852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861305" y="5187645"/>
            <a:ext cx="2494280" cy="549275"/>
            <a:chOff x="4861305" y="5187645"/>
            <a:chExt cx="2494280" cy="549275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305" y="5187645"/>
              <a:ext cx="2493772" cy="274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4141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92823" y="2824280"/>
            <a:ext cx="1584599" cy="15860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46668" y="4726559"/>
            <a:ext cx="3203575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60993" y="5187645"/>
            <a:ext cx="2566034" cy="2746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14472" y="1562430"/>
            <a:ext cx="6299073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936491" y="1943735"/>
            <a:ext cx="4443095" cy="304800"/>
            <a:chOff x="3936491" y="1943735"/>
            <a:chExt cx="4443095" cy="30480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6491" y="1943735"/>
              <a:ext cx="3469386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77353" y="1943735"/>
              <a:ext cx="207264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80985" y="1943735"/>
              <a:ext cx="998347" cy="30480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075944"/>
            <a:ext cx="156159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569211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517903"/>
            <a:ext cx="242189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1960117"/>
            <a:ext cx="56738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402077"/>
            <a:ext cx="568070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438778"/>
            <a:ext cx="24533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932046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880739"/>
            <a:ext cx="216839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322394"/>
            <a:ext cx="3207130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764913"/>
            <a:ext cx="242023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5206872"/>
            <a:ext cx="2184654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296924"/>
            <a:ext cx="249859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898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738579"/>
            <a:ext cx="251345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181098"/>
            <a:ext cx="374548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623057"/>
            <a:ext cx="523481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659759"/>
            <a:ext cx="42360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1530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68975" y="4101414"/>
            <a:ext cx="5258435" cy="366395"/>
            <a:chOff x="5768975" y="4101414"/>
            <a:chExt cx="525843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101414"/>
              <a:ext cx="82295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7343" y="4101414"/>
              <a:ext cx="25054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2565" y="4101414"/>
              <a:ext cx="4474590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768975" y="4543933"/>
            <a:ext cx="5102860" cy="365760"/>
            <a:chOff x="5768975" y="4543933"/>
            <a:chExt cx="5102860" cy="36576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8975" y="4543933"/>
              <a:ext cx="222923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49489" y="4543933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74457" y="4543933"/>
              <a:ext cx="47320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89925" y="4543933"/>
              <a:ext cx="24993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14892" y="4543933"/>
              <a:ext cx="2456560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68975" y="4985892"/>
            <a:ext cx="4662551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555953"/>
            <a:ext cx="3848354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495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1998217"/>
            <a:ext cx="5857240" cy="731520"/>
            <a:chOff x="5768975" y="1998217"/>
            <a:chExt cx="5857240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1998217"/>
              <a:ext cx="585698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363977"/>
              <a:ext cx="21979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00678"/>
            <a:ext cx="3843654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89394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842639"/>
            <a:ext cx="284035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284294"/>
            <a:ext cx="473113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768975" y="4726813"/>
            <a:ext cx="5239385" cy="365760"/>
            <a:chOff x="5768975" y="4726813"/>
            <a:chExt cx="523938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726813"/>
              <a:ext cx="409016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07626" y="4726813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32594" y="4726813"/>
              <a:ext cx="1175651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2616835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myInfo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2269363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3016630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302605"/>
            <a:ext cx="2252091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17024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75" dirty="0"/>
              <a:t> </a:t>
            </a:r>
            <a:r>
              <a:rPr spc="-5" dirty="0">
                <a:solidFill>
                  <a:srgbClr val="EF5A28"/>
                </a:solidFill>
              </a:rPr>
              <a:t>total</a:t>
            </a:r>
            <a:r>
              <a:rPr spc="-5" dirty="0"/>
              <a:t>;</a:t>
            </a:r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/>
              <a:t>int</a:t>
            </a:r>
            <a:r>
              <a:rPr spc="-70" dirty="0"/>
              <a:t> </a:t>
            </a:r>
            <a:r>
              <a:rPr spc="-5" dirty="0">
                <a:solidFill>
                  <a:srgbClr val="EF5A28"/>
                </a:solidFill>
              </a:rPr>
              <a:t>grade4</a:t>
            </a:r>
            <a:r>
              <a:rPr spc="-5" dirty="0"/>
              <a:t>; </a:t>
            </a:r>
            <a:r>
              <a:rPr spc="-1185" dirty="0"/>
              <a:t> </a:t>
            </a:r>
            <a:r>
              <a:rPr spc="-5" dirty="0"/>
              <a:t>int</a:t>
            </a:r>
            <a:r>
              <a:rPr spc="-40" dirty="0"/>
              <a:t> </a:t>
            </a:r>
            <a:r>
              <a:rPr spc="-5" dirty="0">
                <a:solidFill>
                  <a:srgbClr val="EF5A28"/>
                </a:solidFill>
              </a:rPr>
              <a:t>2much</a:t>
            </a:r>
            <a:r>
              <a:rPr spc="-5" dirty="0"/>
              <a:t>;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904" y="4056583"/>
            <a:ext cx="395249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424815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5083556" cy="3352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28052" y="2340355"/>
            <a:ext cx="643255" cy="629285"/>
          </a:xfrm>
          <a:custGeom>
            <a:avLst/>
            <a:gdLst/>
            <a:ahLst/>
            <a:cxnLst/>
            <a:rect l="l" t="t" r="r" b="b"/>
            <a:pathLst>
              <a:path w="643255" h="629285">
                <a:moveTo>
                  <a:pt x="604278" y="0"/>
                </a:moveTo>
                <a:lnTo>
                  <a:pt x="321449" y="275844"/>
                </a:lnTo>
                <a:lnTo>
                  <a:pt x="38646" y="0"/>
                </a:lnTo>
                <a:lnTo>
                  <a:pt x="0" y="39624"/>
                </a:lnTo>
                <a:lnTo>
                  <a:pt x="281825" y="314452"/>
                </a:lnTo>
                <a:lnTo>
                  <a:pt x="0" y="589280"/>
                </a:lnTo>
                <a:lnTo>
                  <a:pt x="38646" y="628904"/>
                </a:lnTo>
                <a:lnTo>
                  <a:pt x="321449" y="353060"/>
                </a:lnTo>
                <a:lnTo>
                  <a:pt x="604278" y="628904"/>
                </a:lnTo>
                <a:lnTo>
                  <a:pt x="642886" y="589280"/>
                </a:lnTo>
                <a:lnTo>
                  <a:pt x="361073" y="314452"/>
                </a:lnTo>
                <a:lnTo>
                  <a:pt x="642886" y="39624"/>
                </a:lnTo>
                <a:lnTo>
                  <a:pt x="604278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3531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student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bank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ccount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alance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level2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raining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7252208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6618858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302605"/>
            <a:ext cx="4435729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3762502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4829683"/>
            <a:ext cx="48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9391" y="5896152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718307"/>
            <a:ext cx="47504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7080">
              <a:lnSpc>
                <a:spcPct val="175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6890" y="491312"/>
            <a:ext cx="3680714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5055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maxStudents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736803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2609596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302605"/>
            <a:ext cx="4984242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866485"/>
            <a:ext cx="8351647" cy="3355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939" y="1868415"/>
            <a:ext cx="2356650" cy="23505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2235" y="1965774"/>
            <a:ext cx="2481716" cy="21616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5429" y="1955106"/>
            <a:ext cx="2430264" cy="2175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4283" y="4569282"/>
            <a:ext cx="30457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44721" y="549859"/>
            <a:ext cx="4847589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018785" y="4569282"/>
            <a:ext cx="2374900" cy="610235"/>
            <a:chOff x="5018785" y="4569282"/>
            <a:chExt cx="2374900" cy="61023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8785" y="4569282"/>
              <a:ext cx="2374773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9305" y="4874641"/>
              <a:ext cx="1606296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23706" y="4569282"/>
            <a:ext cx="2147697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16542" y="4950840"/>
            <a:ext cx="947839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18778" y="5301360"/>
            <a:ext cx="1739264" cy="2743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70238" y="5651601"/>
            <a:ext cx="1246631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357106" y="6002731"/>
            <a:ext cx="1081951" cy="27431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61226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numberOfEnglishLetters</a:t>
            </a:r>
            <a:r>
              <a:rPr sz="20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26;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feetInAMile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5280;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milesToSun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92960000;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milesInALightYear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5879000000000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3284474" cy="54894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8713" y="4610100"/>
          <a:ext cx="10514329" cy="1987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8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28713" y="5408929"/>
            <a:ext cx="10527030" cy="0"/>
          </a:xfrm>
          <a:custGeom>
            <a:avLst/>
            <a:gdLst/>
            <a:ahLst/>
            <a:cxnLst/>
            <a:rect l="l" t="t" r="r" b="b"/>
            <a:pathLst>
              <a:path w="10527030">
                <a:moveTo>
                  <a:pt x="0" y="0"/>
                </a:moveTo>
                <a:lnTo>
                  <a:pt x="105269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719" y="4663440"/>
            <a:ext cx="813435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5838" y="4663440"/>
            <a:ext cx="64388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8785" y="4663440"/>
            <a:ext cx="1439672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76820" y="4663440"/>
            <a:ext cx="151079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17126" y="4663440"/>
            <a:ext cx="1733042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00455" y="5059679"/>
            <a:ext cx="10761345" cy="1623060"/>
            <a:chOff x="600455" y="5059679"/>
            <a:chExt cx="10761345" cy="16230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617" y="5059679"/>
              <a:ext cx="71437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0845" y="5059679"/>
              <a:ext cx="25273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7670" y="5059679"/>
              <a:ext cx="19202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3682" y="5059679"/>
              <a:ext cx="50774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9083" y="5059679"/>
              <a:ext cx="50076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42549" y="5059679"/>
              <a:ext cx="368807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0456" y="5405627"/>
              <a:ext cx="10761345" cy="1277620"/>
            </a:xfrm>
            <a:custGeom>
              <a:avLst/>
              <a:gdLst/>
              <a:ahLst/>
              <a:cxnLst/>
              <a:rect l="l" t="t" r="r" b="b"/>
              <a:pathLst>
                <a:path w="10761345" h="1277620">
                  <a:moveTo>
                    <a:pt x="10760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0" y="484632"/>
                  </a:lnTo>
                  <a:lnTo>
                    <a:pt x="0" y="792492"/>
                  </a:lnTo>
                  <a:lnTo>
                    <a:pt x="0" y="886968"/>
                  </a:lnTo>
                  <a:lnTo>
                    <a:pt x="0" y="1277112"/>
                  </a:lnTo>
                  <a:lnTo>
                    <a:pt x="10760964" y="1277112"/>
                  </a:lnTo>
                  <a:lnTo>
                    <a:pt x="10760964" y="886968"/>
                  </a:lnTo>
                  <a:lnTo>
                    <a:pt x="10760964" y="792492"/>
                  </a:lnTo>
                  <a:lnTo>
                    <a:pt x="10760964" y="484632"/>
                  </a:lnTo>
                  <a:lnTo>
                    <a:pt x="10760964" y="402336"/>
                  </a:lnTo>
                  <a:lnTo>
                    <a:pt x="10760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6617" y="5455920"/>
            <a:ext cx="795528" cy="30510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42642" y="5455920"/>
            <a:ext cx="360933" cy="30510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109717" y="5455920"/>
            <a:ext cx="981710" cy="305435"/>
            <a:chOff x="5109717" y="5455920"/>
            <a:chExt cx="981710" cy="30543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09717" y="5455920"/>
              <a:ext cx="201167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10301" y="5455920"/>
              <a:ext cx="881126" cy="30510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548751" y="5455920"/>
            <a:ext cx="871093" cy="30510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242550" y="5455920"/>
            <a:ext cx="368807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26617" y="5852464"/>
            <a:ext cx="447040" cy="3048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98445" y="5852464"/>
            <a:ext cx="405130" cy="30480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4349241" y="5852464"/>
            <a:ext cx="1742439" cy="304800"/>
            <a:chOff x="4349241" y="5852464"/>
            <a:chExt cx="1742439" cy="304800"/>
          </a:xfrm>
        </p:grpSpPr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49241" y="5852464"/>
              <a:ext cx="207263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52873" y="5852464"/>
              <a:ext cx="1638553" cy="30480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795894" y="5852464"/>
            <a:ext cx="1623949" cy="3048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242550" y="5852464"/>
            <a:ext cx="368807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26617" y="6248704"/>
            <a:ext cx="712469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269489" y="6248704"/>
            <a:ext cx="434086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31832" y="6248704"/>
            <a:ext cx="3259595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292850" y="6248704"/>
            <a:ext cx="3126994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164826" y="6248704"/>
            <a:ext cx="512064" cy="304800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342</Words>
  <Application>Microsoft Office PowerPoint</Application>
  <PresentationFormat>Widescreen</PresentationFormat>
  <Paragraphs>122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int total; int grade4;  int 2much;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 kilometersInAMarathon = 42.195f; float absoluteZeroInCelsius = -273.15f;  double atomWidthInMeters = 0.0000000001d;</vt:lpstr>
      <vt:lpstr>PowerPoint Presentation</vt:lpstr>
      <vt:lpstr>boolean iLoveJava = true;</vt:lpstr>
      <vt:lpstr>int firstValue = 100;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 intValueOne = 50;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7</cp:revision>
  <dcterms:created xsi:type="dcterms:W3CDTF">2021-08-06T07:54:00Z</dcterms:created>
  <dcterms:modified xsi:type="dcterms:W3CDTF">2023-08-04T10:31:36Z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2021-08-05T16:30:00Z</vt:filetime>
  </property>
  <property fmtid="{D5CDD505-2E9C-101B-9397-08002B2CF9AE}" pid="5" name="KSOProductBuildVer">
    <vt:lpwstr>1033-11.2.0.11029</vt:lpwstr>
  </property>
  <property fmtid="{D5CDD505-2E9C-101B-9397-08002B2CF9AE}" pid="6" name="ICV">
    <vt:lpwstr>5B43E618E18D49AE91EFB7A3A4B7D955</vt:lpwstr>
  </property>
</Properties>
</file>