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5470" y="1153160"/>
            <a:ext cx="848105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2718307"/>
            <a:ext cx="11467591" cy="353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5.png"/><Relationship Id="rId7" Type="http://schemas.openxmlformats.org/officeDocument/2006/relationships/image" Target="../media/image9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68247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70293" y="3093847"/>
            <a:ext cx="490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swap(int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5093" y="3626942"/>
            <a:ext cx="18554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20115">
              <a:lnSpc>
                <a:spcPct val="175000"/>
              </a:lnSpc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i:20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j:10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0293" y="576143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5735" y="4758944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1571" y="4623815"/>
            <a:ext cx="685800" cy="6858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27" y="3322065"/>
            <a:ext cx="2616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swap(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27" y="4922646"/>
            <a:ext cx="45980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5083" y="549859"/>
            <a:ext cx="8725154" cy="5489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" y="2018741"/>
            <a:ext cx="1180592" cy="2746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180249" cy="2743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95735" y="394423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1571" y="3779520"/>
            <a:ext cx="685800" cy="6858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9517" y="3012439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9767" y="2848355"/>
            <a:ext cx="685800" cy="68580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9517" y="3853688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9767" y="3689603"/>
            <a:ext cx="685800" cy="6858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05771" y="5583935"/>
            <a:ext cx="685800" cy="68580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1459" y="573156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429" y="1870006"/>
            <a:ext cx="2397092" cy="23605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4510" y="1887160"/>
            <a:ext cx="2334203" cy="23159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2813" y="1900712"/>
            <a:ext cx="2428269" cy="22976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302" y="4569282"/>
            <a:ext cx="20551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0191" y="4950840"/>
            <a:ext cx="2998851" cy="274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9817" y="549859"/>
            <a:ext cx="5608955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2878" y="4569282"/>
            <a:ext cx="2364485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49621" y="4950840"/>
            <a:ext cx="2625979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46209" y="4569282"/>
            <a:ext cx="1699259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70721" y="4950840"/>
            <a:ext cx="2639441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45397" y="5301360"/>
            <a:ext cx="2494915" cy="27431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3);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6034" cy="299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 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count)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2465705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count;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869" y="4414265"/>
            <a:ext cx="4733925" cy="1041400"/>
          </a:xfrm>
          <a:custGeom>
            <a:avLst/>
            <a:gdLst/>
            <a:ahLst/>
            <a:cxnLst/>
            <a:rect l="l" t="t" r="r" b="b"/>
            <a:pathLst>
              <a:path w="4733925" h="1041400">
                <a:moveTo>
                  <a:pt x="0" y="1040891"/>
                </a:moveTo>
                <a:lnTo>
                  <a:pt x="4733544" y="1040891"/>
                </a:lnTo>
                <a:lnTo>
                  <a:pt x="4733544" y="0"/>
                </a:lnTo>
                <a:lnTo>
                  <a:pt x="0" y="0"/>
                </a:lnTo>
                <a:lnTo>
                  <a:pt x="0" y="104089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9" name="object 9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</a:t>
            </a:r>
            <a:r>
              <a:rPr sz="2000" spc="-5" dirty="0">
                <a:solidFill>
                  <a:srgbClr val="2A9FBB"/>
                </a:solidFill>
              </a:rPr>
              <a:t>0</a:t>
            </a:r>
            <a:r>
              <a:rPr sz="2000" spc="-5" dirty="0">
                <a:solidFill>
                  <a:srgbClr val="FFFFFF"/>
                </a:solidFill>
              </a:rPr>
              <a:t>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7305" cy="86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1916" y="4401311"/>
          <a:ext cx="4882515" cy="1040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003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r(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count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i++)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88">
                <a:tc gridSpan="5">
                  <a:txBody>
                    <a:bodyPr/>
                    <a:lstStyle/>
                    <a:p>
                      <a:pPr marL="28829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System.out.println(sum);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5503570"/>
            <a:ext cx="167957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10" name="object 10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131" y="1417319"/>
            <a:ext cx="3302635" cy="3448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7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showSum(7.5,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1.4,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131" y="1802892"/>
            <a:ext cx="6191885" cy="32956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2302510"/>
            <a:ext cx="76466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void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3050" y="3379470"/>
            <a:ext cx="1104900" cy="363220"/>
          </a:xfrm>
          <a:prstGeom prst="rect">
            <a:avLst/>
          </a:prstGeom>
          <a:solidFill>
            <a:srgbClr val="171717"/>
          </a:solidFill>
          <a:ln w="25908">
            <a:solidFill>
              <a:srgbClr val="EF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903090"/>
            <a:ext cx="518477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5080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43050" y="2841498"/>
            <a:ext cx="1408430" cy="363220"/>
          </a:xfrm>
          <a:custGeom>
            <a:avLst/>
            <a:gdLst/>
            <a:ahLst/>
            <a:cxnLst/>
            <a:rect l="l" t="t" r="r" b="b"/>
            <a:pathLst>
              <a:path w="1408430" h="363219">
                <a:moveTo>
                  <a:pt x="0" y="362712"/>
                </a:moveTo>
                <a:lnTo>
                  <a:pt x="1408176" y="362712"/>
                </a:lnTo>
                <a:lnTo>
                  <a:pt x="140817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177" y="1404366"/>
            <a:ext cx="6192520" cy="741045"/>
          </a:xfrm>
          <a:custGeom>
            <a:avLst/>
            <a:gdLst/>
            <a:ahLst/>
            <a:cxnLst/>
            <a:rect l="l" t="t" r="r" b="b"/>
            <a:pathLst>
              <a:path w="6192520" h="741044">
                <a:moveTo>
                  <a:pt x="0" y="362712"/>
                </a:moveTo>
                <a:lnTo>
                  <a:pt x="3328416" y="362712"/>
                </a:lnTo>
                <a:lnTo>
                  <a:pt x="332841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  <a:path w="6192520" h="741044">
                <a:moveTo>
                  <a:pt x="0" y="740663"/>
                </a:moveTo>
                <a:lnTo>
                  <a:pt x="6192012" y="740663"/>
                </a:lnTo>
                <a:lnTo>
                  <a:pt x="6192012" y="377951"/>
                </a:lnTo>
                <a:lnTo>
                  <a:pt x="0" y="377951"/>
                </a:lnTo>
                <a:lnTo>
                  <a:pt x="0" y="740663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98904"/>
            <a:ext cx="5516626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29285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41550"/>
            <a:ext cx="57584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430523"/>
            <a:ext cx="3146932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923792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72484"/>
            <a:ext cx="3684904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314697"/>
            <a:ext cx="5324475" cy="731520"/>
            <a:chOff x="5624829" y="4314697"/>
            <a:chExt cx="5324475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314697"/>
              <a:ext cx="53242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680457"/>
              <a:ext cx="1792604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6755" y="1959109"/>
            <a:ext cx="2076809" cy="291501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10541635" cy="358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</a:p>
          <a:p>
            <a:pPr marL="622300" marR="5080" indent="-609600">
              <a:lnSpc>
                <a:spcPct val="175000"/>
              </a:lnSpc>
            </a:pP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amt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243578"/>
            <a:ext cx="5794375" cy="414655"/>
          </a:xfrm>
          <a:custGeom>
            <a:avLst/>
            <a:gdLst/>
            <a:ahLst/>
            <a:cxnLst/>
            <a:rect l="l" t="t" r="r" b="b"/>
            <a:pathLst>
              <a:path w="5794375" h="414654">
                <a:moveTo>
                  <a:pt x="0" y="414528"/>
                </a:moveTo>
                <a:lnTo>
                  <a:pt x="5794248" y="414528"/>
                </a:lnTo>
                <a:lnTo>
                  <a:pt x="5794248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5830" y="4740402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105416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3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amt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years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536441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692656"/>
            <a:ext cx="1130300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produceInterestHistory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244157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6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double[years];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yearIndex++)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yearIndex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[yearIndex]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calculateInterest(amt,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9948" y="549859"/>
            <a:ext cx="4508119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520" y="4569586"/>
            <a:ext cx="339077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744" y="4950586"/>
            <a:ext cx="3594861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8169" y="4569586"/>
            <a:ext cx="4120260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35978" y="4950586"/>
            <a:ext cx="4135120" cy="274320"/>
            <a:chOff x="6935978" y="4950586"/>
            <a:chExt cx="4135120" cy="27432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5978" y="4950586"/>
              <a:ext cx="2354706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2255" y="4950586"/>
              <a:ext cx="185927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45219" y="4950586"/>
              <a:ext cx="1825878" cy="27431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19145" y="1878698"/>
            <a:ext cx="2437197" cy="233098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078733" y="549859"/>
            <a:ext cx="6191885" cy="549275"/>
            <a:chOff x="3078733" y="549859"/>
            <a:chExt cx="6191885" cy="549275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8733" y="549859"/>
              <a:ext cx="267208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6930" y="549859"/>
              <a:ext cx="37185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2858" y="549859"/>
              <a:ext cx="3667760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72426" y="1868218"/>
            <a:ext cx="2344918" cy="23388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483438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190804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79514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284518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4330014"/>
            <a:ext cx="3819525" cy="366395"/>
            <a:chOff x="5240146" y="4330014"/>
            <a:chExt cx="3819525" cy="36639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4330014"/>
              <a:ext cx="312153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6480" y="4330014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1448" y="4330014"/>
              <a:ext cx="768096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1529" y="4330014"/>
            <a:ext cx="1815592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204" y="2718307"/>
            <a:ext cx="6579234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79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01040" y="1159763"/>
            <a:ext cx="10779760" cy="370840"/>
          </a:xfrm>
          <a:custGeom>
            <a:avLst/>
            <a:gdLst/>
            <a:ahLst/>
            <a:cxnLst/>
            <a:rect l="l" t="t" r="r" b="b"/>
            <a:pathLst>
              <a:path w="10779760" h="370840">
                <a:moveTo>
                  <a:pt x="10779252" y="0"/>
                </a:moveTo>
                <a:lnTo>
                  <a:pt x="0" y="0"/>
                </a:lnTo>
                <a:lnTo>
                  <a:pt x="0" y="370332"/>
                </a:lnTo>
                <a:lnTo>
                  <a:pt x="10779252" y="370332"/>
                </a:lnTo>
                <a:lnTo>
                  <a:pt x="10779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55470" y="1153160"/>
            <a:ext cx="8481059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/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999738" y="2669285"/>
            <a:ext cx="2049780" cy="495300"/>
          </a:xfrm>
          <a:custGeom>
            <a:avLst/>
            <a:gdLst/>
            <a:ahLst/>
            <a:cxnLst/>
            <a:rect l="l" t="t" r="r" b="b"/>
            <a:pathLst>
              <a:path w="2049779" h="495300">
                <a:moveTo>
                  <a:pt x="0" y="495300"/>
                </a:moveTo>
                <a:lnTo>
                  <a:pt x="2049780" y="495300"/>
                </a:lnTo>
                <a:lnTo>
                  <a:pt x="204978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4052061"/>
            <a:ext cx="12446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Mary</a:t>
            </a:r>
            <a:r>
              <a:rPr sz="2000" spc="-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Ann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612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269" y="3182873"/>
            <a:ext cx="2944495" cy="49403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004" y="3785361"/>
            <a:ext cx="62744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589" y="4816602"/>
            <a:ext cx="4175760" cy="10185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204" y="591962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1040" y="1159763"/>
            <a:ext cx="10779760" cy="344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 marL="1212215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>
                <a:sym typeface="+mn-ea"/>
              </a:rPr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680108" y="1146047"/>
            <a:ext cx="4506595" cy="1704339"/>
            <a:chOff x="5680108" y="1146047"/>
            <a:chExt cx="4506595" cy="1704339"/>
          </a:xfrm>
        </p:grpSpPr>
        <p:sp>
          <p:nvSpPr>
            <p:cNvPr id="20" name="object 20"/>
            <p:cNvSpPr/>
            <p:nvPr/>
          </p:nvSpPr>
          <p:spPr>
            <a:xfrm>
              <a:off x="7576566" y="1160525"/>
              <a:ext cx="922019" cy="370840"/>
            </a:xfrm>
            <a:custGeom>
              <a:avLst/>
              <a:gdLst/>
              <a:ahLst/>
              <a:cxnLst/>
              <a:rect l="l" t="t" r="r" b="b"/>
              <a:pathLst>
                <a:path w="922020" h="370840">
                  <a:moveTo>
                    <a:pt x="0" y="370332"/>
                  </a:moveTo>
                  <a:lnTo>
                    <a:pt x="922020" y="37033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80215" y="1473975"/>
              <a:ext cx="2415540" cy="1376045"/>
            </a:xfrm>
            <a:custGeom>
              <a:avLst/>
              <a:gdLst/>
              <a:ahLst/>
              <a:cxnLst/>
              <a:rect l="l" t="t" r="r" b="b"/>
              <a:pathLst>
                <a:path w="2415540" h="1376045">
                  <a:moveTo>
                    <a:pt x="51111" y="1262179"/>
                  </a:moveTo>
                  <a:lnTo>
                    <a:pt x="29450" y="1268970"/>
                  </a:lnTo>
                  <a:lnTo>
                    <a:pt x="12092" y="1283577"/>
                  </a:lnTo>
                  <a:lnTo>
                    <a:pt x="2033" y="1303053"/>
                  </a:lnTo>
                  <a:lnTo>
                    <a:pt x="0" y="1324887"/>
                  </a:lnTo>
                  <a:lnTo>
                    <a:pt x="6717" y="1346567"/>
                  </a:lnTo>
                  <a:lnTo>
                    <a:pt x="21377" y="1363851"/>
                  </a:lnTo>
                  <a:lnTo>
                    <a:pt x="40848" y="1373872"/>
                  </a:lnTo>
                  <a:lnTo>
                    <a:pt x="62652" y="1375892"/>
                  </a:lnTo>
                  <a:lnTo>
                    <a:pt x="84314" y="1369173"/>
                  </a:lnTo>
                  <a:lnTo>
                    <a:pt x="101671" y="1354512"/>
                  </a:lnTo>
                  <a:lnTo>
                    <a:pt x="111352" y="1335772"/>
                  </a:lnTo>
                  <a:lnTo>
                    <a:pt x="66026" y="1335772"/>
                  </a:lnTo>
                  <a:lnTo>
                    <a:pt x="47738" y="1302371"/>
                  </a:lnTo>
                  <a:lnTo>
                    <a:pt x="94501" y="1276723"/>
                  </a:lnTo>
                  <a:lnTo>
                    <a:pt x="92386" y="1274220"/>
                  </a:lnTo>
                  <a:lnTo>
                    <a:pt x="72915" y="1264175"/>
                  </a:lnTo>
                  <a:lnTo>
                    <a:pt x="51111" y="1262179"/>
                  </a:lnTo>
                  <a:close/>
                </a:path>
                <a:path w="2415540" h="1376045">
                  <a:moveTo>
                    <a:pt x="94501" y="1276723"/>
                  </a:moveTo>
                  <a:lnTo>
                    <a:pt x="47738" y="1302371"/>
                  </a:lnTo>
                  <a:lnTo>
                    <a:pt x="66026" y="1335772"/>
                  </a:lnTo>
                  <a:lnTo>
                    <a:pt x="112798" y="1310122"/>
                  </a:lnTo>
                  <a:lnTo>
                    <a:pt x="107047" y="1291576"/>
                  </a:lnTo>
                  <a:lnTo>
                    <a:pt x="94501" y="1276723"/>
                  </a:lnTo>
                  <a:close/>
                </a:path>
                <a:path w="2415540" h="1376045">
                  <a:moveTo>
                    <a:pt x="112798" y="1310122"/>
                  </a:moveTo>
                  <a:lnTo>
                    <a:pt x="66026" y="1335772"/>
                  </a:lnTo>
                  <a:lnTo>
                    <a:pt x="111352" y="1335772"/>
                  </a:lnTo>
                  <a:lnTo>
                    <a:pt x="111730" y="1335041"/>
                  </a:lnTo>
                  <a:lnTo>
                    <a:pt x="113764" y="1313237"/>
                  </a:lnTo>
                  <a:lnTo>
                    <a:pt x="112798" y="1310122"/>
                  </a:lnTo>
                  <a:close/>
                </a:path>
                <a:path w="2415540" h="1376045">
                  <a:moveTo>
                    <a:pt x="2302515" y="65739"/>
                  </a:moveTo>
                  <a:lnTo>
                    <a:pt x="94501" y="1276723"/>
                  </a:lnTo>
                  <a:lnTo>
                    <a:pt x="107047" y="1291576"/>
                  </a:lnTo>
                  <a:lnTo>
                    <a:pt x="112798" y="1310122"/>
                  </a:lnTo>
                  <a:lnTo>
                    <a:pt x="2320883" y="99221"/>
                  </a:lnTo>
                  <a:lnTo>
                    <a:pt x="2308338" y="84314"/>
                  </a:lnTo>
                  <a:lnTo>
                    <a:pt x="2302515" y="65739"/>
                  </a:lnTo>
                  <a:close/>
                </a:path>
                <a:path w="2415540" h="1376045">
                  <a:moveTo>
                    <a:pt x="2411850" y="40118"/>
                  </a:moveTo>
                  <a:lnTo>
                    <a:pt x="2349232" y="40118"/>
                  </a:lnTo>
                  <a:lnTo>
                    <a:pt x="2367520" y="73646"/>
                  </a:lnTo>
                  <a:lnTo>
                    <a:pt x="2320883" y="99221"/>
                  </a:lnTo>
                  <a:lnTo>
                    <a:pt x="2322945" y="101671"/>
                  </a:lnTo>
                  <a:lnTo>
                    <a:pt x="2342421" y="111730"/>
                  </a:lnTo>
                  <a:lnTo>
                    <a:pt x="2364255" y="113764"/>
                  </a:lnTo>
                  <a:lnTo>
                    <a:pt x="2385935" y="107047"/>
                  </a:lnTo>
                  <a:lnTo>
                    <a:pt x="2403219" y="92386"/>
                  </a:lnTo>
                  <a:lnTo>
                    <a:pt x="2413240" y="72915"/>
                  </a:lnTo>
                  <a:lnTo>
                    <a:pt x="2415260" y="51111"/>
                  </a:lnTo>
                  <a:lnTo>
                    <a:pt x="2411850" y="40118"/>
                  </a:lnTo>
                  <a:close/>
                </a:path>
                <a:path w="2415540" h="1376045">
                  <a:moveTo>
                    <a:pt x="2349232" y="40118"/>
                  </a:moveTo>
                  <a:lnTo>
                    <a:pt x="2302515" y="65739"/>
                  </a:lnTo>
                  <a:lnTo>
                    <a:pt x="2308338" y="84314"/>
                  </a:lnTo>
                  <a:lnTo>
                    <a:pt x="2320883" y="99221"/>
                  </a:lnTo>
                  <a:lnTo>
                    <a:pt x="2367520" y="73646"/>
                  </a:lnTo>
                  <a:lnTo>
                    <a:pt x="2349232" y="40118"/>
                  </a:lnTo>
                  <a:close/>
                </a:path>
                <a:path w="2415540" h="1376045">
                  <a:moveTo>
                    <a:pt x="2352605" y="0"/>
                  </a:moveTo>
                  <a:lnTo>
                    <a:pt x="2330944" y="6717"/>
                  </a:lnTo>
                  <a:lnTo>
                    <a:pt x="2313588" y="21377"/>
                  </a:lnTo>
                  <a:lnTo>
                    <a:pt x="2303543" y="40848"/>
                  </a:lnTo>
                  <a:lnTo>
                    <a:pt x="2301547" y="62652"/>
                  </a:lnTo>
                  <a:lnTo>
                    <a:pt x="2302515" y="65739"/>
                  </a:lnTo>
                  <a:lnTo>
                    <a:pt x="2349232" y="40118"/>
                  </a:lnTo>
                  <a:lnTo>
                    <a:pt x="2411850" y="40118"/>
                  </a:lnTo>
                  <a:lnTo>
                    <a:pt x="2408541" y="29450"/>
                  </a:lnTo>
                  <a:lnTo>
                    <a:pt x="2393880" y="12092"/>
                  </a:lnTo>
                  <a:lnTo>
                    <a:pt x="2374409" y="2033"/>
                  </a:lnTo>
                  <a:lnTo>
                    <a:pt x="235260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85098" y="1160525"/>
              <a:ext cx="1386840" cy="370840"/>
            </a:xfrm>
            <a:custGeom>
              <a:avLst/>
              <a:gdLst/>
              <a:ahLst/>
              <a:cxnLst/>
              <a:rect l="l" t="t" r="r" b="b"/>
              <a:pathLst>
                <a:path w="1386840" h="370840">
                  <a:moveTo>
                    <a:pt x="0" y="370332"/>
                  </a:moveTo>
                  <a:lnTo>
                    <a:pt x="1386840" y="370332"/>
                  </a:lnTo>
                  <a:lnTo>
                    <a:pt x="138684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0108" y="1473868"/>
              <a:ext cx="3856354" cy="1376680"/>
            </a:xfrm>
            <a:custGeom>
              <a:avLst/>
              <a:gdLst/>
              <a:ahLst/>
              <a:cxnLst/>
              <a:rect l="l" t="t" r="r" b="b"/>
              <a:pathLst>
                <a:path w="3856354" h="1376680">
                  <a:moveTo>
                    <a:pt x="61245" y="1262126"/>
                  </a:moveTo>
                  <a:lnTo>
                    <a:pt x="38701" y="1265013"/>
                  </a:lnTo>
                  <a:lnTo>
                    <a:pt x="19085" y="1276342"/>
                  </a:lnTo>
                  <a:lnTo>
                    <a:pt x="5792" y="1293731"/>
                  </a:lnTo>
                  <a:lnTo>
                    <a:pt x="0" y="1314858"/>
                  </a:lnTo>
                  <a:lnTo>
                    <a:pt x="2887" y="1337403"/>
                  </a:lnTo>
                  <a:lnTo>
                    <a:pt x="14216" y="1357020"/>
                  </a:lnTo>
                  <a:lnTo>
                    <a:pt x="31605" y="1370328"/>
                  </a:lnTo>
                  <a:lnTo>
                    <a:pt x="52732" y="1376158"/>
                  </a:lnTo>
                  <a:lnTo>
                    <a:pt x="75277" y="1373344"/>
                  </a:lnTo>
                  <a:lnTo>
                    <a:pt x="94892" y="1361942"/>
                  </a:lnTo>
                  <a:lnTo>
                    <a:pt x="108186" y="1344515"/>
                  </a:lnTo>
                  <a:lnTo>
                    <a:pt x="110204" y="1337149"/>
                  </a:lnTo>
                  <a:lnTo>
                    <a:pt x="63085" y="1337149"/>
                  </a:lnTo>
                  <a:lnTo>
                    <a:pt x="50893" y="1301081"/>
                  </a:lnTo>
                  <a:lnTo>
                    <a:pt x="101399" y="1284045"/>
                  </a:lnTo>
                  <a:lnTo>
                    <a:pt x="99762" y="1281211"/>
                  </a:lnTo>
                  <a:lnTo>
                    <a:pt x="82373" y="1267918"/>
                  </a:lnTo>
                  <a:lnTo>
                    <a:pt x="61245" y="1262126"/>
                  </a:lnTo>
                  <a:close/>
                </a:path>
                <a:path w="3856354" h="1376680">
                  <a:moveTo>
                    <a:pt x="101399" y="1284045"/>
                  </a:moveTo>
                  <a:lnTo>
                    <a:pt x="50893" y="1301081"/>
                  </a:lnTo>
                  <a:lnTo>
                    <a:pt x="63085" y="1337149"/>
                  </a:lnTo>
                  <a:lnTo>
                    <a:pt x="113562" y="1320123"/>
                  </a:lnTo>
                  <a:lnTo>
                    <a:pt x="111091" y="1300827"/>
                  </a:lnTo>
                  <a:lnTo>
                    <a:pt x="101399" y="1284045"/>
                  </a:lnTo>
                  <a:close/>
                </a:path>
                <a:path w="3856354" h="1376680">
                  <a:moveTo>
                    <a:pt x="113562" y="1320123"/>
                  </a:moveTo>
                  <a:lnTo>
                    <a:pt x="63085" y="1337149"/>
                  </a:lnTo>
                  <a:lnTo>
                    <a:pt x="110204" y="1337149"/>
                  </a:lnTo>
                  <a:lnTo>
                    <a:pt x="113978" y="1323373"/>
                  </a:lnTo>
                  <a:lnTo>
                    <a:pt x="113562" y="1320123"/>
                  </a:lnTo>
                  <a:close/>
                </a:path>
                <a:path w="3856354" h="1376680">
                  <a:moveTo>
                    <a:pt x="3742389" y="55965"/>
                  </a:moveTo>
                  <a:lnTo>
                    <a:pt x="101399" y="1284045"/>
                  </a:lnTo>
                  <a:lnTo>
                    <a:pt x="111091" y="1300827"/>
                  </a:lnTo>
                  <a:lnTo>
                    <a:pt x="113562" y="1320123"/>
                  </a:lnTo>
                  <a:lnTo>
                    <a:pt x="3754519" y="92054"/>
                  </a:lnTo>
                  <a:lnTo>
                    <a:pt x="3744815" y="75277"/>
                  </a:lnTo>
                  <a:lnTo>
                    <a:pt x="3742389" y="55965"/>
                  </a:lnTo>
                  <a:close/>
                </a:path>
                <a:path w="3856354" h="1376680">
                  <a:moveTo>
                    <a:pt x="3853178" y="38955"/>
                  </a:moveTo>
                  <a:lnTo>
                    <a:pt x="3792821" y="38955"/>
                  </a:lnTo>
                  <a:lnTo>
                    <a:pt x="3805013" y="75023"/>
                  </a:lnTo>
                  <a:lnTo>
                    <a:pt x="3754519" y="92054"/>
                  </a:lnTo>
                  <a:lnTo>
                    <a:pt x="3756161" y="94892"/>
                  </a:lnTo>
                  <a:lnTo>
                    <a:pt x="3773580" y="108186"/>
                  </a:lnTo>
                  <a:lnTo>
                    <a:pt x="3794714" y="113978"/>
                  </a:lnTo>
                  <a:lnTo>
                    <a:pt x="3817205" y="111091"/>
                  </a:lnTo>
                  <a:lnTo>
                    <a:pt x="3836876" y="99762"/>
                  </a:lnTo>
                  <a:lnTo>
                    <a:pt x="3850177" y="82373"/>
                  </a:lnTo>
                  <a:lnTo>
                    <a:pt x="3855977" y="61245"/>
                  </a:lnTo>
                  <a:lnTo>
                    <a:pt x="3853178" y="38955"/>
                  </a:lnTo>
                  <a:close/>
                </a:path>
                <a:path w="3856354" h="1376680">
                  <a:moveTo>
                    <a:pt x="3792821" y="38955"/>
                  </a:moveTo>
                  <a:lnTo>
                    <a:pt x="3742389" y="55965"/>
                  </a:lnTo>
                  <a:lnTo>
                    <a:pt x="3744815" y="75277"/>
                  </a:lnTo>
                  <a:lnTo>
                    <a:pt x="3754519" y="92054"/>
                  </a:lnTo>
                  <a:lnTo>
                    <a:pt x="3805013" y="75023"/>
                  </a:lnTo>
                  <a:lnTo>
                    <a:pt x="3792821" y="38955"/>
                  </a:lnTo>
                  <a:close/>
                </a:path>
                <a:path w="3856354" h="1376680">
                  <a:moveTo>
                    <a:pt x="3803229" y="0"/>
                  </a:moveTo>
                  <a:lnTo>
                    <a:pt x="3780756" y="2887"/>
                  </a:lnTo>
                  <a:lnTo>
                    <a:pt x="3761085" y="14216"/>
                  </a:lnTo>
                  <a:lnTo>
                    <a:pt x="3747783" y="31605"/>
                  </a:lnTo>
                  <a:lnTo>
                    <a:pt x="3741983" y="52732"/>
                  </a:lnTo>
                  <a:lnTo>
                    <a:pt x="3742389" y="55965"/>
                  </a:lnTo>
                  <a:lnTo>
                    <a:pt x="3792821" y="38955"/>
                  </a:lnTo>
                  <a:lnTo>
                    <a:pt x="3853178" y="38955"/>
                  </a:lnTo>
                  <a:lnTo>
                    <a:pt x="3853146" y="38701"/>
                  </a:lnTo>
                  <a:lnTo>
                    <a:pt x="3841746" y="19085"/>
                  </a:lnTo>
                  <a:lnTo>
                    <a:pt x="3824333" y="5792"/>
                  </a:lnTo>
                  <a:lnTo>
                    <a:pt x="380322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883359"/>
            <a:ext cx="1361948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37718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25877"/>
            <a:ext cx="490842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767838"/>
            <a:ext cx="527329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956939"/>
            <a:ext cx="1561592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45046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99153"/>
            <a:ext cx="4001134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479803"/>
            <a:ext cx="190804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32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22017"/>
            <a:ext cx="530326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63977"/>
            <a:ext cx="485736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553078"/>
            <a:ext cx="4743831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40463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995039"/>
            <a:ext cx="579094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68975" y="4437253"/>
            <a:ext cx="5617210" cy="731520"/>
            <a:chOff x="5768975" y="4437253"/>
            <a:chExt cx="5617210" cy="7315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437253"/>
              <a:ext cx="561720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803013"/>
              <a:ext cx="459308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441703"/>
            <a:ext cx="3261741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346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883359"/>
            <a:ext cx="581533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25877"/>
            <a:ext cx="341858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767838"/>
            <a:ext cx="5907278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3956939"/>
            <a:ext cx="4133215" cy="365760"/>
            <a:chOff x="5240146" y="3956939"/>
            <a:chExt cx="4133215" cy="36576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956939"/>
              <a:ext cx="179781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3168" y="3956939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8136" y="3956939"/>
              <a:ext cx="2434971" cy="3657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66715" y="44504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68975" y="4399153"/>
            <a:ext cx="5019040" cy="365760"/>
            <a:chOff x="5768975" y="4399153"/>
            <a:chExt cx="501904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399153"/>
              <a:ext cx="298767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99297" y="4399153"/>
              <a:ext cx="2188210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841113"/>
            <a:ext cx="381698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355850"/>
            <a:ext cx="136194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97505"/>
            <a:ext cx="490842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40023"/>
            <a:ext cx="634428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984"/>
            <a:ext cx="268986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123639"/>
            <a:ext cx="2529712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973200"/>
            <a:ext cx="111632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66164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414856"/>
            <a:ext cx="624827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603957"/>
            <a:ext cx="3327146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097784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046476"/>
            <a:ext cx="521042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488435"/>
            <a:ext cx="2308479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87336" y="4937836"/>
            <a:ext cx="635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2036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4436" y="4938343"/>
            <a:ext cx="30486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typed-parameter-list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62818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36820" y="5006340"/>
            <a:ext cx="1750060" cy="277495"/>
          </a:xfrm>
          <a:custGeom>
            <a:avLst/>
            <a:gdLst/>
            <a:ahLst/>
            <a:cxnLst/>
            <a:rect l="l" t="t" r="r" b="b"/>
            <a:pathLst>
              <a:path w="1750059" h="277495">
                <a:moveTo>
                  <a:pt x="1749552" y="0"/>
                </a:moveTo>
                <a:lnTo>
                  <a:pt x="0" y="0"/>
                </a:lnTo>
                <a:lnTo>
                  <a:pt x="0" y="277367"/>
                </a:lnTo>
                <a:lnTo>
                  <a:pt x="1749552" y="277367"/>
                </a:lnTo>
                <a:lnTo>
                  <a:pt x="174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729361"/>
            <a:ext cx="100583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222324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171016"/>
            <a:ext cx="563600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613661"/>
            <a:ext cx="327596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2802635"/>
            <a:ext cx="1983358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3295903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244595"/>
            <a:ext cx="5435346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686251"/>
            <a:ext cx="5133848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70983" y="4938343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return-type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7592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6820" y="4983479"/>
            <a:ext cx="1767839" cy="323215"/>
          </a:xfrm>
          <a:custGeom>
            <a:avLst/>
            <a:gdLst/>
            <a:ahLst/>
            <a:cxnLst/>
            <a:rect l="l" t="t" r="r" b="b"/>
            <a:pathLst>
              <a:path w="1767840" h="323214">
                <a:moveTo>
                  <a:pt x="1767839" y="0"/>
                </a:moveTo>
                <a:lnTo>
                  <a:pt x="0" y="0"/>
                </a:lnTo>
                <a:lnTo>
                  <a:pt x="0" y="323088"/>
                </a:lnTo>
                <a:lnTo>
                  <a:pt x="1767839" y="323088"/>
                </a:lnTo>
                <a:lnTo>
                  <a:pt x="1767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58283" y="4838998"/>
            <a:ext cx="5970270" cy="12344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typed-parameter-list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2655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518661"/>
            <a:ext cx="27692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Before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6845">
              <a:lnSpc>
                <a:spcPct val="175000"/>
              </a:lnSpc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Still</a:t>
            </a:r>
            <a:r>
              <a:rPr sz="2000" spc="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After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468" y="2563367"/>
            <a:ext cx="63246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4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System.out.println(“Before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68" y="3046476"/>
            <a:ext cx="62992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12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513" y="3579114"/>
            <a:ext cx="632460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System.out.println(“After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4456302"/>
            <a:ext cx="4141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255" y="4962144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406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System.out.println(“Inside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255" y="5452109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382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66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System.out.println(“Still</a:t>
            </a:r>
            <a:r>
              <a:rPr sz="2000" spc="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inside”);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204" y="605678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8209" y="491312"/>
            <a:ext cx="5435345" cy="54894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89559" y="2018741"/>
            <a:ext cx="6350635" cy="3923665"/>
            <a:chOff x="289559" y="2018741"/>
            <a:chExt cx="6350635" cy="39236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71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2513" y="2550413"/>
              <a:ext cx="6324600" cy="966469"/>
            </a:xfrm>
            <a:custGeom>
              <a:avLst/>
              <a:gdLst/>
              <a:ahLst/>
              <a:cxnLst/>
              <a:rect l="l" t="t" r="r" b="b"/>
              <a:pathLst>
                <a:path w="6324600" h="966470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6324600" h="966470">
                  <a:moveTo>
                    <a:pt x="0" y="966215"/>
                  </a:moveTo>
                  <a:lnTo>
                    <a:pt x="6324600" y="966215"/>
                  </a:lnTo>
                  <a:lnTo>
                    <a:pt x="6324600" y="504443"/>
                  </a:lnTo>
                  <a:lnTo>
                    <a:pt x="0" y="504443"/>
                  </a:lnTo>
                  <a:lnTo>
                    <a:pt x="0" y="96621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513" y="3054857"/>
              <a:ext cx="6324600" cy="462280"/>
            </a:xfrm>
            <a:custGeom>
              <a:avLst/>
              <a:gdLst/>
              <a:ahLst/>
              <a:cxnLst/>
              <a:rect l="l" t="t" r="r" b="b"/>
              <a:pathLst>
                <a:path w="6324600" h="462279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2301" y="4949189"/>
              <a:ext cx="5735320" cy="980440"/>
            </a:xfrm>
            <a:custGeom>
              <a:avLst/>
              <a:gdLst/>
              <a:ahLst/>
              <a:cxnLst/>
              <a:rect l="l" t="t" r="r" b="b"/>
              <a:pathLst>
                <a:path w="5735320" h="980439">
                  <a:moveTo>
                    <a:pt x="0" y="461772"/>
                  </a:moveTo>
                  <a:lnTo>
                    <a:pt x="5734812" y="461772"/>
                  </a:lnTo>
                  <a:lnTo>
                    <a:pt x="5734812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5735320" h="980439">
                  <a:moveTo>
                    <a:pt x="0" y="979932"/>
                  </a:moveTo>
                  <a:lnTo>
                    <a:pt x="5734812" y="979932"/>
                  </a:lnTo>
                  <a:lnTo>
                    <a:pt x="5734812" y="518160"/>
                  </a:lnTo>
                  <a:lnTo>
                    <a:pt x="0" y="518160"/>
                  </a:lnTo>
                  <a:lnTo>
                    <a:pt x="0" y="97993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487" y="1883836"/>
            <a:ext cx="2640762" cy="23115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6364" y="4569586"/>
            <a:ext cx="130556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389" y="4950586"/>
            <a:ext cx="4814951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18043" y="4569586"/>
            <a:ext cx="1594230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99757" y="4950586"/>
            <a:ext cx="4606925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769861" y="5301360"/>
            <a:ext cx="4469765" cy="549275"/>
            <a:chOff x="6769861" y="5301360"/>
            <a:chExt cx="4469765" cy="54927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861" y="5301360"/>
              <a:ext cx="4469638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8814" y="5575706"/>
              <a:ext cx="1403223" cy="27431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07680" y="1874520"/>
            <a:ext cx="1661159" cy="23317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2065" y="549859"/>
            <a:ext cx="318744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578356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showSum(</a:t>
            </a:r>
            <a:r>
              <a:rPr sz="2000" spc="-5" dirty="0">
                <a:solidFill>
                  <a:srgbClr val="2A9FBB"/>
                </a:solidFill>
              </a:rPr>
              <a:t>7.5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EF5A28"/>
                </a:solidFill>
              </a:rPr>
              <a:t>1.4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25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9BC750"/>
                </a:solidFill>
              </a:rPr>
              <a:t>3</a:t>
            </a:r>
            <a:r>
              <a:rPr sz="2000" spc="-5" dirty="0">
                <a:solidFill>
                  <a:srgbClr val="FFFFFF"/>
                </a:solidFill>
              </a:rPr>
              <a:t>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712590"/>
            <a:ext cx="7646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float 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float 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294" y="4181094"/>
            <a:ext cx="4878705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sum: 8.9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294" y="4769358"/>
            <a:ext cx="4878705" cy="10058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653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846165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5396" y="549859"/>
            <a:ext cx="4207510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62100" y="1601724"/>
            <a:ext cx="5206365" cy="2192655"/>
            <a:chOff x="1562100" y="1601724"/>
            <a:chExt cx="5206365" cy="2192655"/>
          </a:xfrm>
        </p:grpSpPr>
        <p:sp>
          <p:nvSpPr>
            <p:cNvPr id="9" name="object 9"/>
            <p:cNvSpPr/>
            <p:nvPr/>
          </p:nvSpPr>
          <p:spPr>
            <a:xfrm>
              <a:off x="1575053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6" y="385572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7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5550" y="1913858"/>
              <a:ext cx="2606675" cy="1880235"/>
            </a:xfrm>
            <a:custGeom>
              <a:avLst/>
              <a:gdLst/>
              <a:ahLst/>
              <a:cxnLst/>
              <a:rect l="l" t="t" r="r" b="b"/>
              <a:pathLst>
                <a:path w="2606675" h="1880235">
                  <a:moveTo>
                    <a:pt x="2447989" y="1803021"/>
                  </a:moveTo>
                  <a:lnTo>
                    <a:pt x="2414428" y="1850167"/>
                  </a:lnTo>
                  <a:lnTo>
                    <a:pt x="2606325" y="1880139"/>
                  </a:lnTo>
                  <a:lnTo>
                    <a:pt x="2574241" y="1819814"/>
                  </a:lnTo>
                  <a:lnTo>
                    <a:pt x="2471578" y="1819814"/>
                  </a:lnTo>
                  <a:lnTo>
                    <a:pt x="2447989" y="1803021"/>
                  </a:lnTo>
                  <a:close/>
                </a:path>
                <a:path w="2606675" h="1880235">
                  <a:moveTo>
                    <a:pt x="2481568" y="1755849"/>
                  </a:moveTo>
                  <a:lnTo>
                    <a:pt x="2447989" y="1803021"/>
                  </a:lnTo>
                  <a:lnTo>
                    <a:pt x="2471578" y="1819814"/>
                  </a:lnTo>
                  <a:lnTo>
                    <a:pt x="2505233" y="1772697"/>
                  </a:lnTo>
                  <a:lnTo>
                    <a:pt x="2481568" y="1755849"/>
                  </a:lnTo>
                  <a:close/>
                </a:path>
                <a:path w="2606675" h="1880235">
                  <a:moveTo>
                    <a:pt x="2515139" y="1708689"/>
                  </a:moveTo>
                  <a:lnTo>
                    <a:pt x="2481568" y="1755849"/>
                  </a:lnTo>
                  <a:lnTo>
                    <a:pt x="2505233" y="1772697"/>
                  </a:lnTo>
                  <a:lnTo>
                    <a:pt x="2471578" y="1819814"/>
                  </a:lnTo>
                  <a:lnTo>
                    <a:pt x="2574241" y="1819814"/>
                  </a:lnTo>
                  <a:lnTo>
                    <a:pt x="2515139" y="1708689"/>
                  </a:lnTo>
                  <a:close/>
                </a:path>
                <a:path w="2606675" h="1880235">
                  <a:moveTo>
                    <a:pt x="168413" y="109009"/>
                  </a:moveTo>
                  <a:lnTo>
                    <a:pt x="156368" y="136048"/>
                  </a:lnTo>
                  <a:lnTo>
                    <a:pt x="134817" y="156204"/>
                  </a:lnTo>
                  <a:lnTo>
                    <a:pt x="2447989" y="1803021"/>
                  </a:lnTo>
                  <a:lnTo>
                    <a:pt x="2481568" y="1755849"/>
                  </a:lnTo>
                  <a:lnTo>
                    <a:pt x="168413" y="109009"/>
                  </a:lnTo>
                  <a:close/>
                </a:path>
                <a:path w="2606675" h="1880235">
                  <a:moveTo>
                    <a:pt x="71231" y="0"/>
                  </a:moveTo>
                  <a:lnTo>
                    <a:pt x="40054" y="11676"/>
                  </a:lnTo>
                  <a:lnTo>
                    <a:pt x="14890" y="35210"/>
                  </a:lnTo>
                  <a:lnTo>
                    <a:pt x="849" y="66732"/>
                  </a:lnTo>
                  <a:lnTo>
                    <a:pt x="0" y="100028"/>
                  </a:lnTo>
                  <a:lnTo>
                    <a:pt x="11676" y="131204"/>
                  </a:lnTo>
                  <a:lnTo>
                    <a:pt x="35210" y="156368"/>
                  </a:lnTo>
                  <a:lnTo>
                    <a:pt x="66732" y="170410"/>
                  </a:lnTo>
                  <a:lnTo>
                    <a:pt x="100028" y="171259"/>
                  </a:lnTo>
                  <a:lnTo>
                    <a:pt x="131204" y="159583"/>
                  </a:lnTo>
                  <a:lnTo>
                    <a:pt x="134817" y="156204"/>
                  </a:lnTo>
                  <a:lnTo>
                    <a:pt x="68865" y="109251"/>
                  </a:lnTo>
                  <a:lnTo>
                    <a:pt x="102393" y="62007"/>
                  </a:lnTo>
                  <a:lnTo>
                    <a:pt x="167805" y="62007"/>
                  </a:lnTo>
                  <a:lnTo>
                    <a:pt x="159583" y="40054"/>
                  </a:lnTo>
                  <a:lnTo>
                    <a:pt x="136048" y="14890"/>
                  </a:lnTo>
                  <a:lnTo>
                    <a:pt x="104526" y="849"/>
                  </a:lnTo>
                  <a:lnTo>
                    <a:pt x="71231" y="0"/>
                  </a:lnTo>
                  <a:close/>
                </a:path>
                <a:path w="2606675" h="1880235">
                  <a:moveTo>
                    <a:pt x="102393" y="62007"/>
                  </a:moveTo>
                  <a:lnTo>
                    <a:pt x="68865" y="109251"/>
                  </a:lnTo>
                  <a:lnTo>
                    <a:pt x="134817" y="156204"/>
                  </a:lnTo>
                  <a:lnTo>
                    <a:pt x="156368" y="136048"/>
                  </a:lnTo>
                  <a:lnTo>
                    <a:pt x="168413" y="109009"/>
                  </a:lnTo>
                  <a:lnTo>
                    <a:pt x="102393" y="62007"/>
                  </a:lnTo>
                  <a:close/>
                </a:path>
                <a:path w="2606675" h="1880235">
                  <a:moveTo>
                    <a:pt x="167805" y="62007"/>
                  </a:moveTo>
                  <a:lnTo>
                    <a:pt x="102393" y="62007"/>
                  </a:lnTo>
                  <a:lnTo>
                    <a:pt x="168413" y="109009"/>
                  </a:lnTo>
                  <a:lnTo>
                    <a:pt x="170410" y="104526"/>
                  </a:lnTo>
                  <a:lnTo>
                    <a:pt x="171259" y="71231"/>
                  </a:lnTo>
                  <a:lnTo>
                    <a:pt x="167805" y="62007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9228" y="1913344"/>
              <a:ext cx="3148965" cy="1880870"/>
            </a:xfrm>
            <a:custGeom>
              <a:avLst/>
              <a:gdLst/>
              <a:ahLst/>
              <a:cxnLst/>
              <a:rect l="l" t="t" r="r" b="b"/>
              <a:pathLst>
                <a:path w="3148965" h="1880870">
                  <a:moveTo>
                    <a:pt x="2984257" y="1817845"/>
                  </a:moveTo>
                  <a:lnTo>
                    <a:pt x="2954946" y="1867826"/>
                  </a:lnTo>
                  <a:lnTo>
                    <a:pt x="3148748" y="1880653"/>
                  </a:lnTo>
                  <a:lnTo>
                    <a:pt x="3117411" y="1832520"/>
                  </a:lnTo>
                  <a:lnTo>
                    <a:pt x="3009302" y="1832520"/>
                  </a:lnTo>
                  <a:lnTo>
                    <a:pt x="2984257" y="1817845"/>
                  </a:lnTo>
                  <a:close/>
                </a:path>
                <a:path w="3148965" h="1880870">
                  <a:moveTo>
                    <a:pt x="3013567" y="1767866"/>
                  </a:moveTo>
                  <a:lnTo>
                    <a:pt x="2984257" y="1817845"/>
                  </a:lnTo>
                  <a:lnTo>
                    <a:pt x="3009302" y="1832520"/>
                  </a:lnTo>
                  <a:lnTo>
                    <a:pt x="3038512" y="1782482"/>
                  </a:lnTo>
                  <a:lnTo>
                    <a:pt x="3013567" y="1767866"/>
                  </a:lnTo>
                  <a:close/>
                </a:path>
                <a:path w="3148965" h="1880870">
                  <a:moveTo>
                    <a:pt x="3042830" y="1717966"/>
                  </a:moveTo>
                  <a:lnTo>
                    <a:pt x="3013567" y="1767866"/>
                  </a:lnTo>
                  <a:lnTo>
                    <a:pt x="3038512" y="1782482"/>
                  </a:lnTo>
                  <a:lnTo>
                    <a:pt x="3009302" y="1832520"/>
                  </a:lnTo>
                  <a:lnTo>
                    <a:pt x="3117411" y="1832520"/>
                  </a:lnTo>
                  <a:lnTo>
                    <a:pt x="3042830" y="1717966"/>
                  </a:lnTo>
                  <a:close/>
                </a:path>
                <a:path w="3148965" h="1880870">
                  <a:moveTo>
                    <a:pt x="170689" y="102105"/>
                  </a:moveTo>
                  <a:lnTo>
                    <a:pt x="161073" y="130085"/>
                  </a:lnTo>
                  <a:lnTo>
                    <a:pt x="141401" y="152098"/>
                  </a:lnTo>
                  <a:lnTo>
                    <a:pt x="2984257" y="1817845"/>
                  </a:lnTo>
                  <a:lnTo>
                    <a:pt x="3013567" y="1767866"/>
                  </a:lnTo>
                  <a:lnTo>
                    <a:pt x="170689" y="102105"/>
                  </a:lnTo>
                  <a:close/>
                </a:path>
                <a:path w="3148965" h="1880870">
                  <a:moveTo>
                    <a:pt x="97456" y="0"/>
                  </a:moveTo>
                  <a:lnTo>
                    <a:pt x="64220" y="2085"/>
                  </a:lnTo>
                  <a:lnTo>
                    <a:pt x="34198" y="16482"/>
                  </a:lnTo>
                  <a:lnTo>
                    <a:pt x="11213" y="42201"/>
                  </a:lnTo>
                  <a:lnTo>
                    <a:pt x="0" y="74830"/>
                  </a:lnTo>
                  <a:lnTo>
                    <a:pt x="2085" y="108067"/>
                  </a:lnTo>
                  <a:lnTo>
                    <a:pt x="16482" y="138088"/>
                  </a:lnTo>
                  <a:lnTo>
                    <a:pt x="42201" y="161073"/>
                  </a:lnTo>
                  <a:lnTo>
                    <a:pt x="74830" y="172287"/>
                  </a:lnTo>
                  <a:lnTo>
                    <a:pt x="108067" y="170201"/>
                  </a:lnTo>
                  <a:lnTo>
                    <a:pt x="138088" y="155805"/>
                  </a:lnTo>
                  <a:lnTo>
                    <a:pt x="141401" y="152098"/>
                  </a:lnTo>
                  <a:lnTo>
                    <a:pt x="71538" y="111162"/>
                  </a:lnTo>
                  <a:lnTo>
                    <a:pt x="100748" y="61124"/>
                  </a:lnTo>
                  <a:lnTo>
                    <a:pt x="168717" y="61124"/>
                  </a:lnTo>
                  <a:lnTo>
                    <a:pt x="155805" y="34198"/>
                  </a:lnTo>
                  <a:lnTo>
                    <a:pt x="130085" y="11213"/>
                  </a:lnTo>
                  <a:lnTo>
                    <a:pt x="97456" y="0"/>
                  </a:lnTo>
                  <a:close/>
                </a:path>
                <a:path w="3148965" h="1880870">
                  <a:moveTo>
                    <a:pt x="100748" y="61124"/>
                  </a:moveTo>
                  <a:lnTo>
                    <a:pt x="71538" y="111162"/>
                  </a:lnTo>
                  <a:lnTo>
                    <a:pt x="141401" y="152098"/>
                  </a:lnTo>
                  <a:lnTo>
                    <a:pt x="161073" y="130085"/>
                  </a:lnTo>
                  <a:lnTo>
                    <a:pt x="170689" y="102105"/>
                  </a:lnTo>
                  <a:lnTo>
                    <a:pt x="100748" y="61124"/>
                  </a:lnTo>
                  <a:close/>
                </a:path>
                <a:path w="3148965" h="1880870">
                  <a:moveTo>
                    <a:pt x="168717" y="61124"/>
                  </a:moveTo>
                  <a:lnTo>
                    <a:pt x="100748" y="61124"/>
                  </a:lnTo>
                  <a:lnTo>
                    <a:pt x="170689" y="102105"/>
                  </a:lnTo>
                  <a:lnTo>
                    <a:pt x="172287" y="97456"/>
                  </a:lnTo>
                  <a:lnTo>
                    <a:pt x="170201" y="64220"/>
                  </a:lnTo>
                  <a:lnTo>
                    <a:pt x="168717" y="6112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9245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5" y="385572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85338" y="1614678"/>
              <a:ext cx="210820" cy="386080"/>
            </a:xfrm>
            <a:custGeom>
              <a:avLst/>
              <a:gdLst/>
              <a:ahLst/>
              <a:cxnLst/>
              <a:rect l="l" t="t" r="r" b="b"/>
              <a:pathLst>
                <a:path w="210820" h="386080">
                  <a:moveTo>
                    <a:pt x="0" y="385572"/>
                  </a:moveTo>
                  <a:lnTo>
                    <a:pt x="210312" y="385572"/>
                  </a:lnTo>
                  <a:lnTo>
                    <a:pt x="210312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3040" y="1912796"/>
              <a:ext cx="3665220" cy="1881505"/>
            </a:xfrm>
            <a:custGeom>
              <a:avLst/>
              <a:gdLst/>
              <a:ahLst/>
              <a:cxnLst/>
              <a:rect l="l" t="t" r="r" b="b"/>
              <a:pathLst>
                <a:path w="3665220" h="1881504">
                  <a:moveTo>
                    <a:pt x="3496767" y="1829219"/>
                  </a:moveTo>
                  <a:lnTo>
                    <a:pt x="3470733" y="1881074"/>
                  </a:lnTo>
                  <a:lnTo>
                    <a:pt x="3665043" y="1881201"/>
                  </a:lnTo>
                  <a:lnTo>
                    <a:pt x="3635865" y="1842212"/>
                  </a:lnTo>
                  <a:lnTo>
                    <a:pt x="3522676" y="1842212"/>
                  </a:lnTo>
                  <a:lnTo>
                    <a:pt x="3496767" y="1829219"/>
                  </a:lnTo>
                  <a:close/>
                </a:path>
                <a:path w="3665220" h="1881504">
                  <a:moveTo>
                    <a:pt x="3522709" y="1777546"/>
                  </a:moveTo>
                  <a:lnTo>
                    <a:pt x="3496767" y="1829219"/>
                  </a:lnTo>
                  <a:lnTo>
                    <a:pt x="3522676" y="1842212"/>
                  </a:lnTo>
                  <a:lnTo>
                    <a:pt x="3548584" y="1790523"/>
                  </a:lnTo>
                  <a:lnTo>
                    <a:pt x="3522709" y="1777546"/>
                  </a:lnTo>
                  <a:close/>
                </a:path>
                <a:path w="3665220" h="1881504">
                  <a:moveTo>
                    <a:pt x="3548711" y="1725753"/>
                  </a:moveTo>
                  <a:lnTo>
                    <a:pt x="3522709" y="1777546"/>
                  </a:lnTo>
                  <a:lnTo>
                    <a:pt x="3548584" y="1790523"/>
                  </a:lnTo>
                  <a:lnTo>
                    <a:pt x="3522676" y="1842212"/>
                  </a:lnTo>
                  <a:lnTo>
                    <a:pt x="3635865" y="1842212"/>
                  </a:lnTo>
                  <a:lnTo>
                    <a:pt x="3548711" y="1725753"/>
                  </a:lnTo>
                  <a:close/>
                </a:path>
                <a:path w="3665220" h="1881504">
                  <a:moveTo>
                    <a:pt x="172087" y="97115"/>
                  </a:moveTo>
                  <a:lnTo>
                    <a:pt x="164288" y="125680"/>
                  </a:lnTo>
                  <a:lnTo>
                    <a:pt x="146113" y="148895"/>
                  </a:lnTo>
                  <a:lnTo>
                    <a:pt x="3496767" y="1829219"/>
                  </a:lnTo>
                  <a:lnTo>
                    <a:pt x="3522709" y="1777546"/>
                  </a:lnTo>
                  <a:lnTo>
                    <a:pt x="172087" y="97115"/>
                  </a:lnTo>
                  <a:close/>
                </a:path>
                <a:path w="3665220" h="1881504">
                  <a:moveTo>
                    <a:pt x="92372" y="0"/>
                  </a:moveTo>
                  <a:lnTo>
                    <a:pt x="59338" y="4252"/>
                  </a:lnTo>
                  <a:lnTo>
                    <a:pt x="30329" y="20577"/>
                  </a:lnTo>
                  <a:lnTo>
                    <a:pt x="9094" y="47702"/>
                  </a:lnTo>
                  <a:lnTo>
                    <a:pt x="0" y="81010"/>
                  </a:lnTo>
                  <a:lnTo>
                    <a:pt x="4252" y="114044"/>
                  </a:lnTo>
                  <a:lnTo>
                    <a:pt x="20577" y="143053"/>
                  </a:lnTo>
                  <a:lnTo>
                    <a:pt x="47702" y="164288"/>
                  </a:lnTo>
                  <a:lnTo>
                    <a:pt x="81010" y="173382"/>
                  </a:lnTo>
                  <a:lnTo>
                    <a:pt x="114044" y="169130"/>
                  </a:lnTo>
                  <a:lnTo>
                    <a:pt x="143053" y="152804"/>
                  </a:lnTo>
                  <a:lnTo>
                    <a:pt x="146113" y="148895"/>
                  </a:lnTo>
                  <a:lnTo>
                    <a:pt x="73737" y="112599"/>
                  </a:lnTo>
                  <a:lnTo>
                    <a:pt x="99645" y="60783"/>
                  </a:lnTo>
                  <a:lnTo>
                    <a:pt x="169316" y="60783"/>
                  </a:lnTo>
                  <a:lnTo>
                    <a:pt x="169130" y="59338"/>
                  </a:lnTo>
                  <a:lnTo>
                    <a:pt x="152804" y="30329"/>
                  </a:lnTo>
                  <a:lnTo>
                    <a:pt x="125680" y="9094"/>
                  </a:lnTo>
                  <a:lnTo>
                    <a:pt x="92372" y="0"/>
                  </a:lnTo>
                  <a:close/>
                </a:path>
                <a:path w="3665220" h="1881504">
                  <a:moveTo>
                    <a:pt x="99645" y="60783"/>
                  </a:moveTo>
                  <a:lnTo>
                    <a:pt x="73737" y="112599"/>
                  </a:lnTo>
                  <a:lnTo>
                    <a:pt x="146113" y="148895"/>
                  </a:lnTo>
                  <a:lnTo>
                    <a:pt x="164288" y="125680"/>
                  </a:lnTo>
                  <a:lnTo>
                    <a:pt x="172087" y="97115"/>
                  </a:lnTo>
                  <a:lnTo>
                    <a:pt x="99645" y="60783"/>
                  </a:lnTo>
                  <a:close/>
                </a:path>
                <a:path w="3665220" h="1881504">
                  <a:moveTo>
                    <a:pt x="169316" y="60783"/>
                  </a:moveTo>
                  <a:lnTo>
                    <a:pt x="99645" y="60783"/>
                  </a:lnTo>
                  <a:lnTo>
                    <a:pt x="172087" y="97115"/>
                  </a:lnTo>
                  <a:lnTo>
                    <a:pt x="173382" y="92372"/>
                  </a:lnTo>
                  <a:lnTo>
                    <a:pt x="169316" y="60783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947409" y="4769358"/>
            <a:ext cx="425450" cy="1047115"/>
          </a:xfrm>
          <a:custGeom>
            <a:avLst/>
            <a:gdLst/>
            <a:ahLst/>
            <a:cxnLst/>
            <a:rect l="l" t="t" r="r" b="b"/>
            <a:pathLst>
              <a:path w="425450" h="1047114">
                <a:moveTo>
                  <a:pt x="0" y="0"/>
                </a:moveTo>
                <a:lnTo>
                  <a:pt x="67220" y="1807"/>
                </a:lnTo>
                <a:lnTo>
                  <a:pt x="125583" y="6839"/>
                </a:lnTo>
                <a:lnTo>
                  <a:pt x="171596" y="14511"/>
                </a:lnTo>
                <a:lnTo>
                  <a:pt x="212598" y="35433"/>
                </a:lnTo>
                <a:lnTo>
                  <a:pt x="212598" y="488061"/>
                </a:lnTo>
                <a:lnTo>
                  <a:pt x="223430" y="499256"/>
                </a:lnTo>
                <a:lnTo>
                  <a:pt x="253599" y="508982"/>
                </a:lnTo>
                <a:lnTo>
                  <a:pt x="299612" y="516654"/>
                </a:lnTo>
                <a:lnTo>
                  <a:pt x="357975" y="521686"/>
                </a:lnTo>
                <a:lnTo>
                  <a:pt x="425195" y="523494"/>
                </a:lnTo>
                <a:lnTo>
                  <a:pt x="357975" y="525301"/>
                </a:lnTo>
                <a:lnTo>
                  <a:pt x="299612" y="530333"/>
                </a:lnTo>
                <a:lnTo>
                  <a:pt x="253599" y="538005"/>
                </a:lnTo>
                <a:lnTo>
                  <a:pt x="223430" y="547731"/>
                </a:lnTo>
                <a:lnTo>
                  <a:pt x="212598" y="558927"/>
                </a:lnTo>
                <a:lnTo>
                  <a:pt x="212598" y="1011555"/>
                </a:lnTo>
                <a:lnTo>
                  <a:pt x="201765" y="1022755"/>
                </a:lnTo>
                <a:lnTo>
                  <a:pt x="171596" y="1032481"/>
                </a:lnTo>
                <a:lnTo>
                  <a:pt x="125583" y="1040151"/>
                </a:lnTo>
                <a:lnTo>
                  <a:pt x="67220" y="1045181"/>
                </a:lnTo>
                <a:lnTo>
                  <a:pt x="0" y="1046988"/>
                </a:lnTo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85966" y="4960111"/>
            <a:ext cx="1092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Prints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9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times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0084" y="4223003"/>
            <a:ext cx="1892935" cy="391795"/>
          </a:xfrm>
          <a:custGeom>
            <a:avLst/>
            <a:gdLst/>
            <a:ahLst/>
            <a:cxnLst/>
            <a:rect l="l" t="t" r="r" b="b"/>
            <a:pathLst>
              <a:path w="1892935" h="391795">
                <a:moveTo>
                  <a:pt x="1892808" y="0"/>
                </a:moveTo>
                <a:lnTo>
                  <a:pt x="0" y="0"/>
                </a:lnTo>
                <a:lnTo>
                  <a:pt x="0" y="391668"/>
                </a:lnTo>
                <a:lnTo>
                  <a:pt x="1892808" y="391668"/>
                </a:lnTo>
                <a:lnTo>
                  <a:pt x="18928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272" y="1876618"/>
            <a:ext cx="2318870" cy="23271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4802" y="4569586"/>
            <a:ext cx="395465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41297" y="4950586"/>
            <a:ext cx="3146425" cy="548640"/>
            <a:chOff x="1741297" y="4950586"/>
            <a:chExt cx="3146425" cy="54864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297" y="4950586"/>
              <a:ext cx="3146425" cy="274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056" y="5224602"/>
              <a:ext cx="2401570" cy="2746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76059" y="4569586"/>
            <a:ext cx="4873371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3406" y="4950586"/>
            <a:ext cx="2618740" cy="274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33157" y="5301360"/>
            <a:ext cx="3538092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65469" y="1867589"/>
            <a:ext cx="2346737" cy="23467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68750" y="549859"/>
            <a:ext cx="4412361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726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showSum(7.5, 1.4, 3);</vt:lpstr>
      <vt:lpstr>PowerPoint Presentation</vt:lpstr>
      <vt:lpstr>PowerPoint Presentation</vt:lpstr>
      <vt:lpstr>PowerPoint Presentation</vt:lpstr>
      <vt:lpstr>showSum(7.5, 1.4, 3);  System.out.println(“Back from showSum”);</vt:lpstr>
      <vt:lpstr>showSum(7.5, 1.4, 0);  System.out.println(“Back from showSum”);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com.mycompany.example.Main Hello “Mary Ann”</vt:lpstr>
      <vt:lpstr>java com.mycompany.example.Main Hello “Mary Ann”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7</cp:revision>
  <dcterms:created xsi:type="dcterms:W3CDTF">2021-08-07T07:34:00Z</dcterms:created>
  <dcterms:modified xsi:type="dcterms:W3CDTF">2023-08-06T16:21:11Z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2021-08-06T22:00:00Z</vt:filetime>
  </property>
  <property fmtid="{D5CDD505-2E9C-101B-9397-08002B2CF9AE}" pid="5" name="ICV">
    <vt:lpwstr>845B0FD8614A484D9EEBFC92865A84E8</vt:lpwstr>
  </property>
  <property fmtid="{D5CDD505-2E9C-101B-9397-08002B2CF9AE}" pid="6" name="KSOProductBuildVer">
    <vt:lpwstr>1033-11.2.0.11042</vt:lpwstr>
  </property>
</Properties>
</file>