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6" r:id="rId11"/>
    <p:sldId id="266" r:id="rId12"/>
    <p:sldId id="265" r:id="rId13"/>
    <p:sldId id="277" r:id="rId14"/>
    <p:sldId id="278" r:id="rId15"/>
    <p:sldId id="267" r:id="rId16"/>
    <p:sldId id="268" r:id="rId17"/>
    <p:sldId id="269" r:id="rId18"/>
    <p:sldId id="270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9161" y="2928619"/>
            <a:ext cx="1390967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5334" y="754380"/>
            <a:ext cx="75973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299" y="4417059"/>
            <a:ext cx="14503400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2594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0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-35" dirty="0"/>
              <a:t>JDBC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722DA-56B8-7C16-5ED4-61BC16BC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12763"/>
            <a:ext cx="12301628" cy="4013561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0949D371-60BA-A1E7-E183-26DA7187D12C}"/>
              </a:ext>
            </a:extLst>
          </p:cNvPr>
          <p:cNvSpPr txBox="1"/>
          <p:nvPr/>
        </p:nvSpPr>
        <p:spPr>
          <a:xfrm>
            <a:off x="309033" y="2360676"/>
            <a:ext cx="1660736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 err="1">
                <a:solidFill>
                  <a:srgbClr val="171717"/>
                </a:solidFill>
                <a:latin typeface="Arial MT"/>
              </a:rPr>
              <a:t>DriverManager.getConnection</a:t>
            </a:r>
            <a:r>
              <a:rPr sz="3200" spc="-10" dirty="0">
                <a:solidFill>
                  <a:srgbClr val="171717"/>
                </a:solidFill>
                <a:latin typeface="Arial MT"/>
              </a:rPr>
              <a:t>("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jdbc:sqlserver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://localhost:1434;databaseName=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loboticket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; 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integratedSecurity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=true;)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Implementation</a:t>
            </a:r>
            <a:r>
              <a:rPr spc="-140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0898" y="2307336"/>
            <a:ext cx="3329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1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Interfaces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3187411"/>
            <a:ext cx="1473200" cy="635635"/>
          </a:xfrm>
          <a:custGeom>
            <a:avLst/>
            <a:gdLst/>
            <a:ahLst/>
            <a:cxnLst/>
            <a:rect l="l" t="t" r="r" b="b"/>
            <a:pathLst>
              <a:path w="1473200" h="635635">
                <a:moveTo>
                  <a:pt x="0" y="0"/>
                </a:moveTo>
                <a:lnTo>
                  <a:pt x="1473200" y="0"/>
                </a:lnTo>
                <a:lnTo>
                  <a:pt x="1473200" y="635576"/>
                </a:lnTo>
                <a:lnTo>
                  <a:pt x="0" y="6355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14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0899" y="3163824"/>
            <a:ext cx="12331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500" spc="-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500" spc="2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8800" y="3467100"/>
            <a:ext cx="8077200" cy="76200"/>
          </a:xfrm>
          <a:custGeom>
            <a:avLst/>
            <a:gdLst/>
            <a:ahLst/>
            <a:cxnLst/>
            <a:rect l="l" t="t" r="r" b="b"/>
            <a:pathLst>
              <a:path w="807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46" y="41275"/>
                </a:lnTo>
                <a:lnTo>
                  <a:pt x="63446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8077200" h="76200">
                <a:moveTo>
                  <a:pt x="76200" y="34925"/>
                </a:moveTo>
                <a:lnTo>
                  <a:pt x="76200" y="41275"/>
                </a:lnTo>
                <a:lnTo>
                  <a:pt x="8077196" y="41276"/>
                </a:lnTo>
                <a:lnTo>
                  <a:pt x="8077196" y="34926"/>
                </a:lnTo>
                <a:lnTo>
                  <a:pt x="76200" y="34925"/>
                </a:lnTo>
                <a:close/>
              </a:path>
              <a:path w="8077200" h="76200">
                <a:moveTo>
                  <a:pt x="63446" y="34925"/>
                </a:moveTo>
                <a:lnTo>
                  <a:pt x="63446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46" y="34925"/>
                </a:lnTo>
                <a:close/>
              </a:path>
              <a:path w="8077200" h="76200">
                <a:moveTo>
                  <a:pt x="76200" y="34925"/>
                </a:moveTo>
                <a:lnTo>
                  <a:pt x="63446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5994" y="3165600"/>
            <a:ext cx="238760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598" y="4143645"/>
            <a:ext cx="281114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5994" y="4143645"/>
            <a:ext cx="3394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6529" y="4445143"/>
            <a:ext cx="6739890" cy="76200"/>
          </a:xfrm>
          <a:custGeom>
            <a:avLst/>
            <a:gdLst/>
            <a:ahLst/>
            <a:cxnLst/>
            <a:rect l="l" t="t" r="r" b="b"/>
            <a:pathLst>
              <a:path w="67398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6739890" h="76200">
                <a:moveTo>
                  <a:pt x="76200" y="34925"/>
                </a:moveTo>
                <a:lnTo>
                  <a:pt x="76200" y="41275"/>
                </a:lnTo>
                <a:lnTo>
                  <a:pt x="6739465" y="41276"/>
                </a:lnTo>
                <a:lnTo>
                  <a:pt x="6739465" y="34926"/>
                </a:lnTo>
                <a:lnTo>
                  <a:pt x="76200" y="34925"/>
                </a:lnTo>
                <a:close/>
              </a:path>
              <a:path w="6739890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6739890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5598" y="6362700"/>
            <a:ext cx="423545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5994" y="6362700"/>
            <a:ext cx="512000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0513" y="66641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598" y="7468243"/>
            <a:ext cx="4283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5994" y="7468243"/>
            <a:ext cx="479806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8603" y="7769742"/>
            <a:ext cx="5267960" cy="76200"/>
          </a:xfrm>
          <a:custGeom>
            <a:avLst/>
            <a:gdLst/>
            <a:ahLst/>
            <a:cxnLst/>
            <a:rect l="l" t="t" r="r" b="b"/>
            <a:pathLst>
              <a:path w="52679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267959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267959" h="76200">
                <a:moveTo>
                  <a:pt x="5267391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267391" y="41275"/>
                </a:lnTo>
                <a:lnTo>
                  <a:pt x="5267391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5598" y="8573787"/>
            <a:ext cx="219202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75994" y="8573787"/>
            <a:ext cx="30765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7005" y="8875286"/>
            <a:ext cx="7359015" cy="76200"/>
          </a:xfrm>
          <a:custGeom>
            <a:avLst/>
            <a:gdLst/>
            <a:ahLst/>
            <a:cxnLst/>
            <a:rect l="l" t="t" r="r" b="b"/>
            <a:pathLst>
              <a:path w="735901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7359015" h="76200">
                <a:moveTo>
                  <a:pt x="76200" y="34925"/>
                </a:moveTo>
                <a:lnTo>
                  <a:pt x="76200" y="41275"/>
                </a:lnTo>
                <a:lnTo>
                  <a:pt x="7358989" y="41276"/>
                </a:lnTo>
                <a:lnTo>
                  <a:pt x="7358989" y="34926"/>
                </a:lnTo>
                <a:lnTo>
                  <a:pt x="76200" y="34925"/>
                </a:lnTo>
                <a:close/>
              </a:path>
              <a:path w="7359015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7359015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71294" y="2307336"/>
            <a:ext cx="46920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22" name="object 11"/>
          <p:cNvSpPr txBox="1"/>
          <p:nvPr/>
        </p:nvSpPr>
        <p:spPr>
          <a:xfrm>
            <a:off x="1600198" y="5194300"/>
            <a:ext cx="4235450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1150594" y="5194300"/>
            <a:ext cx="5120005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5835113" y="54957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Connections and it's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19300"/>
            <a:ext cx="8337550" cy="7529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Java </a:t>
            </a:r>
            <a:r>
              <a:rPr dirty="0"/>
              <a:t>ResultSet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910"/>
          <a:stretch>
            <a:fillRect/>
          </a:stretch>
        </p:blipFill>
        <p:spPr>
          <a:xfrm>
            <a:off x="1592580" y="2729230"/>
            <a:ext cx="15768320" cy="5630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76300"/>
            <a:ext cx="11794490" cy="852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519932"/>
            <a:ext cx="861123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DriverManager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8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loaded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541" y="3870452"/>
            <a:ext cx="486600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17470" algn="r">
              <a:lnSpc>
                <a:spcPct val="100000"/>
              </a:lnSpc>
              <a:spcBef>
                <a:spcPts val="75"/>
              </a:spcBef>
            </a:pP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145" dirty="0"/>
              <a:t>u</a:t>
            </a:r>
            <a:r>
              <a:rPr sz="5400" spc="75" dirty="0"/>
              <a:t>r</a:t>
            </a:r>
            <a:r>
              <a:rPr sz="5400" spc="-85" dirty="0"/>
              <a:t>se  </a:t>
            </a:r>
            <a:r>
              <a:rPr sz="5400" spc="-254" dirty="0"/>
              <a:t>D</a:t>
            </a:r>
            <a:r>
              <a:rPr sz="5400" spc="20" dirty="0"/>
              <a:t>e</a:t>
            </a:r>
            <a:r>
              <a:rPr sz="5400" spc="-20" dirty="0"/>
              <a:t>m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95" dirty="0"/>
              <a:t>st</a:t>
            </a:r>
            <a:r>
              <a:rPr sz="5400" spc="75" dirty="0"/>
              <a:t>r</a:t>
            </a:r>
            <a:r>
              <a:rPr sz="5400" spc="-235" dirty="0"/>
              <a:t>a</a:t>
            </a:r>
            <a:r>
              <a:rPr sz="5400" spc="430" dirty="0"/>
              <a:t>t</a:t>
            </a:r>
            <a:r>
              <a:rPr sz="5400" spc="-90" dirty="0"/>
              <a:t>i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-240" dirty="0"/>
              <a:t>s</a:t>
            </a:r>
            <a:endParaRPr sz="5400"/>
          </a:p>
          <a:p>
            <a:pPr marR="5080" algn="r">
              <a:lnSpc>
                <a:spcPts val="6410"/>
              </a:lnSpc>
            </a:pPr>
            <a:r>
              <a:rPr sz="5400" spc="50" dirty="0"/>
              <a:t>Setup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686040" y="3999484"/>
            <a:ext cx="711962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Eclipse</a:t>
            </a:r>
            <a:endParaRPr sz="3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858" y="4693411"/>
            <a:ext cx="4230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386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Has</a:t>
            </a:r>
            <a:r>
              <a:rPr spc="-70" dirty="0"/>
              <a:t> 'Gigs', </a:t>
            </a:r>
            <a:r>
              <a:rPr spc="-45" dirty="0"/>
              <a:t>'Acts'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0" dirty="0"/>
              <a:t>'Venues'</a:t>
            </a:r>
          </a:p>
          <a:p>
            <a:pPr marL="5806440">
              <a:lnSpc>
                <a:spcPct val="100000"/>
              </a:lnSpc>
              <a:spcBef>
                <a:spcPts val="2735"/>
              </a:spcBef>
            </a:pPr>
            <a:r>
              <a:rPr spc="-20" dirty="0"/>
              <a:t>These</a:t>
            </a:r>
            <a:r>
              <a:rPr spc="-70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30" dirty="0"/>
              <a:t>related</a:t>
            </a:r>
            <a:r>
              <a:rPr spc="-70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70" dirty="0"/>
              <a:t> </a:t>
            </a:r>
            <a:r>
              <a:rPr spc="60" dirty="0"/>
              <a:t>2)</a:t>
            </a:r>
          </a:p>
          <a:p>
            <a:pPr marL="5806440">
              <a:lnSpc>
                <a:spcPct val="100000"/>
              </a:lnSpc>
              <a:spcBef>
                <a:spcPts val="2710"/>
              </a:spcBef>
            </a:pPr>
            <a:r>
              <a:rPr spc="-140" dirty="0"/>
              <a:t>Also</a:t>
            </a:r>
            <a:r>
              <a:rPr spc="-70" dirty="0"/>
              <a:t> </a:t>
            </a:r>
            <a:r>
              <a:rPr spc="-100" dirty="0"/>
              <a:t>has</a:t>
            </a:r>
            <a:r>
              <a:rPr spc="-65" dirty="0"/>
              <a:t> </a:t>
            </a:r>
            <a:r>
              <a:rPr spc="-5" dirty="0"/>
              <a:t>stored</a:t>
            </a:r>
            <a:r>
              <a:rPr spc="-65" dirty="0"/>
              <a:t> </a:t>
            </a:r>
            <a:r>
              <a:rPr spc="-10" dirty="0"/>
              <a:t>procedures</a:t>
            </a:r>
            <a:r>
              <a:rPr spc="-65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5" dirty="0"/>
              <a:t> </a:t>
            </a:r>
            <a:r>
              <a:rPr spc="-35" dirty="0"/>
              <a:t>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88931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120" dirty="0"/>
              <a:t>Connection</a:t>
            </a:r>
            <a:r>
              <a:rPr sz="6000" spc="-145" dirty="0"/>
              <a:t> </a:t>
            </a:r>
            <a:r>
              <a:rPr sz="6000" spc="229" dirty="0"/>
              <a:t>to</a:t>
            </a:r>
            <a:r>
              <a:rPr sz="6000" spc="-140" dirty="0"/>
              <a:t> </a:t>
            </a:r>
            <a:r>
              <a:rPr sz="6000" spc="-185" dirty="0"/>
              <a:t>a</a:t>
            </a:r>
            <a:r>
              <a:rPr sz="6000" spc="-145" dirty="0"/>
              <a:t> </a:t>
            </a:r>
            <a:r>
              <a:rPr sz="6000" spc="-70" dirty="0"/>
              <a:t>Database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Loading</a:t>
            </a:r>
            <a:r>
              <a:rPr sz="3600" b="1" spc="-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468630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3074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9978" y="45531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978" y="60314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9978" y="75097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978" y="90302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909" y="754380"/>
            <a:ext cx="5238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65" dirty="0"/>
              <a:t> </a:t>
            </a:r>
            <a:r>
              <a:rPr spc="50" dirty="0"/>
              <a:t>Interfaces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0016" y="1647443"/>
            <a:ext cx="3808095" cy="79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</a:p>
          <a:p>
            <a:pPr marL="12700" marR="5080">
              <a:lnSpc>
                <a:spcPct val="303000"/>
              </a:lnSpc>
            </a:pPr>
            <a:r>
              <a:rPr sz="32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d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CallableStatement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</a:br>
            <a:endParaRPr sz="3200" b="1" spc="-1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778" y="1687513"/>
            <a:ext cx="1513079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3167062"/>
            <a:ext cx="1511106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4645025"/>
            <a:ext cx="1511106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6122987"/>
            <a:ext cx="1511106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7643813"/>
            <a:ext cx="1511106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15" name="object 2"/>
          <p:cNvSpPr/>
          <p:nvPr/>
        </p:nvSpPr>
        <p:spPr>
          <a:xfrm>
            <a:off x="3044578" y="1677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765" y="8990013"/>
            <a:ext cx="1511106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18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(conn) from somewhere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604583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PreparedStatement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conn.prepareStatement("SELECT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436619"/>
            <a:ext cx="5012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908803"/>
            <a:ext cx="279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{...}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544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See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how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latin typeface="Arial" panose="020B0604020202020204"/>
                <a:cs typeface="Arial" panose="020B0604020202020204"/>
              </a:rPr>
              <a:t>we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moment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847595"/>
            <a:ext cx="790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lets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10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834635"/>
            <a:ext cx="3401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239" y="6038596"/>
            <a:ext cx="76206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coded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interfaces,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9239" y="6331203"/>
            <a:ext cx="482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"..."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7481" y="3872458"/>
            <a:ext cx="125730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" dirty="0" err="1">
                <a:solidFill>
                  <a:srgbClr val="171717"/>
                </a:solidFill>
                <a:latin typeface="Arial MT"/>
              </a:rPr>
              <a:t>com.microsoft.sqlserver.jdbc.SQLServerConnection</a:t>
            </a:r>
            <a:endParaRPr lang="en-US" sz="4000" spc="-5" dirty="0">
              <a:solidFill>
                <a:srgbClr val="171717"/>
              </a:solidFill>
              <a:latin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Notice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prints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specific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2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35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1848" y="754380"/>
            <a:ext cx="3924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95" dirty="0"/>
              <a:t> </a:t>
            </a:r>
            <a:r>
              <a:rPr spc="-30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3438" y="5403596"/>
            <a:ext cx="4299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188459"/>
            <a:ext cx="954849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98450" indent="3175">
              <a:lnSpc>
                <a:spcPct val="101000"/>
              </a:lnSpc>
              <a:spcBef>
                <a:spcPts val="25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9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know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talk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660736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 err="1">
                <a:solidFill>
                  <a:srgbClr val="171717"/>
                </a:solidFill>
                <a:latin typeface="Arial MT"/>
              </a:rPr>
              <a:t>DriverManager.getConnection</a:t>
            </a:r>
            <a:r>
              <a:rPr sz="3200" spc="-10" dirty="0">
                <a:solidFill>
                  <a:srgbClr val="171717"/>
                </a:solidFill>
                <a:latin typeface="Arial MT"/>
              </a:rPr>
              <a:t>("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jdbc:sqlserver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://localhost:1434;databaseName=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loboticket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; 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integratedSecurity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=true;)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351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</vt:lpstr>
      <vt:lpstr>Lucida Sans Unicode</vt:lpstr>
      <vt:lpstr>Microsoft Sans Serif</vt:lpstr>
      <vt:lpstr>Tahoma</vt:lpstr>
      <vt:lpstr>Office Theme</vt:lpstr>
      <vt:lpstr>Introduction to JDBC</vt:lpstr>
      <vt:lpstr>PowerPoint Presentation</vt:lpstr>
      <vt:lpstr>JDBC Interfaces JDBC Driver Manager  JDBC Driver</vt:lpstr>
      <vt:lpstr>JDBC Interfaces</vt:lpstr>
      <vt:lpstr>◀ See how we get a connection in a moment</vt:lpstr>
      <vt:lpstr>PowerPoint Presentation</vt:lpstr>
      <vt:lpstr>Output</vt:lpstr>
      <vt:lpstr>JDBC Driver</vt:lpstr>
      <vt:lpstr>PowerPoint Presentation</vt:lpstr>
      <vt:lpstr>PowerPoint Presentation</vt:lpstr>
      <vt:lpstr>Implementation Classes</vt:lpstr>
      <vt:lpstr>Connections and it's types</vt:lpstr>
      <vt:lpstr>Java ResultSet Hierarchy</vt:lpstr>
      <vt:lpstr>PowerPoint Presentation</vt:lpstr>
      <vt:lpstr>PowerPoint Presentation</vt:lpstr>
      <vt:lpstr>Course  Demonstrations Setup</vt:lpstr>
      <vt:lpstr>A 'Ticket' database</vt:lpstr>
      <vt:lpstr>Up Next: Connection 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/>
  <cp:lastModifiedBy>Admin</cp:lastModifiedBy>
  <cp:revision>9</cp:revision>
  <dcterms:created xsi:type="dcterms:W3CDTF">2022-10-06T17:09:00Z</dcterms:created>
  <dcterms:modified xsi:type="dcterms:W3CDTF">2023-08-10T17:37:24Z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021E68E83C9341F1BECA327C700623D9</vt:lpwstr>
  </property>
  <property fmtid="{D5CDD505-2E9C-101B-9397-08002B2CF9AE}" pid="5" name="KSOProductBuildVer">
    <vt:lpwstr>1033-11.2.0.11341</vt:lpwstr>
  </property>
</Properties>
</file>