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900416" y="2324099"/>
            <a:ext cx="4281170" cy="4533900"/>
          </a:xfrm>
          <a:custGeom>
            <a:avLst/>
            <a:gdLst/>
            <a:ahLst/>
            <a:cxnLst/>
            <a:rect l="l" t="t" r="r" b="b"/>
            <a:pathLst>
              <a:path w="4281170" h="4533900">
                <a:moveTo>
                  <a:pt x="4280916" y="0"/>
                </a:moveTo>
                <a:lnTo>
                  <a:pt x="0" y="0"/>
                </a:lnTo>
                <a:lnTo>
                  <a:pt x="0" y="4533900"/>
                </a:lnTo>
                <a:lnTo>
                  <a:pt x="4280916" y="4533900"/>
                </a:lnTo>
                <a:lnTo>
                  <a:pt x="4280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828799"/>
            <a:ext cx="7900670" cy="5029200"/>
          </a:xfrm>
          <a:custGeom>
            <a:avLst/>
            <a:gdLst/>
            <a:ahLst/>
            <a:cxnLst/>
            <a:rect l="l" t="t" r="r" b="b"/>
            <a:pathLst>
              <a:path w="7900670" h="5029200">
                <a:moveTo>
                  <a:pt x="7900416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7900416" y="5029200"/>
                </a:lnTo>
                <a:lnTo>
                  <a:pt x="7900416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4868" y="907542"/>
            <a:ext cx="9462262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606041"/>
            <a:ext cx="11467591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12" Type="http://schemas.openxmlformats.org/officeDocument/2006/relationships/image" Target="../media/image7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9.png"/><Relationship Id="rId18" Type="http://schemas.openxmlformats.org/officeDocument/2006/relationships/image" Target="../media/image85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12" Type="http://schemas.openxmlformats.org/officeDocument/2006/relationships/image" Target="../media/image78.png"/><Relationship Id="rId17" Type="http://schemas.openxmlformats.org/officeDocument/2006/relationships/image" Target="../media/image84.png"/><Relationship Id="rId2" Type="http://schemas.openxmlformats.org/officeDocument/2006/relationships/image" Target="../media/image64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82.png"/><Relationship Id="rId10" Type="http://schemas.openxmlformats.org/officeDocument/2006/relationships/image" Target="../media/image74.png"/><Relationship Id="rId19" Type="http://schemas.openxmlformats.org/officeDocument/2006/relationships/image" Target="../media/image86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Relationship Id="rId1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0" Type="http://schemas.openxmlformats.org/officeDocument/2006/relationships/image" Target="../media/image73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5106161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335" y="549859"/>
            <a:ext cx="6996938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3912" y="1872233"/>
          <a:ext cx="11030583" cy="2560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199" y="1924811"/>
            <a:ext cx="1414272" cy="335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0507" y="1924811"/>
            <a:ext cx="893444" cy="335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87209" y="1924811"/>
            <a:ext cx="2332481" cy="335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01302" y="1924811"/>
            <a:ext cx="1068577" cy="335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779" y="2351227"/>
            <a:ext cx="374903" cy="3355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5199" y="2351227"/>
            <a:ext cx="1294130" cy="335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0507" y="2351227"/>
            <a:ext cx="1212494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87209" y="2351227"/>
            <a:ext cx="514350" cy="3355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01302" y="2351227"/>
            <a:ext cx="514350" cy="33558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71779" y="2778505"/>
            <a:ext cx="650875" cy="335280"/>
            <a:chOff x="671779" y="2778505"/>
            <a:chExt cx="650875" cy="33528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779" y="2778505"/>
              <a:ext cx="368046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143" y="2778505"/>
              <a:ext cx="405384" cy="33527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65199" y="2778505"/>
            <a:ext cx="713232" cy="3352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0507" y="2778505"/>
            <a:ext cx="1212494" cy="3352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87209" y="2778505"/>
            <a:ext cx="514350" cy="3352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01302" y="2778505"/>
            <a:ext cx="557783" cy="3352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1779" y="3205226"/>
            <a:ext cx="210312" cy="3352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5199" y="3205226"/>
            <a:ext cx="1294130" cy="3352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10507" y="3205226"/>
            <a:ext cx="2124710" cy="3352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87209" y="3205226"/>
            <a:ext cx="866851" cy="3352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401302" y="3205226"/>
            <a:ext cx="1901063" cy="33527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71779" y="3631641"/>
            <a:ext cx="628015" cy="335915"/>
            <a:chOff x="671779" y="3631641"/>
            <a:chExt cx="628015" cy="335915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1779" y="3631641"/>
              <a:ext cx="379475" cy="3355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4763" y="3631641"/>
              <a:ext cx="374903" cy="33558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65199" y="3631641"/>
            <a:ext cx="2693797" cy="33558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10507" y="3631641"/>
            <a:ext cx="2124710" cy="33558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87209" y="3631641"/>
            <a:ext cx="866851" cy="3355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401302" y="3631641"/>
            <a:ext cx="2211578" cy="33558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71779" y="4059046"/>
            <a:ext cx="280416" cy="33528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65199" y="4059046"/>
            <a:ext cx="986789" cy="33528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310507" y="4059046"/>
            <a:ext cx="1233487" cy="3352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87209" y="4059046"/>
            <a:ext cx="1146048" cy="33528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401302" y="4059046"/>
            <a:ext cx="866851" cy="335280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69683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3302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0X20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215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3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iVal</a:t>
            </a:r>
            <a:r>
              <a:rPr sz="2000" spc="-25" dirty="0">
                <a:solidFill>
                  <a:srgbClr val="9BC750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25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32;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s1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s2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385612"/>
            <a:ext cx="596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 s4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String.format(“%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373" y="491312"/>
            <a:ext cx="3563239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69683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391" y="3785361"/>
            <a:ext cx="15494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W:5</a:t>
            </a:r>
            <a:r>
              <a:rPr sz="2000" spc="-5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X:235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Y:481</a:t>
            </a:r>
            <a:r>
              <a:rPr sz="2000" spc="-6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Z:12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9391" y="5385612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W:	5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235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391" y="5919622"/>
            <a:ext cx="200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48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Z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:	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62204" y="3785361"/>
            <a:ext cx="5817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385612"/>
            <a:ext cx="6122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String.format(“W: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w,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x);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String.format(“Y: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Z: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 z);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2718307"/>
            <a:ext cx="551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</a:rPr>
              <a:t>int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w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5, </a:t>
            </a:r>
            <a:r>
              <a:rPr sz="2000" dirty="0">
                <a:solidFill>
                  <a:srgbClr val="F1F1F1"/>
                </a:solidFill>
              </a:rPr>
              <a:t>x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235, </a:t>
            </a:r>
            <a:r>
              <a:rPr sz="2000" dirty="0">
                <a:solidFill>
                  <a:srgbClr val="F1F1F1"/>
                </a:solidFill>
              </a:rPr>
              <a:t>y</a:t>
            </a:r>
            <a:r>
              <a:rPr sz="2000" spc="-5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spc="-5" dirty="0">
                <a:solidFill>
                  <a:srgbClr val="F1F1F1"/>
                </a:solidFill>
              </a:rPr>
              <a:t>481, </a:t>
            </a:r>
            <a:r>
              <a:rPr sz="2000" dirty="0">
                <a:solidFill>
                  <a:srgbClr val="F1F1F1"/>
                </a:solidFill>
              </a:rPr>
              <a:t>z</a:t>
            </a:r>
            <a:r>
              <a:rPr sz="2000" spc="-10" dirty="0">
                <a:solidFill>
                  <a:srgbClr val="F1F1F1"/>
                </a:solidFill>
              </a:rPr>
              <a:t> </a:t>
            </a:r>
            <a:r>
              <a:rPr sz="2000" dirty="0">
                <a:solidFill>
                  <a:srgbClr val="F1F1F1"/>
                </a:solidFill>
              </a:rPr>
              <a:t>=</a:t>
            </a:r>
            <a:r>
              <a:rPr sz="2000" spc="-5" dirty="0">
                <a:solidFill>
                  <a:srgbClr val="F1F1F1"/>
                </a:solidFill>
              </a:rPr>
              <a:t> 12;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1754" y="3785883"/>
          <a:ext cx="10274297" cy="246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W:0005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X:0235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3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s6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Y:0481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Z:0012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s7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String.format(“W: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249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W:5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X:235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s8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String.format(“Y: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”,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124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Y:481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F2F2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Z:12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375916" y="491312"/>
            <a:ext cx="7540625" cy="549275"/>
            <a:chOff x="2375916" y="491312"/>
            <a:chExt cx="7540625" cy="549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491312"/>
              <a:ext cx="740727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176" y="491312"/>
              <a:ext cx="3718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69683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585842"/>
            <a:ext cx="18542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1234567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1,234,567.00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984703"/>
            <a:ext cx="3836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dVal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1234567.0d;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585842"/>
            <a:ext cx="52076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iVal);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.2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3278" y="491312"/>
            <a:ext cx="3560445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538" y="549859"/>
            <a:ext cx="323634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1169" y="1637538"/>
          <a:ext cx="769683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923" y="1690116"/>
            <a:ext cx="88011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0616" y="1690116"/>
            <a:ext cx="154660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1286" y="2147265"/>
            <a:ext cx="4267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0616" y="2147265"/>
            <a:ext cx="213525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8239" y="2604770"/>
            <a:ext cx="44196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0616" y="2604770"/>
            <a:ext cx="2287905" cy="365760"/>
            <a:chOff x="3920616" y="2604770"/>
            <a:chExt cx="2287905" cy="3657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0616" y="2604770"/>
              <a:ext cx="88773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0800" y="2604770"/>
              <a:ext cx="2499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5768" y="2604770"/>
              <a:ext cx="1452626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5482" y="3061970"/>
            <a:ext cx="249936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0616" y="3061970"/>
            <a:ext cx="1769872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6819" y="3518865"/>
            <a:ext cx="164592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20616" y="3518865"/>
            <a:ext cx="4331970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96007" y="3976751"/>
            <a:ext cx="1060704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20616" y="3976751"/>
            <a:ext cx="588213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41954" y="4433951"/>
            <a:ext cx="387095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20616" y="4433951"/>
            <a:ext cx="286639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970910" y="4890846"/>
            <a:ext cx="26822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20616" y="4890846"/>
            <a:ext cx="6025007" cy="36606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6350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3506215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95396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23672" y="2018741"/>
            <a:ext cx="8345805" cy="3772535"/>
            <a:chOff x="423672" y="2018741"/>
            <a:chExt cx="8345805" cy="377253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21445" y="3707129"/>
              <a:ext cx="228600" cy="789940"/>
            </a:xfrm>
            <a:custGeom>
              <a:avLst/>
              <a:gdLst/>
              <a:ahLst/>
              <a:cxnLst/>
              <a:rect l="l" t="t" r="r" b="b"/>
              <a:pathLst>
                <a:path w="228600" h="789939">
                  <a:moveTo>
                    <a:pt x="0" y="789432"/>
                  </a:moveTo>
                  <a:lnTo>
                    <a:pt x="228600" y="78943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6922" y="5014722"/>
              <a:ext cx="184785" cy="763905"/>
            </a:xfrm>
            <a:custGeom>
              <a:avLst/>
              <a:gdLst/>
              <a:ahLst/>
              <a:cxnLst/>
              <a:rect l="l" t="t" r="r" b="b"/>
              <a:pathLst>
                <a:path w="184785" h="763904">
                  <a:moveTo>
                    <a:pt x="0" y="763523"/>
                  </a:moveTo>
                  <a:lnTo>
                    <a:pt x="184403" y="763523"/>
                  </a:lnTo>
                  <a:lnTo>
                    <a:pt x="184403" y="548639"/>
                  </a:lnTo>
                  <a:lnTo>
                    <a:pt x="0" y="548639"/>
                  </a:lnTo>
                  <a:lnTo>
                    <a:pt x="0" y="763523"/>
                  </a:lnTo>
                  <a:close/>
                </a:path>
                <a:path w="184785" h="763904">
                  <a:moveTo>
                    <a:pt x="0" y="214883"/>
                  </a:moveTo>
                  <a:lnTo>
                    <a:pt x="184403" y="214883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521445" y="5170170"/>
            <a:ext cx="228600" cy="788035"/>
          </a:xfrm>
          <a:custGeom>
            <a:avLst/>
            <a:gdLst/>
            <a:ahLst/>
            <a:cxnLst/>
            <a:rect l="l" t="t" r="r" b="b"/>
            <a:pathLst>
              <a:path w="228600" h="788035">
                <a:moveTo>
                  <a:pt x="0" y="787907"/>
                </a:moveTo>
                <a:lnTo>
                  <a:pt x="228600" y="787907"/>
                </a:lnTo>
                <a:lnTo>
                  <a:pt x="228600" y="0"/>
                </a:lnTo>
                <a:lnTo>
                  <a:pt x="0" y="0"/>
                </a:lnTo>
                <a:lnTo>
                  <a:pt x="0" y="787907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52498"/>
            <a:ext cx="552284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46857"/>
            <a:ext cx="467042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326008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624357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330014"/>
            <a:ext cx="2643885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63500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+123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-456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107051"/>
            <a:ext cx="78740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(456)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1791" y="6173520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20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123, iNegVal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-456;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506215"/>
            <a:ext cx="53600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s5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s6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4953965"/>
            <a:ext cx="5512435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s7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s8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iNegVal);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s9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iPosVal);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8251" y="491312"/>
            <a:ext cx="6775450" cy="5489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23672" y="2018741"/>
            <a:ext cx="8345805" cy="4490720"/>
            <a:chOff x="423672" y="2018741"/>
            <a:chExt cx="8345805" cy="449072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6922" y="6105905"/>
              <a:ext cx="184785" cy="215265"/>
            </a:xfrm>
            <a:custGeom>
              <a:avLst/>
              <a:gdLst/>
              <a:ahLst/>
              <a:cxnLst/>
              <a:rect l="l" t="t" r="r" b="b"/>
              <a:pathLst>
                <a:path w="184785" h="215264">
                  <a:moveTo>
                    <a:pt x="0" y="214884"/>
                  </a:moveTo>
                  <a:lnTo>
                    <a:pt x="184403" y="214884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21445" y="5639561"/>
              <a:ext cx="228600" cy="850900"/>
            </a:xfrm>
            <a:custGeom>
              <a:avLst/>
              <a:gdLst/>
              <a:ahLst/>
              <a:cxnLst/>
              <a:rect l="l" t="t" r="r" b="b"/>
              <a:pathLst>
                <a:path w="228600" h="850900">
                  <a:moveTo>
                    <a:pt x="0" y="850391"/>
                  </a:moveTo>
                  <a:lnTo>
                    <a:pt x="228600" y="850391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926" y="549859"/>
            <a:ext cx="3898010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53886"/>
              </p:ext>
            </p:extLst>
          </p:nvPr>
        </p:nvGraphicFramePr>
        <p:xfrm>
          <a:off x="1702007" y="1971015"/>
          <a:ext cx="86156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297" y="2029663"/>
            <a:ext cx="105741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0746" y="2029663"/>
            <a:ext cx="154698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1129" y="2487422"/>
            <a:ext cx="217843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0746" y="2487422"/>
            <a:ext cx="6048502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33573" y="2944622"/>
            <a:ext cx="1216660" cy="365760"/>
            <a:chOff x="2433573" y="2944622"/>
            <a:chExt cx="1216660" cy="36576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3573" y="2944622"/>
              <a:ext cx="99120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9581" y="2944622"/>
              <a:ext cx="39014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90746" y="2944622"/>
            <a:ext cx="5558155" cy="365760"/>
            <a:chOff x="4190746" y="2944622"/>
            <a:chExt cx="555815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0746" y="2944622"/>
              <a:ext cx="435470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9874" y="2944622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4842" y="2944622"/>
              <a:ext cx="123393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46577" y="3401517"/>
            <a:ext cx="387095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190746" y="3401517"/>
            <a:ext cx="5521960" cy="732790"/>
            <a:chOff x="4190746" y="3401517"/>
            <a:chExt cx="5521960" cy="73279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0746" y="3401517"/>
              <a:ext cx="552170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0746" y="3767962"/>
              <a:ext cx="3991609" cy="36576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506215"/>
            <a:ext cx="1701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573270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300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640425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591816"/>
            <a:ext cx="596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200,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3353815"/>
            <a:ext cx="3074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2903" y="3343655"/>
            <a:ext cx="306705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5626" y="3329178"/>
            <a:ext cx="335280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239" y="3353815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4203" y="3734511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0557" y="3728465"/>
            <a:ext cx="95440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9BC7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04" y="4497070"/>
            <a:ext cx="3074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903" y="4460747"/>
            <a:ext cx="614680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%3$d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8902" y="4440173"/>
            <a:ext cx="64325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EF5A28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4839" y="4497070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203" y="4877765"/>
            <a:ext cx="1703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5035" y="4866132"/>
            <a:ext cx="937894" cy="37084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47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204" y="5640425"/>
            <a:ext cx="368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String.format(“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%2$d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1470" y="5616702"/>
            <a:ext cx="506095" cy="399415"/>
          </a:xfrm>
          <a:prstGeom prst="rect">
            <a:avLst/>
          </a:prstGeom>
          <a:solidFill>
            <a:srgbClr val="171717"/>
          </a:solidFill>
          <a:ln w="28955">
            <a:solidFill>
              <a:srgbClr val="2A9FBB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%&lt;d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2439" y="5640425"/>
            <a:ext cx="93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%1$d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4203" y="6021120"/>
            <a:ext cx="2769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valA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valC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3926" y="491312"/>
            <a:ext cx="3898010" cy="54894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23672" y="2018741"/>
            <a:ext cx="5154295" cy="4379595"/>
            <a:chOff x="423672" y="2018741"/>
            <a:chExt cx="5154295" cy="437959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04138" y="3329177"/>
              <a:ext cx="2639695" cy="798830"/>
            </a:xfrm>
            <a:custGeom>
              <a:avLst/>
              <a:gdLst/>
              <a:ahLst/>
              <a:cxnLst/>
              <a:rect l="l" t="t" r="r" b="b"/>
              <a:pathLst>
                <a:path w="2639695" h="798829">
                  <a:moveTo>
                    <a:pt x="2304288" y="399288"/>
                  </a:moveTo>
                  <a:lnTo>
                    <a:pt x="2639567" y="399288"/>
                  </a:lnTo>
                  <a:lnTo>
                    <a:pt x="2639567" y="0"/>
                  </a:lnTo>
                  <a:lnTo>
                    <a:pt x="2304288" y="0"/>
                  </a:lnTo>
                  <a:lnTo>
                    <a:pt x="2304288" y="399288"/>
                  </a:lnTo>
                  <a:close/>
                </a:path>
                <a:path w="2639695" h="798829">
                  <a:moveTo>
                    <a:pt x="0" y="798576"/>
                  </a:moveTo>
                  <a:lnTo>
                    <a:pt x="688848" y="798576"/>
                  </a:lnTo>
                  <a:lnTo>
                    <a:pt x="688848" y="399288"/>
                  </a:lnTo>
                  <a:lnTo>
                    <a:pt x="0" y="399288"/>
                  </a:lnTo>
                  <a:lnTo>
                    <a:pt x="0" y="798576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4633" y="3728465"/>
              <a:ext cx="688975" cy="399415"/>
            </a:xfrm>
            <a:custGeom>
              <a:avLst/>
              <a:gdLst/>
              <a:ahLst/>
              <a:cxnLst/>
              <a:rect l="l" t="t" r="r" b="b"/>
              <a:pathLst>
                <a:path w="688975" h="399414">
                  <a:moveTo>
                    <a:pt x="0" y="399287"/>
                  </a:moveTo>
                  <a:lnTo>
                    <a:pt x="688848" y="399287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40557" y="3329177"/>
              <a:ext cx="1706880" cy="1922145"/>
            </a:xfrm>
            <a:custGeom>
              <a:avLst/>
              <a:gdLst/>
              <a:ahLst/>
              <a:cxnLst/>
              <a:rect l="l" t="t" r="r" b="b"/>
              <a:pathLst>
                <a:path w="1706879" h="1922145">
                  <a:moveTo>
                    <a:pt x="1371600" y="399288"/>
                  </a:moveTo>
                  <a:lnTo>
                    <a:pt x="1706880" y="399288"/>
                  </a:lnTo>
                  <a:lnTo>
                    <a:pt x="1706880" y="0"/>
                  </a:lnTo>
                  <a:lnTo>
                    <a:pt x="1371600" y="0"/>
                  </a:lnTo>
                  <a:lnTo>
                    <a:pt x="1371600" y="399288"/>
                  </a:lnTo>
                  <a:close/>
                </a:path>
                <a:path w="1706879" h="1922145">
                  <a:moveTo>
                    <a:pt x="467868" y="1516380"/>
                  </a:moveTo>
                  <a:lnTo>
                    <a:pt x="1110995" y="1516380"/>
                  </a:lnTo>
                  <a:lnTo>
                    <a:pt x="1110995" y="1117092"/>
                  </a:lnTo>
                  <a:lnTo>
                    <a:pt x="467868" y="1117092"/>
                  </a:lnTo>
                  <a:lnTo>
                    <a:pt x="467868" y="1516380"/>
                  </a:lnTo>
                  <a:close/>
                </a:path>
                <a:path w="1706879" h="1922145">
                  <a:moveTo>
                    <a:pt x="0" y="1921764"/>
                  </a:moveTo>
                  <a:lnTo>
                    <a:pt x="687323" y="1921764"/>
                  </a:lnTo>
                  <a:lnTo>
                    <a:pt x="687323" y="1522476"/>
                  </a:lnTo>
                  <a:lnTo>
                    <a:pt x="0" y="1522476"/>
                  </a:lnTo>
                  <a:lnTo>
                    <a:pt x="0" y="1921764"/>
                  </a:lnTo>
                  <a:close/>
                </a:path>
              </a:pathLst>
            </a:custGeom>
            <a:ln w="28956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5662" y="4845557"/>
              <a:ext cx="687705" cy="399415"/>
            </a:xfrm>
            <a:custGeom>
              <a:avLst/>
              <a:gdLst/>
              <a:ahLst/>
              <a:cxnLst/>
              <a:rect l="l" t="t" r="r" b="b"/>
              <a:pathLst>
                <a:path w="687705" h="399414">
                  <a:moveTo>
                    <a:pt x="0" y="399288"/>
                  </a:moveTo>
                  <a:lnTo>
                    <a:pt x="687324" y="399288"/>
                  </a:lnTo>
                  <a:lnTo>
                    <a:pt x="687324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23110" y="4440173"/>
              <a:ext cx="3540760" cy="1943100"/>
            </a:xfrm>
            <a:custGeom>
              <a:avLst/>
              <a:gdLst/>
              <a:ahLst/>
              <a:cxnLst/>
              <a:rect l="l" t="t" r="r" b="b"/>
              <a:pathLst>
                <a:path w="3540760" h="1943100">
                  <a:moveTo>
                    <a:pt x="2897124" y="399288"/>
                  </a:moveTo>
                  <a:lnTo>
                    <a:pt x="3540252" y="399288"/>
                  </a:lnTo>
                  <a:lnTo>
                    <a:pt x="3540252" y="0"/>
                  </a:lnTo>
                  <a:lnTo>
                    <a:pt x="2897124" y="0"/>
                  </a:lnTo>
                  <a:lnTo>
                    <a:pt x="2897124" y="399288"/>
                  </a:lnTo>
                  <a:close/>
                </a:path>
                <a:path w="3540760" h="1943100">
                  <a:moveTo>
                    <a:pt x="0" y="815339"/>
                  </a:moveTo>
                  <a:lnTo>
                    <a:pt x="687324" y="815339"/>
                  </a:lnTo>
                  <a:lnTo>
                    <a:pt x="687324" y="416051"/>
                  </a:lnTo>
                  <a:lnTo>
                    <a:pt x="0" y="416051"/>
                  </a:lnTo>
                  <a:lnTo>
                    <a:pt x="0" y="815339"/>
                  </a:lnTo>
                  <a:close/>
                </a:path>
                <a:path w="3540760" h="1943100">
                  <a:moveTo>
                    <a:pt x="1367027" y="1572767"/>
                  </a:moveTo>
                  <a:lnTo>
                    <a:pt x="2010155" y="1572767"/>
                  </a:lnTo>
                  <a:lnTo>
                    <a:pt x="2010155" y="1173480"/>
                  </a:lnTo>
                  <a:lnTo>
                    <a:pt x="1367027" y="1173480"/>
                  </a:lnTo>
                  <a:lnTo>
                    <a:pt x="1367027" y="1572767"/>
                  </a:lnTo>
                  <a:close/>
                </a:path>
                <a:path w="3540760" h="1943100">
                  <a:moveTo>
                    <a:pt x="0" y="1943100"/>
                  </a:moveTo>
                  <a:lnTo>
                    <a:pt x="687324" y="1943100"/>
                  </a:lnTo>
                  <a:lnTo>
                    <a:pt x="687324" y="1543811"/>
                  </a:lnTo>
                  <a:lnTo>
                    <a:pt x="0" y="1543811"/>
                  </a:lnTo>
                  <a:lnTo>
                    <a:pt x="0" y="1943100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04138" y="5613653"/>
              <a:ext cx="4295140" cy="765175"/>
            </a:xfrm>
            <a:custGeom>
              <a:avLst/>
              <a:gdLst/>
              <a:ahLst/>
              <a:cxnLst/>
              <a:rect l="l" t="t" r="r" b="b"/>
              <a:pathLst>
                <a:path w="4295140" h="765175">
                  <a:moveTo>
                    <a:pt x="3649979" y="399288"/>
                  </a:moveTo>
                  <a:lnTo>
                    <a:pt x="4294632" y="399288"/>
                  </a:lnTo>
                  <a:lnTo>
                    <a:pt x="4294632" y="0"/>
                  </a:lnTo>
                  <a:lnTo>
                    <a:pt x="3649979" y="0"/>
                  </a:lnTo>
                  <a:lnTo>
                    <a:pt x="3649979" y="399288"/>
                  </a:lnTo>
                  <a:close/>
                </a:path>
                <a:path w="4295140" h="765175">
                  <a:moveTo>
                    <a:pt x="0" y="765048"/>
                  </a:moveTo>
                  <a:lnTo>
                    <a:pt x="688848" y="765048"/>
                  </a:lnTo>
                  <a:lnTo>
                    <a:pt x="688848" y="365760"/>
                  </a:lnTo>
                  <a:lnTo>
                    <a:pt x="0" y="365760"/>
                  </a:lnTo>
                  <a:lnTo>
                    <a:pt x="0" y="765048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83359"/>
            <a:ext cx="2829052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567131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14978"/>
            <a:ext cx="402958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008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56939"/>
            <a:ext cx="325996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4522342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104898"/>
            <a:ext cx="15530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59816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546857"/>
            <a:ext cx="39947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11283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22892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77614"/>
            <a:ext cx="4782311" cy="36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999744"/>
            <a:ext cx="985723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41703"/>
            <a:ext cx="37462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883359"/>
            <a:ext cx="227837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325877"/>
            <a:ext cx="28743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767838"/>
            <a:ext cx="2219325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956939"/>
            <a:ext cx="264388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399153"/>
            <a:ext cx="538670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841113"/>
            <a:ext cx="5394325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5283098"/>
            <a:ext cx="5502275" cy="366395"/>
            <a:chOff x="5768975" y="5283098"/>
            <a:chExt cx="5502275" cy="36639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5283098"/>
              <a:ext cx="443852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9002" y="5283098"/>
              <a:ext cx="249935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73970" y="5283098"/>
              <a:ext cx="1097279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427" y="544652"/>
            <a:ext cx="853427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29179"/>
            <a:ext cx="655523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32214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70834"/>
            <a:ext cx="6022466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3713353"/>
            <a:ext cx="5717540" cy="731520"/>
            <a:chOff x="5624829" y="3713353"/>
            <a:chExt cx="571754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713353"/>
              <a:ext cx="571741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079113"/>
              <a:ext cx="5656707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036" y="2414899"/>
            <a:ext cx="3300354" cy="24329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950" y="544652"/>
            <a:ext cx="42525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4377"/>
            <a:ext cx="282905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47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196033"/>
            <a:ext cx="567131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638679"/>
            <a:ext cx="635088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827653"/>
            <a:ext cx="552450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320920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269613"/>
            <a:ext cx="215201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711268"/>
            <a:ext cx="273380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53914"/>
            <a:ext cx="2746629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3538" y="1907633"/>
            <a:ext cx="3303565" cy="344920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606041"/>
            <a:ext cx="79514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 are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",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 +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 and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61531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"My nephews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old",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0363" y="907542"/>
            <a:ext cx="6917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My</a:t>
            </a:r>
            <a:r>
              <a:rPr spc="5" dirty="0"/>
              <a:t> </a:t>
            </a:r>
            <a:r>
              <a:rPr spc="-10" dirty="0"/>
              <a:t>nephews</a:t>
            </a:r>
            <a:r>
              <a:rPr spc="45"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10" dirty="0"/>
              <a:t>17,</a:t>
            </a:r>
            <a:r>
              <a:rPr spc="25" dirty="0"/>
              <a:t> </a:t>
            </a:r>
            <a:r>
              <a:rPr spc="-10" dirty="0"/>
              <a:t>15,</a:t>
            </a:r>
            <a:r>
              <a:rPr spc="25" dirty="0"/>
              <a:t> </a:t>
            </a:r>
            <a:r>
              <a:rPr spc="-5" dirty="0"/>
              <a:t>8,</a:t>
            </a:r>
            <a:r>
              <a:rPr spc="10" dirty="0"/>
              <a:t> </a:t>
            </a:r>
            <a:r>
              <a:rPr spc="-10" dirty="0"/>
              <a:t>and</a:t>
            </a:r>
            <a:r>
              <a:rPr spc="25" dirty="0"/>
              <a:t> </a:t>
            </a:r>
            <a:r>
              <a:rPr spc="-5" dirty="0"/>
              <a:t>6 years</a:t>
            </a:r>
            <a:r>
              <a:rPr spc="35" dirty="0"/>
              <a:t> </a:t>
            </a:r>
            <a:r>
              <a:rPr spc="-10" dirty="0"/>
              <a:t>old</a:t>
            </a:r>
          </a:p>
        </p:txBody>
      </p:sp>
      <p:sp>
        <p:nvSpPr>
          <p:cNvPr id="8" name="object 8"/>
          <p:cNvSpPr/>
          <p:nvPr/>
        </p:nvSpPr>
        <p:spPr>
          <a:xfrm>
            <a:off x="8104631" y="3215639"/>
            <a:ext cx="317500" cy="360045"/>
          </a:xfrm>
          <a:custGeom>
            <a:avLst/>
            <a:gdLst/>
            <a:ahLst/>
            <a:cxnLst/>
            <a:rect l="l" t="t" r="r" b="b"/>
            <a:pathLst>
              <a:path w="317500" h="360045">
                <a:moveTo>
                  <a:pt x="316992" y="0"/>
                </a:moveTo>
                <a:lnTo>
                  <a:pt x="0" y="0"/>
                </a:lnTo>
                <a:lnTo>
                  <a:pt x="0" y="359663"/>
                </a:lnTo>
                <a:lnTo>
                  <a:pt x="316992" y="359663"/>
                </a:lnTo>
                <a:lnTo>
                  <a:pt x="316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53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49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4538" y="5340858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5">
                <a:moveTo>
                  <a:pt x="0" y="359664"/>
                </a:moveTo>
                <a:lnTo>
                  <a:pt x="373379" y="359664"/>
                </a:lnTo>
                <a:lnTo>
                  <a:pt x="37337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9834" y="5340858"/>
            <a:ext cx="372110" cy="360045"/>
          </a:xfrm>
          <a:custGeom>
            <a:avLst/>
            <a:gdLst/>
            <a:ahLst/>
            <a:cxnLst/>
            <a:rect l="l" t="t" r="r" b="b"/>
            <a:pathLst>
              <a:path w="372110" h="360045">
                <a:moveTo>
                  <a:pt x="0" y="359664"/>
                </a:moveTo>
                <a:lnTo>
                  <a:pt x="371856" y="359664"/>
                </a:lnTo>
                <a:lnTo>
                  <a:pt x="371856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38100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47757" cy="792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3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88658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average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 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years";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4904" y="914400"/>
            <a:ext cx="11414760" cy="370840"/>
          </a:xfrm>
          <a:custGeom>
            <a:avLst/>
            <a:gdLst/>
            <a:ahLst/>
            <a:cxnLst/>
            <a:rect l="l" t="t" r="r" b="b"/>
            <a:pathLst>
              <a:path w="11414760" h="370840">
                <a:moveTo>
                  <a:pt x="11414760" y="0"/>
                </a:moveTo>
                <a:lnTo>
                  <a:pt x="0" y="0"/>
                </a:lnTo>
                <a:lnTo>
                  <a:pt x="0" y="370332"/>
                </a:lnTo>
                <a:lnTo>
                  <a:pt x="11414760" y="370332"/>
                </a:lnTo>
                <a:lnTo>
                  <a:pt x="11414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30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30" dirty="0"/>
              <a:t> </a:t>
            </a:r>
            <a:r>
              <a:rPr spc="-10" dirty="0"/>
              <a:t>between</a:t>
            </a:r>
            <a:r>
              <a:rPr spc="45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3.6666666666666665</a:t>
            </a:r>
            <a:r>
              <a:rPr spc="70" dirty="0"/>
              <a:t> </a:t>
            </a:r>
            <a:r>
              <a:rPr spc="-10" dirty="0"/>
              <a:t>years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482342"/>
            <a:ext cx="795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david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17,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dawson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dillon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8,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gordon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6;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940444"/>
          <a:ext cx="8747757" cy="792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3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4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avgDiff</a:t>
                      </a:r>
                      <a:r>
                        <a:rPr sz="2000" spc="-3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david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dawson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dillon</a:t>
                      </a:r>
                      <a:r>
                        <a:rPr sz="2000" spc="-1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gordon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3.0d;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4464177"/>
            <a:ext cx="520636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String.format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average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between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278" y="5001005"/>
            <a:ext cx="719455" cy="36004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B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%.1f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585" y="4997450"/>
            <a:ext cx="38049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years",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avgDiff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829" y="280415"/>
            <a:ext cx="6908165" cy="548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4904" y="914400"/>
            <a:ext cx="1141476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The</a:t>
            </a:r>
            <a:r>
              <a:rPr spc="25" dirty="0"/>
              <a:t> </a:t>
            </a:r>
            <a:r>
              <a:rPr spc="-10" dirty="0"/>
              <a:t>average</a:t>
            </a:r>
            <a:r>
              <a:rPr spc="40" dirty="0"/>
              <a:t> </a:t>
            </a:r>
            <a:r>
              <a:rPr spc="-10" dirty="0"/>
              <a:t>age</a:t>
            </a:r>
            <a:r>
              <a:rPr spc="25" dirty="0"/>
              <a:t> </a:t>
            </a:r>
            <a:r>
              <a:rPr spc="-10" dirty="0"/>
              <a:t>between</a:t>
            </a:r>
            <a:r>
              <a:rPr spc="40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3.7</a:t>
            </a:r>
            <a:r>
              <a:rPr spc="30" dirty="0"/>
              <a:t> </a:t>
            </a:r>
            <a:r>
              <a:rPr spc="-10" dirty="0"/>
              <a:t>years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0515" y="3403346"/>
            <a:ext cx="2190115" cy="370840"/>
            <a:chOff x="4890515" y="3403346"/>
            <a:chExt cx="2190115" cy="3708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515" y="3408299"/>
              <a:ext cx="518160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1449" y="3403346"/>
              <a:ext cx="1828927" cy="36575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585" y="549859"/>
            <a:ext cx="625449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30426" y="1966722"/>
            <a:ext cx="9038590" cy="1807845"/>
            <a:chOff x="1630426" y="1966722"/>
            <a:chExt cx="9038590" cy="1807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426" y="3408299"/>
              <a:ext cx="9038590" cy="3657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71997" y="1966722"/>
              <a:ext cx="2007235" cy="1558290"/>
            </a:xfrm>
            <a:custGeom>
              <a:avLst/>
              <a:gdLst/>
              <a:ahLst/>
              <a:cxnLst/>
              <a:rect l="l" t="t" r="r" b="b"/>
              <a:pathLst>
                <a:path w="2007234" h="1558289">
                  <a:moveTo>
                    <a:pt x="0" y="0"/>
                  </a:moveTo>
                  <a:lnTo>
                    <a:pt x="0" y="824483"/>
                  </a:lnTo>
                </a:path>
                <a:path w="2007234" h="1558289">
                  <a:moveTo>
                    <a:pt x="0" y="154558"/>
                  </a:moveTo>
                  <a:lnTo>
                    <a:pt x="220472" y="154558"/>
                  </a:lnTo>
                  <a:lnTo>
                    <a:pt x="2007107" y="1557908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5862" y="1966722"/>
              <a:ext cx="2646045" cy="824865"/>
            </a:xfrm>
            <a:custGeom>
              <a:avLst/>
              <a:gdLst/>
              <a:ahLst/>
              <a:cxnLst/>
              <a:rect l="l" t="t" r="r" b="b"/>
              <a:pathLst>
                <a:path w="2646045" h="824864">
                  <a:moveTo>
                    <a:pt x="264566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2645664" y="824484"/>
                  </a:lnTo>
                  <a:lnTo>
                    <a:pt x="26456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4711" y="2073529"/>
              <a:ext cx="24744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1367" y="2378329"/>
              <a:ext cx="1043292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53973" y="4703826"/>
            <a:ext cx="4020820" cy="1671955"/>
          </a:xfrm>
          <a:custGeom>
            <a:avLst/>
            <a:gdLst/>
            <a:ahLst/>
            <a:cxnLst/>
            <a:rect l="l" t="t" r="r" b="b"/>
            <a:pathLst>
              <a:path w="4020820" h="1671954">
                <a:moveTo>
                  <a:pt x="4020312" y="0"/>
                </a:moveTo>
                <a:lnTo>
                  <a:pt x="0" y="0"/>
                </a:lnTo>
                <a:lnTo>
                  <a:pt x="0" y="1671828"/>
                </a:lnTo>
                <a:lnTo>
                  <a:pt x="4020312" y="1671828"/>
                </a:lnTo>
                <a:lnTo>
                  <a:pt x="402031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9311" y="3762247"/>
            <a:ext cx="1536065" cy="2613660"/>
          </a:xfrm>
          <a:custGeom>
            <a:avLst/>
            <a:gdLst/>
            <a:ahLst/>
            <a:cxnLst/>
            <a:rect l="l" t="t" r="r" b="b"/>
            <a:pathLst>
              <a:path w="1536064" h="2613660">
                <a:moveTo>
                  <a:pt x="0" y="941577"/>
                </a:moveTo>
                <a:lnTo>
                  <a:pt x="0" y="2613406"/>
                </a:lnTo>
              </a:path>
              <a:path w="1536064" h="2613660">
                <a:moveTo>
                  <a:pt x="0" y="1255014"/>
                </a:moveTo>
                <a:lnTo>
                  <a:pt x="335025" y="1255014"/>
                </a:lnTo>
                <a:lnTo>
                  <a:pt x="1536064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06424" y="4892040"/>
            <a:ext cx="3126740" cy="609600"/>
            <a:chOff x="1106424" y="4892040"/>
            <a:chExt cx="3126740" cy="6096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6424" y="4892040"/>
              <a:ext cx="312635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6168" y="5196535"/>
              <a:ext cx="1043292" cy="3051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47572" y="5578144"/>
            <a:ext cx="2935605" cy="609600"/>
            <a:chOff x="1147572" y="5578144"/>
            <a:chExt cx="2935605" cy="609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7572" y="5578144"/>
              <a:ext cx="1038352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7588" y="5578144"/>
              <a:ext cx="207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1219" y="5578144"/>
              <a:ext cx="186804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5786" y="5578144"/>
              <a:ext cx="207263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0640" y="5882944"/>
              <a:ext cx="2625090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802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My nephews are 17, 15, 8, and 6 years old</vt:lpstr>
      <vt:lpstr>The average age between each is 3.6666666666666665 years</vt:lpstr>
      <vt:lpstr>The average age between each is 3.7 years</vt:lpstr>
      <vt:lpstr>PowerPoint Presentation</vt:lpstr>
      <vt:lpstr>PowerPoint Presentation</vt:lpstr>
      <vt:lpstr>PowerPoint Presentation</vt:lpstr>
      <vt:lpstr>PowerPoint Presentation</vt:lpstr>
      <vt:lpstr>int iVal = 32;</vt:lpstr>
      <vt:lpstr>PowerPoint Presentation</vt:lpstr>
      <vt:lpstr>int w = 5, x = 235, y = 481, z = 12;</vt:lpstr>
      <vt:lpstr>int w = 5, x = 235, y = 481, z = 12;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6</cp:revision>
  <dcterms:created xsi:type="dcterms:W3CDTF">2021-08-08T04:56:00Z</dcterms:created>
  <dcterms:modified xsi:type="dcterms:W3CDTF">2023-08-07T11:36:01Z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48856BF7DBF64608A2AD49CA01C4443B</vt:lpwstr>
  </property>
  <property fmtid="{D5CDD505-2E9C-101B-9397-08002B2CF9AE}" pid="6" name="KSOProductBuildVer">
    <vt:lpwstr>1033-11.2.0.11042</vt:lpwstr>
  </property>
</Properties>
</file>