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9" r:id="rId19"/>
    <p:sldId id="271" r:id="rId20"/>
    <p:sldId id="275" r:id="rId21"/>
    <p:sldId id="276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30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86.png"/><Relationship Id="rId3" Type="http://schemas.openxmlformats.org/officeDocument/2006/relationships/image" Target="../media/image129.png"/><Relationship Id="rId7" Type="http://schemas.openxmlformats.org/officeDocument/2006/relationships/image" Target="../media/image132.png"/><Relationship Id="rId12" Type="http://schemas.openxmlformats.org/officeDocument/2006/relationships/image" Target="../media/image8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83.png"/><Relationship Id="rId5" Type="http://schemas.openxmlformats.org/officeDocument/2006/relationships/image" Target="../media/image131.png"/><Relationship Id="rId10" Type="http://schemas.openxmlformats.org/officeDocument/2006/relationships/image" Target="../media/image82.png"/><Relationship Id="rId4" Type="http://schemas.openxmlformats.org/officeDocument/2006/relationships/image" Target="../media/image130.png"/><Relationship Id="rId9" Type="http://schemas.openxmlformats.org/officeDocument/2006/relationships/image" Target="../media/image134.png"/><Relationship Id="rId14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02.png"/><Relationship Id="rId7" Type="http://schemas.openxmlformats.org/officeDocument/2006/relationships/image" Target="../media/image1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32.png"/><Relationship Id="rId3" Type="http://schemas.openxmlformats.org/officeDocument/2006/relationships/image" Target="../media/image45.png"/><Relationship Id="rId21" Type="http://schemas.openxmlformats.org/officeDocument/2006/relationships/image" Target="../media/image6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0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0.png"/><Relationship Id="rId7" Type="http://schemas.openxmlformats.org/officeDocument/2006/relationships/image" Target="../media/image66.png"/><Relationship Id="rId12" Type="http://schemas.openxmlformats.org/officeDocument/2006/relationships/image" Target="../media/image1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51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0.png"/><Relationship Id="rId7" Type="http://schemas.openxmlformats.org/officeDocument/2006/relationships/image" Target="../media/image74.png"/><Relationship Id="rId12" Type="http://schemas.openxmlformats.org/officeDocument/2006/relationships/image" Target="../media/image2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51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6727317" cy="68610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15" y="0"/>
                </a:moveTo>
                <a:lnTo>
                  <a:pt x="902335" y="4444"/>
                </a:lnTo>
                <a:lnTo>
                  <a:pt x="983361" y="16763"/>
                </a:lnTo>
                <a:lnTo>
                  <a:pt x="1061974" y="36702"/>
                </a:lnTo>
                <a:lnTo>
                  <a:pt x="1137031" y="64261"/>
                </a:lnTo>
                <a:lnTo>
                  <a:pt x="1208913" y="98932"/>
                </a:lnTo>
                <a:lnTo>
                  <a:pt x="1276350" y="139699"/>
                </a:lnTo>
                <a:lnTo>
                  <a:pt x="1339342" y="187197"/>
                </a:lnTo>
                <a:lnTo>
                  <a:pt x="1397254" y="239902"/>
                </a:lnTo>
                <a:lnTo>
                  <a:pt x="1450340" y="298068"/>
                </a:lnTo>
                <a:lnTo>
                  <a:pt x="1497457" y="361187"/>
                </a:lnTo>
                <a:lnTo>
                  <a:pt x="1538605" y="428624"/>
                </a:lnTo>
                <a:lnTo>
                  <a:pt x="1572895" y="500125"/>
                </a:lnTo>
                <a:lnTo>
                  <a:pt x="1600454" y="575055"/>
                </a:lnTo>
                <a:lnTo>
                  <a:pt x="1620393" y="653795"/>
                </a:lnTo>
                <a:lnTo>
                  <a:pt x="1632712" y="734694"/>
                </a:lnTo>
                <a:lnTo>
                  <a:pt x="1637157" y="818514"/>
                </a:lnTo>
                <a:lnTo>
                  <a:pt x="1632712" y="902334"/>
                </a:lnTo>
                <a:lnTo>
                  <a:pt x="1620393" y="983386"/>
                </a:lnTo>
                <a:lnTo>
                  <a:pt x="1600454" y="1062012"/>
                </a:lnTo>
                <a:lnTo>
                  <a:pt x="1572895" y="1137043"/>
                </a:lnTo>
                <a:lnTo>
                  <a:pt x="1538605" y="1208887"/>
                </a:lnTo>
                <a:lnTo>
                  <a:pt x="1497457" y="1276337"/>
                </a:lnTo>
                <a:lnTo>
                  <a:pt x="1450340" y="1339405"/>
                </a:lnTo>
                <a:lnTo>
                  <a:pt x="1397254" y="1397266"/>
                </a:lnTo>
                <a:lnTo>
                  <a:pt x="1339342" y="1450339"/>
                </a:lnTo>
                <a:lnTo>
                  <a:pt x="1276350" y="1497444"/>
                </a:lnTo>
                <a:lnTo>
                  <a:pt x="1208913" y="1538554"/>
                </a:lnTo>
                <a:lnTo>
                  <a:pt x="1137031" y="1572869"/>
                </a:lnTo>
                <a:lnTo>
                  <a:pt x="1061974" y="1600415"/>
                </a:lnTo>
                <a:lnTo>
                  <a:pt x="983361" y="1620367"/>
                </a:lnTo>
                <a:lnTo>
                  <a:pt x="902335" y="1632737"/>
                </a:lnTo>
                <a:lnTo>
                  <a:pt x="818515" y="1637131"/>
                </a:lnTo>
                <a:lnTo>
                  <a:pt x="734694" y="1632737"/>
                </a:lnTo>
                <a:lnTo>
                  <a:pt x="653796" y="1620367"/>
                </a:lnTo>
                <a:lnTo>
                  <a:pt x="575056" y="1600415"/>
                </a:lnTo>
                <a:lnTo>
                  <a:pt x="500126" y="1572869"/>
                </a:lnTo>
                <a:lnTo>
                  <a:pt x="428625" y="1538541"/>
                </a:lnTo>
                <a:lnTo>
                  <a:pt x="361188" y="1497444"/>
                </a:lnTo>
                <a:lnTo>
                  <a:pt x="298119" y="1450339"/>
                </a:lnTo>
                <a:lnTo>
                  <a:pt x="239852" y="1397266"/>
                </a:lnTo>
                <a:lnTo>
                  <a:pt x="187185" y="1339405"/>
                </a:lnTo>
                <a:lnTo>
                  <a:pt x="139687" y="1276337"/>
                </a:lnTo>
                <a:lnTo>
                  <a:pt x="98971" y="1208887"/>
                </a:lnTo>
                <a:lnTo>
                  <a:pt x="64249" y="1137056"/>
                </a:lnTo>
                <a:lnTo>
                  <a:pt x="36715" y="1062012"/>
                </a:lnTo>
                <a:lnTo>
                  <a:pt x="16751" y="983386"/>
                </a:lnTo>
                <a:lnTo>
                  <a:pt x="4381" y="902334"/>
                </a:lnTo>
                <a:lnTo>
                  <a:pt x="0" y="818514"/>
                </a:lnTo>
                <a:lnTo>
                  <a:pt x="4381" y="734694"/>
                </a:lnTo>
                <a:lnTo>
                  <a:pt x="16751" y="653795"/>
                </a:lnTo>
                <a:lnTo>
                  <a:pt x="36715" y="575055"/>
                </a:lnTo>
                <a:lnTo>
                  <a:pt x="64262" y="500125"/>
                </a:lnTo>
                <a:lnTo>
                  <a:pt x="98971" y="428624"/>
                </a:lnTo>
                <a:lnTo>
                  <a:pt x="139687" y="361187"/>
                </a:lnTo>
                <a:lnTo>
                  <a:pt x="187172" y="298068"/>
                </a:lnTo>
                <a:lnTo>
                  <a:pt x="239852" y="239902"/>
                </a:lnTo>
                <a:lnTo>
                  <a:pt x="298119" y="187197"/>
                </a:lnTo>
                <a:lnTo>
                  <a:pt x="361188" y="139699"/>
                </a:lnTo>
                <a:lnTo>
                  <a:pt x="428625" y="98932"/>
                </a:lnTo>
                <a:lnTo>
                  <a:pt x="500126" y="64261"/>
                </a:lnTo>
                <a:lnTo>
                  <a:pt x="575056" y="36702"/>
                </a:lnTo>
                <a:lnTo>
                  <a:pt x="653796" y="16763"/>
                </a:lnTo>
                <a:lnTo>
                  <a:pt x="734694" y="4444"/>
                </a:lnTo>
                <a:lnTo>
                  <a:pt x="818515" y="0"/>
                </a:lnTo>
                <a:close/>
              </a:path>
            </a:pathLst>
          </a:custGeom>
          <a:ln w="9143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357249"/>
            <a:ext cx="678789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85021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1798904"/>
            <a:ext cx="5494655" cy="732790"/>
            <a:chOff x="5624829" y="1798904"/>
            <a:chExt cx="5494655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798904"/>
              <a:ext cx="5494401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165349"/>
              <a:ext cx="309511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354323"/>
            <a:ext cx="3193669" cy="365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847592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796284"/>
            <a:ext cx="478866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237939"/>
            <a:ext cx="5543423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680458"/>
            <a:ext cx="602195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122417"/>
            <a:ext cx="5929249" cy="3657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8283" y="1702307"/>
            <a:ext cx="3383279" cy="34381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3658311"/>
            <a:ext cx="1549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2022-03-01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640425"/>
            <a:ext cx="154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03-01-2022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984703"/>
            <a:ext cx="5207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LocalDate.now();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585842"/>
            <a:ext cx="71894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DateTimeFormatter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304800">
              <a:lnSpc>
                <a:spcPts val="4200"/>
              </a:lnSpc>
              <a:spcBef>
                <a:spcPts val="24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DateTimeFormatter.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ofPattern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MM-dd-yyyy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");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format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9639" y="491312"/>
            <a:ext cx="10506075" cy="549275"/>
            <a:chOff x="929639" y="491312"/>
            <a:chExt cx="10506075" cy="5492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491312"/>
              <a:ext cx="6041517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7382" y="491312"/>
              <a:ext cx="4688332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9780270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07-04-2022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failedDate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LocalDate.parse(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ERROR!!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317500" marR="3053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DateTimeFormatter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DateTimeFormatter.ofPattern("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MM-dd-yyyy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theDate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LocalDate.parse(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0147" y="549859"/>
            <a:ext cx="9490075" cy="549275"/>
            <a:chOff x="1430147" y="549859"/>
            <a:chExt cx="949007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0147" y="549859"/>
              <a:ext cx="50194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1381" y="549859"/>
              <a:ext cx="4688332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6850126" y="254762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27" y="0"/>
                </a:moveTo>
                <a:lnTo>
                  <a:pt x="321818" y="275843"/>
                </a:lnTo>
                <a:lnTo>
                  <a:pt x="38607" y="0"/>
                </a:lnTo>
                <a:lnTo>
                  <a:pt x="0" y="39624"/>
                </a:lnTo>
                <a:lnTo>
                  <a:pt x="282194" y="314451"/>
                </a:lnTo>
                <a:lnTo>
                  <a:pt x="0" y="589279"/>
                </a:lnTo>
                <a:lnTo>
                  <a:pt x="38607" y="628903"/>
                </a:lnTo>
                <a:lnTo>
                  <a:pt x="321818" y="353059"/>
                </a:lnTo>
                <a:lnTo>
                  <a:pt x="605027" y="628903"/>
                </a:lnTo>
                <a:lnTo>
                  <a:pt x="643635" y="589279"/>
                </a:lnTo>
                <a:lnTo>
                  <a:pt x="361442" y="314451"/>
                </a:lnTo>
                <a:lnTo>
                  <a:pt x="643635" y="39624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357249"/>
            <a:ext cx="245338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850212"/>
            <a:ext cx="11747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798904"/>
            <a:ext cx="3150235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241550"/>
            <a:ext cx="204863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2683459"/>
            <a:ext cx="826770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125723"/>
            <a:ext cx="1395095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314697"/>
            <a:ext cx="5540375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80796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24829" y="4756658"/>
            <a:ext cx="4903470" cy="731520"/>
            <a:chOff x="5624829" y="4756658"/>
            <a:chExt cx="4903470" cy="73152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4756658"/>
              <a:ext cx="490296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4829" y="5122418"/>
              <a:ext cx="3566033" cy="36575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3352" y="1878329"/>
            <a:ext cx="3143616" cy="307657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915288"/>
            <a:ext cx="4057777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40855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357249"/>
            <a:ext cx="472973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798904"/>
            <a:ext cx="2745994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241550"/>
            <a:ext cx="6306185" cy="731520"/>
            <a:chOff x="5624829" y="2241550"/>
            <a:chExt cx="6306185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241550"/>
              <a:ext cx="630618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2607309"/>
              <a:ext cx="3175000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3796284"/>
            <a:ext cx="623417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22570" y="4289247"/>
            <a:ext cx="11747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237939"/>
            <a:ext cx="3997960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680458"/>
            <a:ext cx="2183129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5122417"/>
            <a:ext cx="1642872" cy="365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5564733"/>
            <a:ext cx="1414272" cy="36575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83999" y="1664301"/>
            <a:ext cx="3102476" cy="3506305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355850"/>
            <a:ext cx="57795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97505"/>
            <a:ext cx="4876164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240023"/>
            <a:ext cx="467309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681984"/>
            <a:ext cx="377164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123639"/>
            <a:ext cx="2028698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3999" y="1664301"/>
            <a:ext cx="3102476" cy="350630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" y="809625"/>
            <a:ext cx="11961495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" y="533400"/>
            <a:ext cx="11808460" cy="50406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762000"/>
            <a:ext cx="11224895" cy="4482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5003" y="1212469"/>
            <a:ext cx="3953002" cy="3505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11571" y="1687144"/>
            <a:ext cx="113664" cy="1997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832" y="1638884"/>
            <a:ext cx="3988054" cy="35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13832" y="2066289"/>
            <a:ext cx="4410202" cy="3505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13832" y="2493010"/>
            <a:ext cx="4287646" cy="3505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13832" y="2919425"/>
            <a:ext cx="3233039" cy="35082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513832" y="3346703"/>
            <a:ext cx="5850890" cy="701040"/>
            <a:chOff x="5513832" y="3346703"/>
            <a:chExt cx="5850890" cy="70104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3832" y="3346703"/>
              <a:ext cx="5850382" cy="3505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3832" y="3697223"/>
              <a:ext cx="3355721" cy="3505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11571" y="5330697"/>
            <a:ext cx="113664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8780" y="1926546"/>
            <a:ext cx="3273870" cy="299648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2234" y="1952498"/>
            <a:ext cx="24104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82234" y="2546857"/>
            <a:ext cx="3303904" cy="365760"/>
            <a:chOff x="5182234" y="2546857"/>
            <a:chExt cx="3303904" cy="3657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2234" y="2546857"/>
              <a:ext cx="129298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702" y="2546857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4670" y="2546857"/>
              <a:ext cx="21010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82234" y="3140913"/>
            <a:ext cx="4051680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82234" y="3735959"/>
            <a:ext cx="484466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82234" y="4330014"/>
            <a:ext cx="354380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999744"/>
            <a:ext cx="3266439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493011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441703"/>
            <a:ext cx="4753356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1883359"/>
            <a:ext cx="3514090" cy="366395"/>
            <a:chOff x="5768975" y="1883359"/>
            <a:chExt cx="3514090" cy="36639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1883359"/>
              <a:ext cx="924305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8369" y="1883359"/>
              <a:ext cx="24993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3336" y="1883359"/>
              <a:ext cx="2649728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325877"/>
            <a:ext cx="360299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2767838"/>
            <a:ext cx="37631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3956939"/>
            <a:ext cx="3193669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66715" y="445046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399153"/>
            <a:ext cx="4788661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841113"/>
            <a:ext cx="6021959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5283098"/>
            <a:ext cx="5929249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98217"/>
            <a:ext cx="405815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491485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440177"/>
            <a:ext cx="472973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81833"/>
            <a:ext cx="274599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3324478"/>
            <a:ext cx="5050790" cy="731520"/>
            <a:chOff x="5768975" y="3324478"/>
            <a:chExt cx="5050790" cy="73152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324478"/>
              <a:ext cx="50502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690238"/>
              <a:ext cx="4428998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20570"/>
            <a:ext cx="255714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1383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462529"/>
            <a:ext cx="604037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651503"/>
            <a:ext cx="5532247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44467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4829" y="4093159"/>
            <a:ext cx="6365875" cy="732155"/>
            <a:chOff x="5624829" y="4093159"/>
            <a:chExt cx="6365875" cy="73215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093159"/>
              <a:ext cx="6365494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459477"/>
              <a:ext cx="4800600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3352" y="1802526"/>
            <a:ext cx="3143616" cy="322970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667" y="1862191"/>
            <a:ext cx="2368590" cy="23685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7494" y="1881959"/>
            <a:ext cx="2319313" cy="23283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0538" y="4569282"/>
            <a:ext cx="1807844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03452" y="4920360"/>
            <a:ext cx="3230880" cy="548640"/>
            <a:chOff x="803452" y="4920360"/>
            <a:chExt cx="3230880" cy="54864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3012" y="4920360"/>
              <a:ext cx="2699004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452" y="5194680"/>
              <a:ext cx="3230879" cy="27431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15282" y="549859"/>
            <a:ext cx="3527298" cy="5489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414139" y="4569282"/>
            <a:ext cx="3481704" cy="305435"/>
            <a:chOff x="4414139" y="4569282"/>
            <a:chExt cx="3481704" cy="30543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4139" y="4569282"/>
              <a:ext cx="1779269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45073" y="4569282"/>
              <a:ext cx="207263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8705" y="4569282"/>
              <a:ext cx="1746630" cy="30510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14366" y="4950840"/>
            <a:ext cx="2877439" cy="27431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090027" y="4569282"/>
            <a:ext cx="3624579" cy="305435"/>
            <a:chOff x="8090027" y="4569282"/>
            <a:chExt cx="3624579" cy="30543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90027" y="4569282"/>
              <a:ext cx="1920113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62439" y="4569282"/>
              <a:ext cx="207264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66071" y="4569282"/>
              <a:ext cx="1748281" cy="30510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634094" y="4950840"/>
            <a:ext cx="2531872" cy="2743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512175" y="5301360"/>
            <a:ext cx="2781554" cy="2743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34563" y="1872536"/>
            <a:ext cx="2036832" cy="2349251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6770" y="544652"/>
            <a:ext cx="560476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608198"/>
            <a:ext cx="203187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1014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3050158"/>
            <a:ext cx="5645150" cy="365760"/>
            <a:chOff x="5624829" y="3050158"/>
            <a:chExt cx="564515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3050158"/>
              <a:ext cx="302780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93251" y="3050158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8219" y="3050158"/>
              <a:ext cx="2651632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491814"/>
            <a:ext cx="6311519" cy="3660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24829" y="3934333"/>
            <a:ext cx="5866765" cy="731520"/>
            <a:chOff x="5624829" y="3934333"/>
            <a:chExt cx="5866765" cy="7315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934333"/>
              <a:ext cx="586638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4300093"/>
              <a:ext cx="2593212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4346" y="1878823"/>
            <a:ext cx="3040679" cy="350555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578356"/>
            <a:ext cx="840930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9718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checkRelationship(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Instant.now()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5080" indent="-61023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otherInstant.compareTo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future");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311150" indent="-61023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otherInstant.compareTo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&lt;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0)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past");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297815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 now");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609" y="549859"/>
            <a:ext cx="3054604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23" y="1903528"/>
            <a:ext cx="2469257" cy="22876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2836" y="1863310"/>
            <a:ext cx="2360066" cy="23599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4433" y="4569282"/>
            <a:ext cx="1465071" cy="305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6145" y="4950840"/>
            <a:ext cx="1478280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5250" y="5301360"/>
            <a:ext cx="2110358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22345" y="549859"/>
            <a:ext cx="6287135" cy="549275"/>
            <a:chOff x="3022345" y="549859"/>
            <a:chExt cx="6287135" cy="54927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2345" y="549859"/>
              <a:ext cx="3215639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70142" y="549859"/>
              <a:ext cx="371856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6070" y="549859"/>
              <a:ext cx="3153155" cy="5489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59221" y="4569282"/>
            <a:ext cx="1434592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53709" y="4950840"/>
            <a:ext cx="1226312" cy="2743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466841" y="5301360"/>
            <a:ext cx="1418590" cy="274320"/>
            <a:chOff x="5466841" y="5301360"/>
            <a:chExt cx="1418590" cy="274320"/>
          </a:xfrm>
        </p:grpSpPr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6841" y="5301360"/>
              <a:ext cx="731520" cy="274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2057" y="5301360"/>
              <a:ext cx="173736" cy="2743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38925" y="5301360"/>
              <a:ext cx="345186" cy="2743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9049" y="5301360"/>
              <a:ext cx="185927" cy="274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62013" y="5301360"/>
              <a:ext cx="423367" cy="27431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879078" y="4569282"/>
            <a:ext cx="2067941" cy="3051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33714" y="4950840"/>
            <a:ext cx="2531872" cy="27431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8138159" y="5301360"/>
            <a:ext cx="3536315" cy="274320"/>
            <a:chOff x="8138159" y="5301360"/>
            <a:chExt cx="3536315" cy="274320"/>
          </a:xfrm>
        </p:grpSpPr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38159" y="5301360"/>
              <a:ext cx="731901" cy="2743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3629" y="5301360"/>
              <a:ext cx="173735" cy="2743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10497" y="5301360"/>
              <a:ext cx="345185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40621" y="5301360"/>
              <a:ext cx="185927" cy="2743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33585" y="5301360"/>
              <a:ext cx="2540380" cy="27431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567928" y="1818132"/>
            <a:ext cx="2499360" cy="2415540"/>
            <a:chOff x="8567928" y="1818132"/>
            <a:chExt cx="2499360" cy="241554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73806" y="2946827"/>
              <a:ext cx="1392918" cy="12863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67928" y="1818132"/>
              <a:ext cx="1228344" cy="1231391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22345" y="544652"/>
            <a:ext cx="6287135" cy="549275"/>
            <a:chOff x="3022345" y="544652"/>
            <a:chExt cx="6287135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2345" y="544652"/>
              <a:ext cx="3215639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0142" y="544652"/>
              <a:ext cx="37185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070" y="544652"/>
              <a:ext cx="31531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1754377"/>
            <a:ext cx="6067298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247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2196033"/>
            <a:ext cx="2194560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385134"/>
            <a:ext cx="4503165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878960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827653"/>
            <a:ext cx="30499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269613"/>
            <a:ext cx="4529201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711268"/>
            <a:ext cx="3357499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5153914"/>
            <a:ext cx="3586733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8120" y="1974294"/>
            <a:ext cx="3313962" cy="331543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03473" y="544652"/>
            <a:ext cx="6523355" cy="549275"/>
            <a:chOff x="2903473" y="544652"/>
            <a:chExt cx="6523355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3473" y="544652"/>
              <a:ext cx="3449320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491" y="544652"/>
              <a:ext cx="37185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3419" y="544652"/>
              <a:ext cx="31531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1975053"/>
            <a:ext cx="2644394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46900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4829" y="2417698"/>
            <a:ext cx="5685790" cy="365760"/>
            <a:chOff x="5624829" y="2417698"/>
            <a:chExt cx="568579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417698"/>
              <a:ext cx="339394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71203" y="2417698"/>
              <a:ext cx="2439161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2859658"/>
            <a:ext cx="3822573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4048633"/>
            <a:ext cx="4100829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22570" y="454190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490288"/>
            <a:ext cx="6171057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932934"/>
            <a:ext cx="551205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5154" y="2007857"/>
            <a:ext cx="3238864" cy="324729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222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Admin</cp:lastModifiedBy>
  <cp:revision>8</cp:revision>
  <dcterms:created xsi:type="dcterms:W3CDTF">2021-08-08T08:16:00Z</dcterms:created>
  <dcterms:modified xsi:type="dcterms:W3CDTF">2023-08-07T11:42:42Z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2020-02-14T03:30:00Z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2021-08-07T03:30:00Z</vt:filetime>
  </property>
  <property fmtid="{D5CDD505-2E9C-101B-9397-08002B2CF9AE}" pid="5" name="ICV">
    <vt:lpwstr>993A2672AB6D42D1A156098320F4E1EA</vt:lpwstr>
  </property>
  <property fmtid="{D5CDD505-2E9C-101B-9397-08002B2CF9AE}" pid="6" name="KSOProductBuildVer">
    <vt:lpwstr>1033-11.2.0.11042</vt:lpwstr>
  </property>
</Properties>
</file>