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694" y="2977579"/>
            <a:ext cx="10768965" cy="38100"/>
            <a:chOff x="711694" y="2977579"/>
            <a:chExt cx="10768965" cy="38100"/>
          </a:xfrm>
        </p:grpSpPr>
        <p:sp>
          <p:nvSpPr>
            <p:cNvPr id="3" name="object 3"/>
            <p:cNvSpPr/>
            <p:nvPr/>
          </p:nvSpPr>
          <p:spPr>
            <a:xfrm>
              <a:off x="711694" y="2977579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694" y="2977579"/>
              <a:ext cx="10768615" cy="3810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51275" y="3267964"/>
            <a:ext cx="886396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lang="en-US" sz="2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OURSE OVERVIEW</a:t>
            </a:r>
            <a:endParaRPr sz="280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6570" y="1058545"/>
            <a:ext cx="9772650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823595"/>
            <a:ext cx="10172700" cy="5210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245" y="1468755"/>
            <a:ext cx="9286875" cy="47231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75" y="1894205"/>
            <a:ext cx="9163050" cy="30689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885" y="746760"/>
            <a:ext cx="9468485" cy="5365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685" y="958850"/>
            <a:ext cx="9675495" cy="5397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85" y="645160"/>
            <a:ext cx="11720195" cy="57111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32B248-867F-639B-7CA8-AF430F004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BF8B6D-527A-2706-2886-CE41ED6F0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447"/>
            <a:ext cx="12254753" cy="60691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145" y="737870"/>
            <a:ext cx="11395075" cy="53822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Admin</cp:lastModifiedBy>
  <cp:revision>2</cp:revision>
  <dcterms:created xsi:type="dcterms:W3CDTF">2022-02-20T15:15:38Z</dcterms:created>
  <dcterms:modified xsi:type="dcterms:W3CDTF">2023-08-07T18:00:00Z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714D0DA1F5754D8CBF60A16031375D2B</vt:lpwstr>
  </property>
  <property fmtid="{D5CDD505-2E9C-101B-9397-08002B2CF9AE}" pid="3" name="KSOProductBuildVer">
    <vt:lpwstr>1033-11.2.0.10463</vt:lpwstr>
  </property>
</Properties>
</file>