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67" r:id="rId15"/>
    <p:sldId id="268" r:id="rId16"/>
    <p:sldId id="269" r:id="rId17"/>
    <p:sldId id="278" r:id="rId18"/>
    <p:sldId id="270" r:id="rId19"/>
    <p:sldId id="271" r:id="rId20"/>
    <p:sldId id="272" r:id="rId21"/>
    <p:sldId id="273" r:id="rId22"/>
    <p:sldId id="274" r:id="rId23"/>
    <p:sldId id="275" r:id="rId24"/>
    <p:sldId id="279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483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0964" y="2619783"/>
            <a:ext cx="8890070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3744" y="2980244"/>
            <a:ext cx="10104511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480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30" dirty="0">
                <a:solidFill>
                  <a:srgbClr val="101010"/>
                </a:solidFill>
              </a:rPr>
              <a:t>W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95" dirty="0">
                <a:solidFill>
                  <a:srgbClr val="101010"/>
                </a:solidFill>
              </a:rPr>
              <a:t>r</a:t>
            </a:r>
            <a:r>
              <a:rPr sz="4500" spc="-235" dirty="0">
                <a:solidFill>
                  <a:srgbClr val="101010"/>
                </a:solidFill>
              </a:rPr>
              <a:t>k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5" dirty="0">
                <a:solidFill>
                  <a:srgbClr val="101010"/>
                </a:solidFill>
              </a:rPr>
              <a:t>w</a:t>
            </a:r>
            <a:r>
              <a:rPr sz="4500" spc="-7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80" dirty="0">
                <a:solidFill>
                  <a:srgbClr val="101010"/>
                </a:solidFill>
              </a:rPr>
              <a:t>h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6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305" dirty="0">
                <a:solidFill>
                  <a:srgbClr val="101010"/>
                </a:solidFill>
              </a:rPr>
              <a:t>r</a:t>
            </a:r>
            <a:r>
              <a:rPr sz="4500" spc="-20" dirty="0">
                <a:solidFill>
                  <a:srgbClr val="101010"/>
                </a:solidFill>
              </a:rPr>
              <a:t>ec</a:t>
            </a:r>
            <a:r>
              <a:rPr sz="4500" spc="-50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280" dirty="0">
                <a:solidFill>
                  <a:srgbClr val="101010"/>
                </a:solidFill>
              </a:rPr>
              <a:t>v</a:t>
            </a:r>
            <a:r>
              <a:rPr sz="4500" spc="-175" dirty="0">
                <a:solidFill>
                  <a:srgbClr val="101010"/>
                </a:solidFill>
              </a:rPr>
              <a:t>es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0352" y="4021835"/>
            <a:ext cx="3429000" cy="164465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044575">
              <a:lnSpc>
                <a:spcPct val="100000"/>
              </a:lnSpc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isElgnored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12115" marR="403225" indent="673100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Elgno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ue"</a:t>
            </a:r>
            <a:r>
              <a:rPr sz="20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227" y="4052315"/>
            <a:ext cx="3429000" cy="132207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533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95"/>
              </a:spcBef>
            </a:pPr>
            <a:r>
              <a:rPr sz="19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Extends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321310" marR="313055" indent="-2540" algn="ctr">
              <a:lnSpc>
                <a:spcPct val="80000"/>
              </a:lnSpc>
              <a:spcBef>
                <a:spcPts val="595"/>
              </a:spcBef>
            </a:pPr>
            <a:r>
              <a:rPr sz="1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19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extends="com.</a:t>
            </a:r>
            <a:r>
              <a:rPr lang="en-US" sz="19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mycompany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lang="en-US"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emo"%&gt;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52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85"/>
              </a:spcBef>
            </a:pPr>
            <a:r>
              <a:rPr sz="19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Info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353695" marR="346710" algn="ctr">
              <a:lnSpc>
                <a:spcPct val="80000"/>
              </a:lnSpc>
              <a:spcBef>
                <a:spcPts val="600"/>
              </a:spcBef>
            </a:pPr>
            <a:r>
              <a:rPr sz="19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9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9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9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  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9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home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19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9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900" spc="-6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site"%&gt;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13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85"/>
              </a:spcBef>
            </a:pPr>
            <a:r>
              <a:rPr sz="19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Import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marL="580390" marR="574675" indent="-635" algn="ctr">
              <a:lnSpc>
                <a:spcPct val="80000"/>
              </a:lnSpc>
              <a:spcBef>
                <a:spcPts val="600"/>
              </a:spcBef>
            </a:pPr>
            <a:r>
              <a:rPr sz="1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19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9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19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9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.sq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9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.*</a:t>
            </a:r>
            <a:r>
              <a:rPr sz="19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19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endParaRPr sz="19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import=“java.util.*”%&gt;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08585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Language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504190" marR="497205" indent="580390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ngua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4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3898" y="552594"/>
            <a:ext cx="383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1A1A1A"/>
                </a:solidFill>
              </a:rPr>
              <a:t>Page</a:t>
            </a:r>
            <a:r>
              <a:rPr spc="-165" dirty="0">
                <a:solidFill>
                  <a:srgbClr val="1A1A1A"/>
                </a:solidFill>
              </a:rPr>
              <a:t> </a:t>
            </a:r>
            <a:r>
              <a:rPr spc="-15" dirty="0">
                <a:solidFill>
                  <a:srgbClr val="1A1A1A"/>
                </a:solidFill>
              </a:rPr>
              <a:t>Directive</a:t>
            </a:r>
            <a:r>
              <a:rPr spc="-125" dirty="0">
                <a:solidFill>
                  <a:srgbClr val="1A1A1A"/>
                </a:solidFill>
              </a:rPr>
              <a:t> </a:t>
            </a:r>
            <a:r>
              <a:rPr spc="10" dirty="0">
                <a:solidFill>
                  <a:srgbClr val="1A1A1A"/>
                </a:solidFill>
              </a:rPr>
              <a:t>Attributes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86071" y="4037076"/>
            <a:ext cx="3429000" cy="164465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164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ContentType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46710" marR="337185" indent="-1905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/ht  </a:t>
            </a:r>
            <a:r>
              <a:rPr sz="20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ml"%&gt;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0027" y="4052315"/>
            <a:ext cx="45720" cy="1644650"/>
          </a:xfrm>
          <a:custGeom>
            <a:avLst/>
            <a:gdLst/>
            <a:ahLst/>
            <a:cxnLst/>
            <a:rect l="l" t="t" r="r" b="b"/>
            <a:pathLst>
              <a:path w="45719" h="1644650">
                <a:moveTo>
                  <a:pt x="0" y="1644395"/>
                </a:moveTo>
                <a:lnTo>
                  <a:pt x="45720" y="1644395"/>
                </a:lnTo>
                <a:lnTo>
                  <a:pt x="45720" y="0"/>
                </a:lnTo>
                <a:lnTo>
                  <a:pt x="0" y="0"/>
                </a:lnTo>
                <a:lnTo>
                  <a:pt x="0" y="1644395"/>
                </a:lnTo>
                <a:close/>
              </a:path>
            </a:pathLst>
          </a:custGeom>
          <a:solidFill>
            <a:srgbClr val="1010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5748" y="4280268"/>
            <a:ext cx="3429000" cy="11506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0"/>
              </a:spcBef>
              <a:buClrTx/>
              <a:buSzTx/>
              <a:buFontTx/>
            </a:pP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Buffer</a:t>
            </a:r>
          </a:p>
          <a:p>
            <a:pPr marL="617220" marR="701675" indent="-635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bu</a:t>
            </a:r>
            <a:r>
              <a:rPr sz="2000" spc="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000" spc="-3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2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5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4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000" spc="-3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51292" y="2174748"/>
            <a:ext cx="3429000" cy="164338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222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0"/>
              </a:spcBef>
            </a:pP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64490" marR="357505" indent="1905" algn="ctr">
              <a:lnSpc>
                <a:spcPct val="100000"/>
              </a:lnSpc>
              <a:spcBef>
                <a:spcPts val="600"/>
              </a:spcBef>
            </a:pP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ls</a:t>
            </a: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8" y="2174748"/>
            <a:ext cx="3429000" cy="164338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pageEncoding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49885" marR="342900" indent="-1905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pageEncoding="UTF-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8"%&gt;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136" y="2174748"/>
            <a:ext cx="3429000" cy="164338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20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isThreadSafe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11785" marR="305435" indent="-635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dSa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3898" y="552594"/>
            <a:ext cx="383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3E3E3E"/>
                </a:solidFill>
              </a:rPr>
              <a:t>Page</a:t>
            </a:r>
            <a:r>
              <a:rPr spc="-16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Directive</a:t>
            </a:r>
            <a:r>
              <a:rPr spc="-125" dirty="0">
                <a:solidFill>
                  <a:srgbClr val="3E3E3E"/>
                </a:solidFill>
              </a:rPr>
              <a:t> </a:t>
            </a:r>
            <a:r>
              <a:rPr spc="10" dirty="0">
                <a:solidFill>
                  <a:srgbClr val="3E3E3E"/>
                </a:solidFill>
              </a:rPr>
              <a:t>Attributes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4871" y="4037076"/>
            <a:ext cx="3429000" cy="164465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1644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autoFlush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14325" marR="305435" indent="-1270" algn="ctr">
              <a:lnSpc>
                <a:spcPct val="100000"/>
              </a:lnSpc>
              <a:spcBef>
                <a:spcPts val="600"/>
              </a:spcBef>
            </a:pP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&lt;%@page 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autoFlush="true|false“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spc="-4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8170" y="1917065"/>
            <a:ext cx="4037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lang="en-US" sz="36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3115670"/>
            <a:ext cx="256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@page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024255" y="873760"/>
          <a:ext cx="10142855" cy="510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134600" imgH="5105400" progId="Paint.Picture">
                  <p:embed/>
                </p:oleObj>
              </mc:Choice>
              <mc:Fallback>
                <p:oleObj r:id="rId2" imgW="10134600" imgH="5105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4255" y="873760"/>
                        <a:ext cx="10142855" cy="510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2852" y="2718906"/>
            <a:ext cx="426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</a:rPr>
              <a:t>@include</a:t>
            </a:r>
            <a:r>
              <a:rPr sz="3600" spc="-260" dirty="0">
                <a:solidFill>
                  <a:srgbClr val="3E3E3E"/>
                </a:solidFill>
              </a:rPr>
              <a:t> </a:t>
            </a:r>
            <a:r>
              <a:rPr sz="3600" spc="-20" dirty="0">
                <a:solidFill>
                  <a:srgbClr val="3E3E3E"/>
                </a:solidFill>
              </a:rPr>
              <a:t>Directive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6437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specify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Container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specified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 </a:t>
            </a:r>
            <a:r>
              <a:rPr sz="2800" spc="-9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merges its 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contents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into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800" spc="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JSP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source </a:t>
            </a:r>
            <a:r>
              <a:rPr sz="2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8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currently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parsed</a:t>
            </a:r>
            <a:r>
              <a:rPr sz="2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Translation</a:t>
            </a:r>
            <a:r>
              <a:rPr sz="28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phase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171932"/>
            <a:ext cx="43395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49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300" spc="-9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cl</a:t>
            </a:r>
            <a:r>
              <a:rPr sz="4300" spc="-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300" spc="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-2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84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300" spc="-17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9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3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2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2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8164" y="1410962"/>
            <a:ext cx="4685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>
                <a:solidFill>
                  <a:srgbClr val="F15B2A"/>
                </a:solidFill>
              </a:rPr>
              <a:t>&lt;%</a:t>
            </a:r>
            <a:r>
              <a:rPr spc="-50" dirty="0">
                <a:solidFill>
                  <a:srgbClr val="F15B2A"/>
                </a:solidFill>
              </a:rPr>
              <a:t>@</a:t>
            </a:r>
            <a:r>
              <a:rPr spc="-125" dirty="0">
                <a:solidFill>
                  <a:srgbClr val="F15B2A"/>
                </a:solidFill>
              </a:rPr>
              <a:t> </a:t>
            </a:r>
            <a:r>
              <a:rPr spc="-25" dirty="0">
                <a:solidFill>
                  <a:srgbClr val="1F778D"/>
                </a:solidFill>
              </a:rPr>
              <a:t>i</a:t>
            </a:r>
            <a:r>
              <a:rPr spc="-55" dirty="0">
                <a:solidFill>
                  <a:srgbClr val="1F778D"/>
                </a:solidFill>
              </a:rPr>
              <a:t>n</a:t>
            </a:r>
            <a:r>
              <a:rPr spc="114" dirty="0">
                <a:solidFill>
                  <a:srgbClr val="1F778D"/>
                </a:solidFill>
              </a:rPr>
              <a:t>c</a:t>
            </a:r>
            <a:r>
              <a:rPr spc="-25" dirty="0">
                <a:solidFill>
                  <a:srgbClr val="1F778D"/>
                </a:solidFill>
              </a:rPr>
              <a:t>l</a:t>
            </a:r>
            <a:r>
              <a:rPr spc="-55" dirty="0">
                <a:solidFill>
                  <a:srgbClr val="1F778D"/>
                </a:solidFill>
              </a:rPr>
              <a:t>u</a:t>
            </a:r>
            <a:r>
              <a:rPr spc="95" dirty="0">
                <a:solidFill>
                  <a:srgbClr val="1F778D"/>
                </a:solidFill>
              </a:rPr>
              <a:t>d</a:t>
            </a:r>
            <a:r>
              <a:rPr spc="-10" dirty="0">
                <a:solidFill>
                  <a:srgbClr val="1F778D"/>
                </a:solidFill>
              </a:rPr>
              <a:t>e</a:t>
            </a:r>
            <a:r>
              <a:rPr spc="-145" dirty="0">
                <a:solidFill>
                  <a:srgbClr val="1F778D"/>
                </a:solidFill>
              </a:rPr>
              <a:t> </a:t>
            </a:r>
            <a:r>
              <a:rPr spc="30" dirty="0">
                <a:solidFill>
                  <a:srgbClr val="1F778D"/>
                </a:solidFill>
              </a:rPr>
              <a:t>f</a:t>
            </a:r>
            <a:r>
              <a:rPr spc="-20" dirty="0">
                <a:solidFill>
                  <a:srgbClr val="1F778D"/>
                </a:solidFill>
              </a:rPr>
              <a:t>il</a:t>
            </a:r>
            <a:r>
              <a:rPr spc="-40" dirty="0">
                <a:solidFill>
                  <a:srgbClr val="1F778D"/>
                </a:solidFill>
              </a:rPr>
              <a:t>e</a:t>
            </a:r>
            <a:r>
              <a:rPr spc="-465" dirty="0">
                <a:solidFill>
                  <a:srgbClr val="FFFFFF"/>
                </a:solidFill>
              </a:rPr>
              <a:t>=</a:t>
            </a:r>
            <a:r>
              <a:rPr spc="-50" dirty="0">
                <a:solidFill>
                  <a:srgbClr val="FFFFFF"/>
                </a:solidFill>
              </a:rPr>
              <a:t>"</a:t>
            </a:r>
            <a:r>
              <a:rPr dirty="0">
                <a:solidFill>
                  <a:srgbClr val="FFFFFF"/>
                </a:solidFill>
              </a:rPr>
              <a:t>fi</a:t>
            </a:r>
            <a:r>
              <a:rPr spc="-40" dirty="0">
                <a:solidFill>
                  <a:srgbClr val="FFFFFF"/>
                </a:solidFill>
              </a:rPr>
              <a:t>l</a:t>
            </a:r>
            <a:r>
              <a:rPr spc="-30" dirty="0">
                <a:solidFill>
                  <a:srgbClr val="FFFFFF"/>
                </a:solidFill>
              </a:rPr>
              <a:t>en</a:t>
            </a:r>
            <a:r>
              <a:rPr spc="-55" dirty="0">
                <a:solidFill>
                  <a:srgbClr val="FFFFFF"/>
                </a:solidFill>
              </a:rPr>
              <a:t>a</a:t>
            </a:r>
            <a:r>
              <a:rPr spc="-60" dirty="0">
                <a:solidFill>
                  <a:srgbClr val="FFFFFF"/>
                </a:solidFill>
              </a:rPr>
              <a:t>m</a:t>
            </a:r>
            <a:r>
              <a:rPr spc="-40" dirty="0">
                <a:solidFill>
                  <a:srgbClr val="FFFFFF"/>
                </a:solidFill>
              </a:rPr>
              <a:t>e</a:t>
            </a:r>
            <a:r>
              <a:rPr spc="-25" dirty="0">
                <a:solidFill>
                  <a:srgbClr val="FFFFFF"/>
                </a:solidFill>
              </a:rPr>
              <a:t>"</a:t>
            </a:r>
            <a:r>
              <a:rPr spc="-525" dirty="0">
                <a:solidFill>
                  <a:srgbClr val="F15B2A"/>
                </a:solidFill>
              </a:rPr>
              <a:t>%&gt;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8164" y="2005322"/>
            <a:ext cx="493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-1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4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2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9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45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2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400" spc="-40" dirty="0">
                <a:solidFill>
                  <a:srgbClr val="1F778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"h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p"</a:t>
            </a:r>
            <a:r>
              <a:rPr sz="2400" spc="-5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35" y="3904707"/>
            <a:ext cx="5316220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Inorder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005205" y="960120"/>
          <a:ext cx="10180955" cy="493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172700" imgH="4933950" progId="Paint.Picture">
                  <p:embed/>
                </p:oleObj>
              </mc:Choice>
              <mc:Fallback>
                <p:oleObj r:id="rId2" imgW="10172700" imgH="49339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5205" y="960120"/>
                        <a:ext cx="10180955" cy="493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763" y="749808"/>
            <a:ext cx="2541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codesnippet.jsp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24" y="1877647"/>
            <a:ext cx="4062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&lt;%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accessCount=0;</a:t>
            </a:r>
            <a:r>
              <a:rPr sz="22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%&gt;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33290" y="673670"/>
            <a:ext cx="1191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3E3E3E"/>
                </a:solidFill>
              </a:rPr>
              <a:t>main.jsp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6566387" y="1690231"/>
            <a:ext cx="3918585" cy="16300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97180" marR="5080" indent="-285115">
              <a:lnSpc>
                <a:spcPct val="75000"/>
              </a:lnSpc>
              <a:spcBef>
                <a:spcPts val="745"/>
              </a:spcBef>
            </a:pPr>
            <a:r>
              <a:rPr sz="2200" spc="-4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2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2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2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file="codesnippet.jsp"</a:t>
            </a:r>
            <a:r>
              <a:rPr sz="22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%&gt;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Verdana" panose="020B0604030504040204"/>
              <a:cs typeface="Verdana" panose="020B0604030504040204"/>
            </a:endParaRPr>
          </a:p>
          <a:p>
            <a:pPr marL="297180" marR="159385" indent="-285115">
              <a:lnSpc>
                <a:spcPct val="76000"/>
              </a:lnSpc>
            </a:pPr>
            <a:r>
              <a:rPr sz="22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&lt;p&gt;p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2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-5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25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  </a:t>
            </a:r>
            <a:r>
              <a:rPr sz="22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2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2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4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++;</a:t>
            </a:r>
            <a:r>
              <a:rPr sz="22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200" spc="-4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2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2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2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40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59" y="3639311"/>
            <a:ext cx="4721350" cy="293216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811" y="3115670"/>
            <a:ext cx="290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@include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598170" y="1917065"/>
            <a:ext cx="40373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lang="en-US" sz="360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 </a:t>
            </a:r>
            <a:r>
              <a:rPr spc="-15" dirty="0"/>
              <a:t>directives </a:t>
            </a:r>
            <a:r>
              <a:rPr spc="75" dirty="0"/>
              <a:t>of </a:t>
            </a:r>
            <a:r>
              <a:rPr spc="105" dirty="0"/>
              <a:t>JSP </a:t>
            </a:r>
            <a:r>
              <a:rPr spc="-70" dirty="0"/>
              <a:t>are </a:t>
            </a:r>
            <a:r>
              <a:rPr spc="-5" dirty="0"/>
              <a:t>used </a:t>
            </a:r>
            <a:r>
              <a:rPr spc="45" dirty="0"/>
              <a:t>to </a:t>
            </a:r>
            <a:r>
              <a:rPr spc="5" dirty="0"/>
              <a:t>provide </a:t>
            </a:r>
            <a:r>
              <a:rPr spc="-10" dirty="0"/>
              <a:t>some </a:t>
            </a:r>
            <a:r>
              <a:rPr spc="-5" dirty="0"/>
              <a:t> </a:t>
            </a:r>
            <a:r>
              <a:rPr spc="-20" dirty="0"/>
              <a:t>meaningful</a:t>
            </a:r>
            <a:r>
              <a:rPr spc="-155" dirty="0"/>
              <a:t> </a:t>
            </a:r>
            <a:r>
              <a:rPr spc="-10" dirty="0"/>
              <a:t>information</a:t>
            </a:r>
            <a:r>
              <a:rPr spc="-145" dirty="0"/>
              <a:t> </a:t>
            </a:r>
            <a:r>
              <a:rPr spc="25" dirty="0"/>
              <a:t>about</a:t>
            </a:r>
            <a:r>
              <a:rPr spc="-155" dirty="0"/>
              <a:t> </a:t>
            </a:r>
            <a:r>
              <a:rPr spc="-15" dirty="0"/>
              <a:t>the</a:t>
            </a:r>
            <a:r>
              <a:rPr spc="-150" dirty="0"/>
              <a:t> </a:t>
            </a:r>
            <a:r>
              <a:rPr spc="-20" dirty="0"/>
              <a:t>current</a:t>
            </a:r>
            <a:r>
              <a:rPr spc="-130" dirty="0"/>
              <a:t> </a:t>
            </a:r>
            <a:r>
              <a:rPr spc="105" dirty="0"/>
              <a:t>JSP</a:t>
            </a:r>
            <a:r>
              <a:rPr spc="-145" dirty="0"/>
              <a:t> </a:t>
            </a:r>
            <a:r>
              <a:rPr spc="35" dirty="0"/>
              <a:t>page</a:t>
            </a:r>
            <a:r>
              <a:rPr spc="-140" dirty="0"/>
              <a:t> </a:t>
            </a:r>
            <a:r>
              <a:rPr spc="45" dirty="0"/>
              <a:t>to </a:t>
            </a:r>
            <a:r>
              <a:rPr spc="-965" dirty="0"/>
              <a:t> </a:t>
            </a:r>
            <a:r>
              <a:rPr spc="-15" dirty="0"/>
              <a:t>the </a:t>
            </a:r>
            <a:r>
              <a:rPr spc="105" dirty="0"/>
              <a:t>JSP </a:t>
            </a:r>
            <a:r>
              <a:rPr spc="-10" dirty="0"/>
              <a:t>Container </a:t>
            </a:r>
            <a:r>
              <a:rPr spc="20" dirty="0"/>
              <a:t>which </a:t>
            </a:r>
            <a:r>
              <a:rPr dirty="0"/>
              <a:t>will </a:t>
            </a:r>
            <a:r>
              <a:rPr spc="45" dirty="0"/>
              <a:t>be </a:t>
            </a:r>
            <a:r>
              <a:rPr spc="-20" dirty="0"/>
              <a:t>required </a:t>
            </a:r>
            <a:r>
              <a:rPr dirty="0"/>
              <a:t>during </a:t>
            </a:r>
            <a:r>
              <a:rPr spc="-15" dirty="0"/>
              <a:t>the </a:t>
            </a:r>
            <a:r>
              <a:rPr spc="-10" dirty="0"/>
              <a:t> </a:t>
            </a:r>
            <a:r>
              <a:rPr spc="-55" dirty="0"/>
              <a:t>Translation</a:t>
            </a:r>
            <a:r>
              <a:rPr spc="-110" dirty="0"/>
              <a:t> </a:t>
            </a:r>
            <a:r>
              <a:rPr spc="-75" dirty="0"/>
              <a:t>phase.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096" y="2171932"/>
            <a:ext cx="344233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5" dirty="0">
                <a:solidFill>
                  <a:srgbClr val="77A032"/>
                </a:solidFill>
              </a:rPr>
              <a:t>JS</a:t>
            </a:r>
            <a:r>
              <a:rPr sz="4300" spc="275" dirty="0">
                <a:solidFill>
                  <a:srgbClr val="77A032"/>
                </a:solidFill>
              </a:rPr>
              <a:t>P</a:t>
            </a:r>
            <a:r>
              <a:rPr sz="4300" spc="-445" dirty="0">
                <a:solidFill>
                  <a:srgbClr val="77A032"/>
                </a:solidFill>
              </a:rPr>
              <a:t> </a:t>
            </a:r>
            <a:r>
              <a:rPr sz="4300" spc="-114" dirty="0">
                <a:solidFill>
                  <a:srgbClr val="77A032"/>
                </a:solidFill>
              </a:rPr>
              <a:t>Di</a:t>
            </a:r>
            <a:r>
              <a:rPr sz="4300" spc="-305" dirty="0">
                <a:solidFill>
                  <a:srgbClr val="77A032"/>
                </a:solidFill>
              </a:rPr>
              <a:t>r</a:t>
            </a:r>
            <a:r>
              <a:rPr sz="4300" spc="-10" dirty="0">
                <a:solidFill>
                  <a:srgbClr val="77A032"/>
                </a:solidFill>
              </a:rPr>
              <a:t>e</a:t>
            </a:r>
            <a:r>
              <a:rPr sz="4300" spc="-25" dirty="0">
                <a:solidFill>
                  <a:srgbClr val="77A032"/>
                </a:solidFill>
              </a:rPr>
              <a:t>c</a:t>
            </a:r>
            <a:r>
              <a:rPr sz="4300" spc="-65" dirty="0">
                <a:solidFill>
                  <a:srgbClr val="77A032"/>
                </a:solidFill>
              </a:rPr>
              <a:t>t</a:t>
            </a:r>
            <a:r>
              <a:rPr sz="4300" spc="-165" dirty="0">
                <a:solidFill>
                  <a:srgbClr val="77A032"/>
                </a:solidFill>
              </a:rPr>
              <a:t>i</a:t>
            </a:r>
            <a:r>
              <a:rPr sz="4300" spc="-270" dirty="0">
                <a:solidFill>
                  <a:srgbClr val="77A032"/>
                </a:solidFill>
              </a:rPr>
              <a:t>v</a:t>
            </a:r>
            <a:r>
              <a:rPr sz="4300" spc="-20" dirty="0">
                <a:solidFill>
                  <a:srgbClr val="77A032"/>
                </a:solidFill>
              </a:rPr>
              <a:t>e</a:t>
            </a:r>
            <a:endParaRPr sz="43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22515" y="2152304"/>
            <a:ext cx="3697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101010"/>
                </a:solidFill>
              </a:rPr>
              <a:t>@</a:t>
            </a:r>
            <a:r>
              <a:rPr sz="3600" spc="-135" dirty="0">
                <a:solidFill>
                  <a:srgbClr val="101010"/>
                </a:solidFill>
              </a:rPr>
              <a:t>ta</a:t>
            </a:r>
            <a:r>
              <a:rPr sz="3600" spc="-45" dirty="0">
                <a:solidFill>
                  <a:srgbClr val="101010"/>
                </a:solidFill>
              </a:rPr>
              <a:t>g</a:t>
            </a:r>
            <a:r>
              <a:rPr sz="3600" spc="-80" dirty="0">
                <a:solidFill>
                  <a:srgbClr val="101010"/>
                </a:solidFill>
              </a:rPr>
              <a:t>l</a:t>
            </a:r>
            <a:r>
              <a:rPr sz="3600" spc="-155" dirty="0">
                <a:solidFill>
                  <a:srgbClr val="101010"/>
                </a:solidFill>
              </a:rPr>
              <a:t>i</a:t>
            </a:r>
            <a:r>
              <a:rPr sz="3600" spc="145" dirty="0">
                <a:solidFill>
                  <a:srgbClr val="101010"/>
                </a:solidFill>
              </a:rPr>
              <a:t>b</a:t>
            </a:r>
            <a:r>
              <a:rPr sz="3600" spc="-440" dirty="0">
                <a:solidFill>
                  <a:srgbClr val="101010"/>
                </a:solidFill>
              </a:rPr>
              <a:t> </a:t>
            </a:r>
            <a:r>
              <a:rPr sz="3600" spc="-65" dirty="0">
                <a:solidFill>
                  <a:srgbClr val="101010"/>
                </a:solidFill>
              </a:rPr>
              <a:t>D</a:t>
            </a:r>
            <a:r>
              <a:rPr sz="3600" spc="-160" dirty="0">
                <a:solidFill>
                  <a:srgbClr val="101010"/>
                </a:solidFill>
              </a:rPr>
              <a:t>i</a:t>
            </a:r>
            <a:r>
              <a:rPr sz="3600" spc="-265" dirty="0">
                <a:solidFill>
                  <a:srgbClr val="101010"/>
                </a:solidFill>
              </a:rPr>
              <a:t>r</a:t>
            </a:r>
            <a:r>
              <a:rPr sz="3600" spc="-120" dirty="0">
                <a:solidFill>
                  <a:srgbClr val="101010"/>
                </a:solidFill>
              </a:rPr>
              <a:t>e</a:t>
            </a:r>
            <a:r>
              <a:rPr sz="3600" spc="65" dirty="0">
                <a:solidFill>
                  <a:srgbClr val="101010"/>
                </a:solidFill>
              </a:rPr>
              <a:t>c</a:t>
            </a:r>
            <a:r>
              <a:rPr sz="3600" spc="-90" dirty="0">
                <a:solidFill>
                  <a:srgbClr val="101010"/>
                </a:solidFill>
              </a:rPr>
              <a:t>t</a:t>
            </a:r>
            <a:r>
              <a:rPr sz="3600" spc="-155" dirty="0">
                <a:solidFill>
                  <a:srgbClr val="101010"/>
                </a:solidFill>
              </a:rPr>
              <a:t>i</a:t>
            </a:r>
            <a:r>
              <a:rPr sz="3600" spc="-240" dirty="0">
                <a:solidFill>
                  <a:srgbClr val="101010"/>
                </a:solidFill>
              </a:rPr>
              <a:t>v</a:t>
            </a:r>
            <a:r>
              <a:rPr sz="3600" spc="-15" dirty="0">
                <a:solidFill>
                  <a:srgbClr val="101010"/>
                </a:solidFill>
              </a:rPr>
              <a:t>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424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Set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30" dirty="0"/>
              <a:t> </a:t>
            </a:r>
            <a:r>
              <a:rPr spc="20" dirty="0"/>
              <a:t>custom</a:t>
            </a:r>
            <a:r>
              <a:rPr spc="-130" dirty="0"/>
              <a:t> </a:t>
            </a:r>
            <a:r>
              <a:rPr spc="15" dirty="0"/>
              <a:t>tags</a:t>
            </a:r>
          </a:p>
          <a:p>
            <a:pPr marL="3444240" marR="5080">
              <a:lnSpc>
                <a:spcPct val="163000"/>
              </a:lnSpc>
            </a:pPr>
            <a:r>
              <a:rPr spc="-5" dirty="0"/>
              <a:t>Identifies</a:t>
            </a:r>
            <a:r>
              <a:rPr spc="-120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45" dirty="0"/>
              <a:t>location</a:t>
            </a:r>
            <a:r>
              <a:rPr spc="-114" dirty="0"/>
              <a:t> </a:t>
            </a:r>
            <a:r>
              <a:rPr spc="8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10" dirty="0"/>
              <a:t>library </a:t>
            </a:r>
            <a:r>
              <a:rPr spc="-825" dirty="0"/>
              <a:t> </a:t>
            </a:r>
            <a:r>
              <a:rPr spc="5" dirty="0"/>
              <a:t>Identifying</a:t>
            </a:r>
            <a:r>
              <a:rPr spc="-120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20" dirty="0"/>
              <a:t>custom</a:t>
            </a:r>
            <a:r>
              <a:rPr spc="-114" dirty="0"/>
              <a:t> </a:t>
            </a:r>
            <a:r>
              <a:rPr spc="15" dirty="0"/>
              <a:t>tags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2270" y="2842287"/>
            <a:ext cx="2241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022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 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ec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635" y="3904707"/>
            <a:ext cx="4427855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taglib</a:t>
            </a:r>
            <a:r>
              <a:rPr sz="24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9819" y="1468628"/>
            <a:ext cx="8709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>
                <a:solidFill>
                  <a:srgbClr val="F15B2A"/>
                </a:solidFill>
              </a:rPr>
              <a:t>&lt;%</a:t>
            </a:r>
            <a:r>
              <a:rPr spc="-110" dirty="0">
                <a:solidFill>
                  <a:srgbClr val="F15B2A"/>
                </a:solidFill>
              </a:rPr>
              <a:t> </a:t>
            </a:r>
            <a:r>
              <a:rPr spc="5" dirty="0">
                <a:solidFill>
                  <a:srgbClr val="FFFFFF"/>
                </a:solidFill>
              </a:rPr>
              <a:t>@</a:t>
            </a:r>
            <a:r>
              <a:rPr spc="5" dirty="0">
                <a:solidFill>
                  <a:srgbClr val="00B0F0"/>
                </a:solidFill>
              </a:rPr>
              <a:t>taglib</a:t>
            </a:r>
            <a:r>
              <a:rPr spc="-145" dirty="0">
                <a:solidFill>
                  <a:srgbClr val="00B0F0"/>
                </a:solidFill>
              </a:rPr>
              <a:t> </a:t>
            </a:r>
            <a:r>
              <a:rPr spc="-45" dirty="0">
                <a:solidFill>
                  <a:srgbClr val="00B0F0"/>
                </a:solidFill>
              </a:rPr>
              <a:t>uri</a:t>
            </a:r>
            <a:r>
              <a:rPr spc="-45" dirty="0">
                <a:solidFill>
                  <a:srgbClr val="FFFFFF"/>
                </a:solidFill>
              </a:rPr>
              <a:t>="</a:t>
            </a:r>
            <a:r>
              <a:rPr spc="-45" dirty="0">
                <a:solidFill>
                  <a:srgbClr val="F15B2A"/>
                </a:solidFill>
              </a:rPr>
              <a:t>uriofTagLibrary</a:t>
            </a:r>
            <a:r>
              <a:rPr spc="-45" dirty="0">
                <a:solidFill>
                  <a:srgbClr val="FFFFFF"/>
                </a:solidFill>
              </a:rPr>
              <a:t>"</a:t>
            </a:r>
            <a:r>
              <a:rPr spc="-125" dirty="0">
                <a:solidFill>
                  <a:srgbClr val="FFFFFF"/>
                </a:solidFill>
              </a:rPr>
              <a:t> </a:t>
            </a:r>
            <a:r>
              <a:rPr spc="-75" dirty="0">
                <a:solidFill>
                  <a:srgbClr val="00B0F0"/>
                </a:solidFill>
              </a:rPr>
              <a:t>prefix</a:t>
            </a:r>
            <a:r>
              <a:rPr spc="-75" dirty="0">
                <a:solidFill>
                  <a:srgbClr val="FFFFFF"/>
                </a:solidFill>
              </a:rPr>
              <a:t>="</a:t>
            </a:r>
            <a:r>
              <a:rPr spc="-75" dirty="0">
                <a:solidFill>
                  <a:srgbClr val="F15B2A"/>
                </a:solidFill>
              </a:rPr>
              <a:t>prefix</a:t>
            </a:r>
            <a:r>
              <a:rPr sz="2000" spc="-75" dirty="0">
                <a:solidFill>
                  <a:srgbClr val="F15B2A"/>
                </a:solidFill>
              </a:rPr>
              <a:t>O</a:t>
            </a:r>
            <a:r>
              <a:rPr spc="-75" dirty="0">
                <a:solidFill>
                  <a:srgbClr val="F15B2A"/>
                </a:solidFill>
              </a:rPr>
              <a:t>fTag</a:t>
            </a:r>
            <a:r>
              <a:rPr spc="-75" dirty="0">
                <a:solidFill>
                  <a:srgbClr val="FFFFFF"/>
                </a:solidFill>
              </a:rPr>
              <a:t>"</a:t>
            </a:r>
            <a:r>
              <a:rPr spc="-75" dirty="0">
                <a:solidFill>
                  <a:srgbClr val="F15B2A"/>
                </a:solidFill>
              </a:rPr>
              <a:t>/%&gt;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1099819" y="2200147"/>
            <a:ext cx="838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jsp:directive.taglib</a:t>
            </a:r>
            <a:r>
              <a:rPr sz="2400" spc="-110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5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9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uri</a:t>
            </a:r>
            <a:r>
              <a:rPr sz="2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00B0F0"/>
                </a:solidFill>
                <a:latin typeface="Verdana" panose="020B0604030504040204"/>
                <a:cs typeface="Verdana" panose="020B0604030504040204"/>
              </a:rPr>
              <a:t>prefix</a:t>
            </a:r>
            <a:r>
              <a:rPr sz="2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prefix</a:t>
            </a:r>
            <a:r>
              <a:rPr sz="2000" spc="-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fTag</a:t>
            </a:r>
            <a:r>
              <a:rPr sz="2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7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/%&gt;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818490"/>
            <a:ext cx="291528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@page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@include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@taglib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848360" y="897890"/>
          <a:ext cx="10495280" cy="506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87025" imgH="5057775" progId="Paint.Picture">
                  <p:embed/>
                </p:oleObj>
              </mc:Choice>
              <mc:Fallback>
                <p:oleObj r:id="rId2" imgW="10487025" imgH="5057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8360" y="897890"/>
                        <a:ext cx="10495280" cy="506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2521310"/>
            <a:ext cx="291528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@page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@include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@taglib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  <p:graphicFrame>
        <p:nvGraphicFramePr>
          <p:cNvPr id="5" name="Object 4"/>
          <p:cNvGraphicFramePr/>
          <p:nvPr/>
        </p:nvGraphicFramePr>
        <p:xfrm>
          <a:off x="1096010" y="893445"/>
          <a:ext cx="9999980" cy="507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991725" imgH="5067300" progId="Paint.Picture">
                  <p:embed/>
                </p:oleObj>
              </mc:Choice>
              <mc:Fallback>
                <p:oleObj r:id="rId2" imgW="9991725" imgH="50673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6010" y="893445"/>
                        <a:ext cx="9999980" cy="507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50531" y="2152304"/>
            <a:ext cx="3569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101010"/>
                </a:solidFill>
              </a:rPr>
              <a:t>@</a:t>
            </a:r>
            <a:r>
              <a:rPr sz="3600" spc="-80" dirty="0">
                <a:solidFill>
                  <a:srgbClr val="101010"/>
                </a:solidFill>
              </a:rPr>
              <a:t>p</a:t>
            </a:r>
            <a:r>
              <a:rPr sz="3600" spc="-75" dirty="0">
                <a:solidFill>
                  <a:srgbClr val="101010"/>
                </a:solidFill>
              </a:rPr>
              <a:t>a</a:t>
            </a:r>
            <a:r>
              <a:rPr sz="3600" spc="-50" dirty="0">
                <a:solidFill>
                  <a:srgbClr val="101010"/>
                </a:solidFill>
              </a:rPr>
              <a:t>g</a:t>
            </a:r>
            <a:r>
              <a:rPr sz="3600" spc="65" dirty="0">
                <a:solidFill>
                  <a:srgbClr val="101010"/>
                </a:solidFill>
              </a:rPr>
              <a:t>e</a:t>
            </a:r>
            <a:r>
              <a:rPr sz="3600" spc="-445" dirty="0">
                <a:solidFill>
                  <a:srgbClr val="101010"/>
                </a:solidFill>
              </a:rPr>
              <a:t> </a:t>
            </a:r>
            <a:r>
              <a:rPr sz="3600" spc="-65" dirty="0">
                <a:solidFill>
                  <a:srgbClr val="101010"/>
                </a:solidFill>
              </a:rPr>
              <a:t>D</a:t>
            </a:r>
            <a:r>
              <a:rPr sz="3600" spc="-155" dirty="0">
                <a:solidFill>
                  <a:srgbClr val="101010"/>
                </a:solidFill>
              </a:rPr>
              <a:t>i</a:t>
            </a:r>
            <a:r>
              <a:rPr sz="3600" spc="-270" dirty="0">
                <a:solidFill>
                  <a:srgbClr val="101010"/>
                </a:solidFill>
              </a:rPr>
              <a:t>r</a:t>
            </a:r>
            <a:r>
              <a:rPr sz="3600" spc="-120" dirty="0">
                <a:solidFill>
                  <a:srgbClr val="101010"/>
                </a:solidFill>
              </a:rPr>
              <a:t>e</a:t>
            </a:r>
            <a:r>
              <a:rPr sz="3600" spc="-50" dirty="0">
                <a:solidFill>
                  <a:srgbClr val="101010"/>
                </a:solidFill>
              </a:rPr>
              <a:t>ct</a:t>
            </a:r>
            <a:r>
              <a:rPr sz="3600" spc="-70" dirty="0">
                <a:solidFill>
                  <a:srgbClr val="101010"/>
                </a:solidFill>
              </a:rPr>
              <a:t>i</a:t>
            </a:r>
            <a:r>
              <a:rPr sz="3600" spc="-250" dirty="0">
                <a:solidFill>
                  <a:srgbClr val="101010"/>
                </a:solidFill>
              </a:rPr>
              <a:t>v</a:t>
            </a:r>
            <a:r>
              <a:rPr sz="3600" spc="-15" dirty="0">
                <a:solidFill>
                  <a:srgbClr val="101010"/>
                </a:solidFill>
              </a:rPr>
              <a:t>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6666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means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attributes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affect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800" spc="-9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interpreted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executed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171932"/>
            <a:ext cx="42957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6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4300" spc="-7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4300" spc="-21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300" spc="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300" spc="-2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4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300" spc="-114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Di</a:t>
            </a:r>
            <a:r>
              <a:rPr sz="4300" spc="-30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300" spc="-1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300" spc="-2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300" spc="-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300" spc="-16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300" spc="-27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300" spc="-2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150" y="1807210"/>
            <a:ext cx="85166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25" dirty="0">
                <a:solidFill>
                  <a:srgbClr val="F15B2A"/>
                </a:solidFill>
              </a:rPr>
              <a:t>&lt;%</a:t>
            </a:r>
            <a:r>
              <a:rPr spc="-125" dirty="0">
                <a:solidFill>
                  <a:srgbClr val="F15B2A"/>
                </a:solidFill>
              </a:rPr>
              <a:t> </a:t>
            </a:r>
            <a:r>
              <a:rPr lang="en-US" spc="-125" dirty="0">
                <a:solidFill>
                  <a:srgbClr val="F15B2A"/>
                </a:solidFill>
              </a:rPr>
              <a:t>@</a:t>
            </a:r>
            <a:r>
              <a:rPr spc="30" dirty="0">
                <a:solidFill>
                  <a:srgbClr val="FFFFFF"/>
                </a:solidFill>
              </a:rPr>
              <a:t>page</a:t>
            </a:r>
            <a:r>
              <a:rPr spc="-14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attribute="</a:t>
            </a:r>
            <a:r>
              <a:rPr spc="-50" dirty="0">
                <a:solidFill>
                  <a:srgbClr val="F15B2A"/>
                </a:solidFill>
              </a:rPr>
              <a:t>value</a:t>
            </a:r>
            <a:r>
              <a:rPr spc="-50" dirty="0">
                <a:solidFill>
                  <a:srgbClr val="FFFFFF"/>
                </a:solidFill>
              </a:rPr>
              <a:t>"</a:t>
            </a:r>
            <a:r>
              <a:rPr spc="-125" dirty="0">
                <a:solidFill>
                  <a:srgbClr val="FFFFFF"/>
                </a:solidFill>
              </a:rPr>
              <a:t> </a:t>
            </a:r>
            <a:r>
              <a:rPr spc="-120" dirty="0">
                <a:solidFill>
                  <a:srgbClr val="FFFFFF"/>
                </a:solidFill>
              </a:rPr>
              <a:t>attribute="</a:t>
            </a:r>
            <a:r>
              <a:rPr spc="-120" dirty="0">
                <a:solidFill>
                  <a:srgbClr val="F15B2A"/>
                </a:solidFill>
              </a:rPr>
              <a:t>value</a:t>
            </a:r>
            <a:r>
              <a:rPr spc="-120" dirty="0">
                <a:solidFill>
                  <a:srgbClr val="FFFFFF"/>
                </a:solidFill>
              </a:rPr>
              <a:t>"..</a:t>
            </a:r>
            <a:r>
              <a:rPr spc="-120" dirty="0">
                <a:solidFill>
                  <a:srgbClr val="F15B2A"/>
                </a:solidFill>
              </a:rPr>
              <a:t>%&gt;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3838575" cy="1140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Syntax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8415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Defining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directive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5" y="539524"/>
            <a:ext cx="4794885" cy="579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language="scripting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language"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17830">
              <a:lnSpc>
                <a:spcPct val="163000"/>
              </a:lnSpc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extends="className"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import="importList"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session="true|false"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buffer="none="none|sizekb"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autoFlush="true|false"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info="info_text"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contentType="ctinfo"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errorPage="error_url"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isErrorpage="true|false"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6174" y="2727987"/>
            <a:ext cx="3347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15B2A"/>
                </a:solidFill>
              </a:rPr>
              <a:t>Page</a:t>
            </a:r>
            <a:r>
              <a:rPr sz="3600" spc="-295" dirty="0">
                <a:solidFill>
                  <a:srgbClr val="F15B2A"/>
                </a:solidFill>
              </a:rPr>
              <a:t> </a:t>
            </a:r>
            <a:r>
              <a:rPr sz="3600" spc="5" dirty="0">
                <a:solidFill>
                  <a:srgbClr val="F15B2A"/>
                </a:solidFill>
              </a:rPr>
              <a:t>Directive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833385" y="3505227"/>
            <a:ext cx="2325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Attributes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2514" y="2316476"/>
            <a:ext cx="727202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30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2400" spc="-2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16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400" spc="-4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30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  <a:sym typeface="+mn-ea"/>
              </a:rPr>
              <a:t>language</a:t>
            </a:r>
            <a:r>
              <a:rPr sz="24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rt</a:t>
            </a:r>
            <a:r>
              <a:rPr sz="2400" spc="-2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2400" spc="-16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4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1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.x</a:t>
            </a:r>
            <a:r>
              <a:rPr sz="2400" spc="-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5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%</a:t>
            </a:r>
            <a:r>
              <a:rPr sz="2400" spc="-4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&lt;%</a:t>
            </a:r>
            <a:r>
              <a:rPr sz="2400" spc="-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24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4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0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0070C0"/>
                </a:solidFill>
                <a:latin typeface="Verdana" panose="020B0604030504040204"/>
                <a:cs typeface="Verdana" panose="020B0604030504040204"/>
              </a:rPr>
              <a:t>por</a:t>
            </a:r>
            <a:r>
              <a:rPr sz="24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="j</a:t>
            </a:r>
            <a:r>
              <a:rPr sz="24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.s</a:t>
            </a:r>
            <a:r>
              <a:rPr sz="24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.*"%</a:t>
            </a:r>
            <a:r>
              <a:rPr sz="2400" spc="-4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Courier New</vt:lpstr>
      <vt:lpstr>Times New Roman</vt:lpstr>
      <vt:lpstr>Verdana</vt:lpstr>
      <vt:lpstr>Office Theme</vt:lpstr>
      <vt:lpstr>Paintbrush Picture</vt:lpstr>
      <vt:lpstr>Working with Directives</vt:lpstr>
      <vt:lpstr>JSP Directive</vt:lpstr>
      <vt:lpstr>Module  Overview</vt:lpstr>
      <vt:lpstr>PowerPoint Presentation</vt:lpstr>
      <vt:lpstr>@page Directive</vt:lpstr>
      <vt:lpstr>PowerPoint Presentation</vt:lpstr>
      <vt:lpstr>&lt;% @page attribute="value" attribute="value"..%&gt;</vt:lpstr>
      <vt:lpstr>Page Directive</vt:lpstr>
      <vt:lpstr>PowerPoint Presentation</vt:lpstr>
      <vt:lpstr>Page Directive Attributes</vt:lpstr>
      <vt:lpstr>Page Directive Attributes</vt:lpstr>
      <vt:lpstr>PowerPoint Presentation</vt:lpstr>
      <vt:lpstr>PowerPoint Presentation</vt:lpstr>
      <vt:lpstr>@include Directive</vt:lpstr>
      <vt:lpstr>PowerPoint Presentation</vt:lpstr>
      <vt:lpstr>&lt;%@ include file="filename"%&gt;</vt:lpstr>
      <vt:lpstr>PowerPoint Presentation</vt:lpstr>
      <vt:lpstr>main.jsp</vt:lpstr>
      <vt:lpstr>PowerPoint Presentation</vt:lpstr>
      <vt:lpstr>@taglib Directive</vt:lpstr>
      <vt:lpstr>Set of custom tags Identifies the location of the library  Identifying the custom tags</vt:lpstr>
      <vt:lpstr>&lt;% @taglib uri="uriofTagLibrary" prefix="prefixOfTag"/%&gt;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Directives</dc:title>
  <dc:creator>Lss Pvt Ltd</dc:creator>
  <cp:lastModifiedBy>Admin</cp:lastModifiedBy>
  <cp:revision>5</cp:revision>
  <dcterms:created xsi:type="dcterms:W3CDTF">2022-10-13T16:07:00Z</dcterms:created>
  <dcterms:modified xsi:type="dcterms:W3CDTF">2023-08-18T08:06:37Z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2017-02-07T11:00:00Z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2022-10-12T11:00:00Z</vt:filetime>
  </property>
  <property fmtid="{D5CDD505-2E9C-101B-9397-08002B2CF9AE}" pid="5" name="ICV">
    <vt:lpwstr>DC9AF6E15A5D4A9BAEF634457796EF85</vt:lpwstr>
  </property>
  <property fmtid="{D5CDD505-2E9C-101B-9397-08002B2CF9AE}" pid="6" name="KSOProductBuildVer">
    <vt:lpwstr>1033-11.2.0.11341</vt:lpwstr>
  </property>
</Properties>
</file>