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0906" y="1630171"/>
            <a:ext cx="78701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8769" y="1992884"/>
            <a:ext cx="4749800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16811"/>
            <a:ext cx="358457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494" y="1855378"/>
            <a:ext cx="8159750" cy="175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671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nu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6842" y="517651"/>
            <a:ext cx="551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2144384"/>
            <a:ext cx="882650" cy="6213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2278379"/>
            <a:ext cx="5136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Java’s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047" y="3454400"/>
            <a:ext cx="861652" cy="8588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704844"/>
            <a:ext cx="4482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5134355"/>
            <a:ext cx="4318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422" y="1828800"/>
            <a:ext cx="1946443" cy="24431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8428" y="1841500"/>
            <a:ext cx="2404329" cy="2416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9512" y="4543044"/>
            <a:ext cx="789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8415" y="517651"/>
            <a:ext cx="726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Can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Have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541954" y="4543044"/>
            <a:ext cx="1125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5373" y="4543044"/>
            <a:ext cx="16694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494" y="517651"/>
            <a:ext cx="292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431527" y="2125979"/>
            <a:ext cx="3534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1527" y="3552444"/>
            <a:ext cx="35007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creates </a:t>
            </a:r>
            <a:r>
              <a:rPr sz="2000" spc="-6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1527" y="4981955"/>
            <a:ext cx="3813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type’s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1906587"/>
            <a:ext cx="1096962" cy="10969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507432"/>
            <a:ext cx="1096962" cy="7527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0017" y="4763199"/>
            <a:ext cx="1097279" cy="11004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769" y="1714637"/>
            <a:ext cx="4364911" cy="44345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1224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  COPILOT,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583179"/>
            <a:ext cx="67310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615" y="2431915"/>
            <a:ext cx="992505" cy="729615"/>
          </a:xfrm>
          <a:custGeom>
            <a:avLst/>
            <a:gdLst/>
            <a:ahLst/>
            <a:cxnLst/>
            <a:rect l="l" t="t" r="r" b="b"/>
            <a:pathLst>
              <a:path w="992505" h="729614">
                <a:moveTo>
                  <a:pt x="364785" y="0"/>
                </a:moveTo>
                <a:lnTo>
                  <a:pt x="0" y="364787"/>
                </a:lnTo>
                <a:lnTo>
                  <a:pt x="364785" y="729573"/>
                </a:lnTo>
                <a:lnTo>
                  <a:pt x="364785" y="547179"/>
                </a:lnTo>
                <a:lnTo>
                  <a:pt x="992220" y="547179"/>
                </a:lnTo>
                <a:lnTo>
                  <a:pt x="992220" y="182393"/>
                </a:lnTo>
                <a:lnTo>
                  <a:pt x="364785" y="182393"/>
                </a:lnTo>
                <a:lnTo>
                  <a:pt x="36478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1224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  COPILOT,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583179"/>
            <a:ext cx="67310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COPILOT("First Officer")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67310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596963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FLIGHT_ATTENDANT("Flight Attendant")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COPILOT("First Officer")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67310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1084580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.getJob().compareTo(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1985645" indent="-9144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 " " +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1084580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767080" indent="-9144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System.out.println(theBoss.getJob().getTitle()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 " " +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Captain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569467"/>
            <a:ext cx="291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Enumeration</a:t>
            </a:r>
            <a:r>
              <a:rPr spc="-155" dirty="0"/>
              <a:t> </a:t>
            </a:r>
            <a:r>
              <a:rPr spc="2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6078" y="1014476"/>
            <a:ext cx="517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1968500"/>
            <a:ext cx="563499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switch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3907027"/>
            <a:ext cx="6430010" cy="2146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lowest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order-based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721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35" dirty="0"/>
              <a:t> </a:t>
            </a:r>
            <a:r>
              <a:rPr spc="20" dirty="0"/>
              <a:t>role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5" dirty="0"/>
              <a:t> </a:t>
            </a:r>
            <a:r>
              <a:rPr spc="-25" dirty="0"/>
              <a:t>enum</a:t>
            </a:r>
            <a:r>
              <a:rPr spc="-145" dirty="0"/>
              <a:t> </a:t>
            </a:r>
            <a:r>
              <a:rPr spc="20" dirty="0"/>
              <a:t>types</a:t>
            </a:r>
          </a:p>
          <a:p>
            <a:pPr marL="3077210" marR="5080">
              <a:lnSpc>
                <a:spcPct val="162000"/>
              </a:lnSpc>
              <a:spcBef>
                <a:spcPts val="40"/>
              </a:spcBef>
            </a:pPr>
            <a:r>
              <a:rPr spc="25" dirty="0"/>
              <a:t>Declaring </a:t>
            </a:r>
            <a:r>
              <a:rPr spc="-25" dirty="0"/>
              <a:t>enum </a:t>
            </a:r>
            <a:r>
              <a:rPr spc="20" dirty="0"/>
              <a:t>types </a:t>
            </a:r>
            <a:r>
              <a:rPr spc="25" dirty="0"/>
              <a:t> </a:t>
            </a:r>
            <a:r>
              <a:rPr spc="35" dirty="0"/>
              <a:t>Conditional </a:t>
            </a:r>
            <a:r>
              <a:rPr spc="80" dirty="0"/>
              <a:t>logic </a:t>
            </a:r>
            <a:r>
              <a:rPr spc="30" dirty="0"/>
              <a:t>with </a:t>
            </a:r>
            <a:r>
              <a:rPr spc="-35" dirty="0"/>
              <a:t>enums </a:t>
            </a:r>
            <a:r>
              <a:rPr spc="-30" dirty="0"/>
              <a:t> </a:t>
            </a:r>
            <a:r>
              <a:rPr spc="5" dirty="0"/>
              <a:t>Relative</a:t>
            </a:r>
            <a:r>
              <a:rPr spc="-130" dirty="0"/>
              <a:t> </a:t>
            </a:r>
            <a:r>
              <a:rPr spc="15" dirty="0"/>
              <a:t>comparisons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5" dirty="0"/>
              <a:t> </a:t>
            </a:r>
            <a:r>
              <a:rPr spc="-35" dirty="0"/>
              <a:t>enums </a:t>
            </a:r>
            <a:r>
              <a:rPr spc="-830" dirty="0"/>
              <a:t> </a:t>
            </a:r>
            <a:r>
              <a:rPr spc="20" dirty="0"/>
              <a:t>Common</a:t>
            </a:r>
            <a:r>
              <a:rPr spc="-125" dirty="0"/>
              <a:t> </a:t>
            </a:r>
            <a:r>
              <a:rPr spc="-25" dirty="0"/>
              <a:t>enum</a:t>
            </a:r>
            <a:r>
              <a:rPr spc="-135" dirty="0"/>
              <a:t> </a:t>
            </a:r>
            <a:r>
              <a:rPr spc="1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48" y="4601971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class-based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Enum</a:t>
            </a:r>
            <a:r>
              <a:rPr spc="-140" dirty="0"/>
              <a:t> </a:t>
            </a:r>
            <a:r>
              <a:rPr spc="20" dirty="0"/>
              <a:t>types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6078" y="1785620"/>
            <a:ext cx="488378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Java’s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407155"/>
            <a:ext cx="6274435" cy="18027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836676"/>
            <a:ext cx="7967980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51425">
              <a:lnSpc>
                <a:spcPct val="175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comma-separated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convention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601979"/>
            <a:ext cx="8255000" cy="545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job1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2138045" indent="-6096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if(job1 ==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System.out.println("job1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PILOT");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if(job1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System.out.println("job1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different");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309880">
              <a:lnSpc>
                <a:spcPct val="100000"/>
              </a:lnSpc>
              <a:spcBef>
                <a:spcPts val="650"/>
              </a:spcBef>
              <a:tabLst>
                <a:tab pos="598170" algn="l"/>
              </a:tabLst>
            </a:pPr>
            <a:r>
              <a:rPr sz="17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==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200" spc="-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775"/>
              </a:spcBef>
            </a:pP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switch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638555"/>
            <a:ext cx="795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 displayJobResponsibilities(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FlightCrewJob job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switch(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552955"/>
            <a:ext cx="8559800" cy="4902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927100" marR="4622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System.out.println("Assures passenger safety");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COPILOT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System.out.println("Assists in flying the plane");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927100" marR="18332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System.out.println("Flies the plane");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553971"/>
            <a:ext cx="291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Values</a:t>
            </a:r>
            <a:r>
              <a:rPr spc="-155" dirty="0"/>
              <a:t> </a:t>
            </a:r>
            <a:r>
              <a:rPr spc="-35" dirty="0"/>
              <a:t>are</a:t>
            </a:r>
            <a:r>
              <a:rPr spc="-150" dirty="0"/>
              <a:t> </a:t>
            </a:r>
            <a:r>
              <a:rPr spc="30" dirty="0"/>
              <a:t>ordered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1843" y="1916683"/>
            <a:ext cx="336550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lowest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544316"/>
            <a:ext cx="6588125" cy="17265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negative,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zero,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36575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instance’s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229" y="2849371"/>
            <a:ext cx="297434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165225">
              <a:lnSpc>
                <a:spcPts val="4300"/>
              </a:lnSpc>
              <a:spcBef>
                <a:spcPts val="21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79" y="517651"/>
            <a:ext cx="489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</a:rPr>
              <a:t>Relative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Comparisons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140835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8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622300" marR="5080" indent="-60960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enum FlightCrewJob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FLIGHT_ATTENDANT,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COPILOT,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CrewMember.java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marL="317500" marR="1680845" indent="-304800">
              <a:lnSpc>
                <a:spcPct val="15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 CrewMember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CrewMember(FlightCrewJob</a:t>
            </a:r>
            <a:r>
              <a:rPr sz="2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93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name)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9080">
              <a:lnSpc>
                <a:spcPct val="15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this.job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497579"/>
            <a:ext cx="108458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119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   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lang="en-US"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867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Common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94" y="1855378"/>
          <a:ext cx="81407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350" spc="1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3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array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valueOf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6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corresponds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(case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sensitive)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931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Courier New</vt:lpstr>
      <vt:lpstr>Lucida Sans Unicode</vt:lpstr>
      <vt:lpstr>Verdana</vt:lpstr>
      <vt:lpstr>Office Theme</vt:lpstr>
      <vt:lpstr>Working with Enums</vt:lpstr>
      <vt:lpstr>The role of enum types Declaring enum types  Conditional logic with enums  Relative comparisons of enums  Common enum methods</vt:lpstr>
      <vt:lpstr>PowerPoint Presentation</vt:lpstr>
      <vt:lpstr>PowerPoint Presentation</vt:lpstr>
      <vt:lpstr>void displayJobResponsibilities(FlightCrewJob job) {  switch(job) {</vt:lpstr>
      <vt:lpstr>Values are ordered</vt:lpstr>
      <vt:lpstr>Relative Comparisons</vt:lpstr>
      <vt:lpstr>CrewMember geetha = new CrewMember(FlightCrewJob.PILOT, "Geetha"); CrewMember bob = new CrewMember(FlightCrewJob.FLIGHT_ATTENDANT, "Bob");  whoIsInCharge(geetha, bob);</vt:lpstr>
      <vt:lpstr>Common Enum Methods</vt:lpstr>
      <vt:lpstr>Enum Types Are Classes</vt:lpstr>
      <vt:lpstr>Enum Types Can Have Members</vt:lpstr>
      <vt:lpstr>Enum Values</vt:lpstr>
      <vt:lpstr>public enum FlightCrewJob { FLIGHT_ATTENDANT,  COPILOT,</vt:lpstr>
      <vt:lpstr>public enum FlightCrewJob { FLIGHT_ATTENDANT,  COPILOT,</vt:lpstr>
      <vt:lpstr>public enum FlightCrewJob { FLIGHT_ATTENDANT, COPILOT("First Officer"),  PILOT("Captain");</vt:lpstr>
      <vt:lpstr>public enum FlightCrewJob { FLIGHT_ATTENDANT("Flight Attendant"),  COPILOT("First Officer"),  PILOT("Captain");</vt:lpstr>
      <vt:lpstr>CrewMember geetha = new CrewMember(FlightCrewJob.PILOT, "Geetha"); CrewMember bob = new CrewMember(FlightCrewJob.FLIGHT_ATTENDANT, "Bob");  whoIsInCharge(geetha, bob);</vt:lpstr>
      <vt:lpstr>CrewMember geetha = new CrewMember(FlightCrewJob.PILOT, "Geetha"); CrewMember bob = new CrewMember(FlightCrewJob.FLIGHT_ATTENDANT, "Bob");  whoIsInCharge(geetha, bob);</vt:lpstr>
      <vt:lpstr>Enumeration types</vt:lpstr>
      <vt:lpstr>Enum types are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Enums</dc:title>
  <dc:creator/>
  <cp:lastModifiedBy>Admin</cp:lastModifiedBy>
  <cp:revision>3</cp:revision>
  <dcterms:created xsi:type="dcterms:W3CDTF">2022-02-22T03:52:14Z</dcterms:created>
  <dcterms:modified xsi:type="dcterms:W3CDTF">2023-08-09T05:06:28Z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82506BE674DF4B59A9387011F853E04C</vt:lpwstr>
  </property>
  <property fmtid="{D5CDD505-2E9C-101B-9397-08002B2CF9AE}" pid="3" name="KSOProductBuildVer">
    <vt:lpwstr>1033-11.2.0.10463</vt:lpwstr>
  </property>
</Properties>
</file>