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73"/>
  </p:notes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98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403" r:id="rId59"/>
    <p:sldId id="404" r:id="rId60"/>
    <p:sldId id="405" r:id="rId61"/>
    <p:sldId id="406" r:id="rId62"/>
    <p:sldId id="407" r:id="rId63"/>
    <p:sldId id="416" r:id="rId64"/>
    <p:sldId id="308" r:id="rId65"/>
    <p:sldId id="309" r:id="rId66"/>
    <p:sldId id="313" r:id="rId67"/>
    <p:sldId id="316" r:id="rId68"/>
    <p:sldId id="359" r:id="rId69"/>
    <p:sldId id="360" r:id="rId70"/>
    <p:sldId id="349" r:id="rId71"/>
    <p:sldId id="351" r:id="rId7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notesMaster" Target="notesMasters/notesMaster1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73451" y="519066"/>
            <a:ext cx="80450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4" y="2092811"/>
            <a:ext cx="1010451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BC85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335" y="2019326"/>
            <a:ext cx="3717290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959" y="1549908"/>
            <a:ext cx="11052175" cy="4631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645" y="2718906"/>
            <a:ext cx="1061870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2383" y="2849879"/>
            <a:ext cx="6047740" cy="272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9BC85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6.png"/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9.png"/><Relationship Id="rId1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3.jpe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3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image" Target="../media/image13.jpe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image" Target="../media/image13.jpe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Relationship Id="rId3" Type="http://schemas.openxmlformats.org/officeDocument/2006/relationships/image" Target="../media/image27.png"/><Relationship Id="rId2" Type="http://schemas.openxmlformats.org/officeDocument/2006/relationships/image" Target="../media/image23.jpeg"/><Relationship Id="rId1" Type="http://schemas.openxmlformats.org/officeDocument/2006/relationships/image" Target="../media/image13.jpe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3.jpeg"/><Relationship Id="rId1" Type="http://schemas.openxmlformats.org/officeDocument/2006/relationships/image" Target="../media/image13.jpe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24.png"/><Relationship Id="rId2" Type="http://schemas.openxmlformats.org/officeDocument/2006/relationships/image" Target="../media/image29.jpeg"/><Relationship Id="rId1" Type="http://schemas.openxmlformats.org/officeDocument/2006/relationships/image" Target="../media/image13.jpe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11.png"/><Relationship Id="rId2" Type="http://schemas.openxmlformats.org/officeDocument/2006/relationships/image" Target="../media/image29.jpeg"/><Relationship Id="rId1" Type="http://schemas.openxmlformats.org/officeDocument/2006/relationships/image" Target="../media/image13.jpe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11.png"/><Relationship Id="rId2" Type="http://schemas.openxmlformats.org/officeDocument/2006/relationships/image" Target="../media/image29.jpeg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11.png"/><Relationship Id="rId2" Type="http://schemas.openxmlformats.org/officeDocument/2006/relationships/image" Target="../media/image29.jpeg"/><Relationship Id="rId1" Type="http://schemas.openxmlformats.org/officeDocument/2006/relationships/image" Target="../media/image13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1.bin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2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2470" y="1981200"/>
            <a:ext cx="110204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101010"/>
                </a:solidFill>
              </a:rPr>
              <a:t>M</a:t>
            </a:r>
            <a:r>
              <a:rPr sz="4500" spc="-200" dirty="0">
                <a:solidFill>
                  <a:srgbClr val="101010"/>
                </a:solidFill>
              </a:rPr>
              <a:t>u</a:t>
            </a:r>
            <a:r>
              <a:rPr sz="4500" spc="-145" dirty="0">
                <a:solidFill>
                  <a:srgbClr val="101010"/>
                </a:solidFill>
              </a:rPr>
              <a:t>l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215" dirty="0">
                <a:solidFill>
                  <a:srgbClr val="101010"/>
                </a:solidFill>
              </a:rPr>
              <a:t>h</a:t>
            </a:r>
            <a:r>
              <a:rPr sz="4500" spc="-275" dirty="0">
                <a:solidFill>
                  <a:srgbClr val="101010"/>
                </a:solidFill>
              </a:rPr>
              <a:t>r</a:t>
            </a:r>
            <a:r>
              <a:rPr sz="4500" spc="-90" dirty="0">
                <a:solidFill>
                  <a:srgbClr val="101010"/>
                </a:solidFill>
              </a:rPr>
              <a:t>ea</a:t>
            </a:r>
            <a:r>
              <a:rPr sz="4500" spc="-105" dirty="0">
                <a:solidFill>
                  <a:srgbClr val="101010"/>
                </a:solidFill>
              </a:rPr>
              <a:t>d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an</a:t>
            </a:r>
            <a:r>
              <a:rPr sz="4500" dirty="0">
                <a:solidFill>
                  <a:srgbClr val="101010"/>
                </a:solidFill>
              </a:rPr>
              <a:t>d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20" dirty="0">
                <a:solidFill>
                  <a:srgbClr val="101010"/>
                </a:solidFill>
              </a:rPr>
              <a:t>C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40" dirty="0">
                <a:solidFill>
                  <a:srgbClr val="101010"/>
                </a:solidFill>
              </a:rPr>
              <a:t>ncur</a:t>
            </a:r>
            <a:r>
              <a:rPr sz="4500" spc="-225" dirty="0">
                <a:solidFill>
                  <a:srgbClr val="101010"/>
                </a:solidFill>
              </a:rPr>
              <a:t>r</a:t>
            </a:r>
            <a:r>
              <a:rPr sz="4500" spc="-65" dirty="0">
                <a:solidFill>
                  <a:srgbClr val="101010"/>
                </a:solidFill>
              </a:rPr>
              <a:t>en</a:t>
            </a:r>
            <a:r>
              <a:rPr sz="4500" spc="-100" dirty="0">
                <a:solidFill>
                  <a:srgbClr val="101010"/>
                </a:solidFill>
              </a:rPr>
              <a:t>c</a:t>
            </a:r>
            <a:r>
              <a:rPr sz="4500" spc="-5" dirty="0">
                <a:solidFill>
                  <a:srgbClr val="101010"/>
                </a:solidFill>
              </a:rPr>
              <a:t>y</a:t>
            </a:r>
            <a:endParaRPr lang="en-US" sz="4500" spc="-5" dirty="0">
              <a:solidFill>
                <a:srgbClr val="10101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1747" y="519066"/>
            <a:ext cx="678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P</a:t>
            </a:r>
            <a:r>
              <a:rPr spc="-185" dirty="0"/>
              <a:t>r</a:t>
            </a:r>
            <a:r>
              <a:rPr spc="160" dirty="0"/>
              <a:t>o</a:t>
            </a:r>
            <a:r>
              <a:rPr spc="80" dirty="0"/>
              <a:t>c</a:t>
            </a:r>
            <a:r>
              <a:rPr spc="-50" dirty="0"/>
              <a:t>e</a:t>
            </a:r>
            <a:r>
              <a:rPr spc="-130" dirty="0"/>
              <a:t>s</a:t>
            </a:r>
            <a:r>
              <a:rPr spc="-90" dirty="0"/>
              <a:t>si</a:t>
            </a:r>
            <a:r>
              <a:rPr spc="30" dirty="0"/>
              <a:t>ng</a:t>
            </a:r>
            <a:r>
              <a:rPr spc="-210" dirty="0"/>
              <a:t> </a:t>
            </a:r>
            <a:r>
              <a:rPr spc="20" dirty="0"/>
              <a:t>on</a:t>
            </a:r>
            <a:r>
              <a:rPr spc="-190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125" dirty="0"/>
              <a:t>Si</a:t>
            </a:r>
            <a:r>
              <a:rPr spc="-10" dirty="0"/>
              <a:t>ngl</a:t>
            </a:r>
            <a:r>
              <a:rPr spc="-45" dirty="0"/>
              <a:t>e</a:t>
            </a:r>
            <a:r>
              <a:rPr spc="-190" dirty="0"/>
              <a:t> </a:t>
            </a:r>
            <a:r>
              <a:rPr spc="30" dirty="0"/>
              <a:t>T</a:t>
            </a:r>
            <a:r>
              <a:rPr spc="-105" dirty="0"/>
              <a:t>h</a:t>
            </a:r>
            <a:r>
              <a:rPr spc="-155" dirty="0"/>
              <a:t>r</a:t>
            </a:r>
            <a:r>
              <a:rPr spc="-50" dirty="0"/>
              <a:t>e</a:t>
            </a:r>
            <a:r>
              <a:rPr spc="-105" dirty="0"/>
              <a:t>a</a:t>
            </a:r>
            <a:r>
              <a:rPr spc="130" dirty="0"/>
              <a:t>d</a:t>
            </a:r>
            <a:endParaRPr spc="13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081266" y="1372361"/>
            <a:ext cx="6884670" cy="2548255"/>
            <a:chOff x="3081266" y="1372361"/>
            <a:chExt cx="6884670" cy="2548255"/>
          </a:xfrm>
        </p:grpSpPr>
        <p:sp>
          <p:nvSpPr>
            <p:cNvPr id="9" name="object 9"/>
            <p:cNvSpPr/>
            <p:nvPr/>
          </p:nvSpPr>
          <p:spPr>
            <a:xfrm>
              <a:off x="4098036" y="2182367"/>
              <a:ext cx="5615940" cy="365760"/>
            </a:xfrm>
            <a:custGeom>
              <a:avLst/>
              <a:gdLst/>
              <a:ahLst/>
              <a:cxnLst/>
              <a:rect l="l" t="t" r="r" b="b"/>
              <a:pathLst>
                <a:path w="5615940" h="365760">
                  <a:moveTo>
                    <a:pt x="1543812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543812" y="365760"/>
                  </a:lnTo>
                  <a:lnTo>
                    <a:pt x="1543812" y="0"/>
                  </a:lnTo>
                  <a:close/>
                </a:path>
                <a:path w="5615940" h="365760">
                  <a:moveTo>
                    <a:pt x="5615940" y="0"/>
                  </a:moveTo>
                  <a:lnTo>
                    <a:pt x="4239768" y="0"/>
                  </a:lnTo>
                  <a:lnTo>
                    <a:pt x="4239768" y="365760"/>
                  </a:lnTo>
                  <a:lnTo>
                    <a:pt x="5615940" y="365760"/>
                  </a:lnTo>
                  <a:lnTo>
                    <a:pt x="561594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64907" y="2279903"/>
              <a:ext cx="173735" cy="1706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040624" y="2279903"/>
              <a:ext cx="173735" cy="1706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648956" y="2279903"/>
              <a:ext cx="173735" cy="1706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41848" y="2182367"/>
              <a:ext cx="1539240" cy="365760"/>
            </a:xfrm>
            <a:custGeom>
              <a:avLst/>
              <a:gdLst/>
              <a:ahLst/>
              <a:cxnLst/>
              <a:rect l="l" t="t" r="r" b="b"/>
              <a:pathLst>
                <a:path w="1539240" h="365760">
                  <a:moveTo>
                    <a:pt x="15392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539240" y="365760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50229" y="21160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80325" y="21160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40480" y="2182367"/>
              <a:ext cx="253365" cy="365760"/>
            </a:xfrm>
            <a:custGeom>
              <a:avLst/>
              <a:gdLst/>
              <a:ahLst/>
              <a:cxnLst/>
              <a:rect l="l" t="t" r="r" b="b"/>
              <a:pathLst>
                <a:path w="253364" h="365760">
                  <a:moveTo>
                    <a:pt x="252984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52984" y="365760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89653" y="210083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712452" y="2182367"/>
              <a:ext cx="253365" cy="365760"/>
            </a:xfrm>
            <a:custGeom>
              <a:avLst/>
              <a:gdLst/>
              <a:ahLst/>
              <a:cxnLst/>
              <a:rect l="l" t="t" r="r" b="b"/>
              <a:pathLst>
                <a:path w="253365" h="365760">
                  <a:moveTo>
                    <a:pt x="252983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52983" y="365760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714738" y="2126741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94220" y="1372361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94220" y="1449514"/>
              <a:ext cx="801370" cy="761365"/>
            </a:xfrm>
            <a:custGeom>
              <a:avLst/>
              <a:gdLst/>
              <a:ahLst/>
              <a:cxnLst/>
              <a:rect l="l" t="t" r="r" b="b"/>
              <a:pathLst>
                <a:path w="801370" h="761364">
                  <a:moveTo>
                    <a:pt x="0" y="0"/>
                  </a:moveTo>
                  <a:lnTo>
                    <a:pt x="202450" y="0"/>
                  </a:lnTo>
                  <a:lnTo>
                    <a:pt x="801116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92696" y="2925317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092696" y="2380202"/>
              <a:ext cx="601345" cy="622935"/>
            </a:xfrm>
            <a:custGeom>
              <a:avLst/>
              <a:gdLst/>
              <a:ahLst/>
              <a:cxnLst/>
              <a:rect l="l" t="t" r="r" b="b"/>
              <a:pathLst>
                <a:path w="601345" h="622935">
                  <a:moveTo>
                    <a:pt x="0" y="622553"/>
                  </a:moveTo>
                  <a:lnTo>
                    <a:pt x="124980" y="622553"/>
                  </a:lnTo>
                  <a:lnTo>
                    <a:pt x="600824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104632" y="3509010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79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04632" y="2466454"/>
              <a:ext cx="920115" cy="1120140"/>
            </a:xfrm>
            <a:custGeom>
              <a:avLst/>
              <a:gdLst/>
              <a:ahLst/>
              <a:cxnLst/>
              <a:rect l="l" t="t" r="r" b="b"/>
              <a:pathLst>
                <a:path w="920114" h="1120139">
                  <a:moveTo>
                    <a:pt x="0" y="1119708"/>
                  </a:moveTo>
                  <a:lnTo>
                    <a:pt x="124980" y="1119708"/>
                  </a:lnTo>
                  <a:lnTo>
                    <a:pt x="919657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228959" y="2925317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228959" y="2380203"/>
              <a:ext cx="601980" cy="622935"/>
            </a:xfrm>
            <a:custGeom>
              <a:avLst/>
              <a:gdLst/>
              <a:ahLst/>
              <a:cxnLst/>
              <a:rect l="l" t="t" r="r" b="b"/>
              <a:pathLst>
                <a:path w="601979" h="622935">
                  <a:moveTo>
                    <a:pt x="0" y="622553"/>
                  </a:moveTo>
                  <a:lnTo>
                    <a:pt x="125107" y="622553"/>
                  </a:lnTo>
                  <a:lnTo>
                    <a:pt x="601433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065125" y="1376933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065125" y="1454085"/>
              <a:ext cx="800735" cy="761365"/>
            </a:xfrm>
            <a:custGeom>
              <a:avLst/>
              <a:gdLst/>
              <a:ahLst/>
              <a:cxnLst/>
              <a:rect l="l" t="t" r="r" b="b"/>
              <a:pathLst>
                <a:path w="800734" h="761364">
                  <a:moveTo>
                    <a:pt x="0" y="0"/>
                  </a:moveTo>
                  <a:lnTo>
                    <a:pt x="202323" y="0"/>
                  </a:lnTo>
                  <a:lnTo>
                    <a:pt x="800620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2533" y="1372361"/>
            <a:ext cx="242951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4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Startup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68117" y="2925317"/>
            <a:ext cx="149987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340"/>
              </a:spcBef>
            </a:pP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file1.txt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80053" y="3509009"/>
            <a:ext cx="149987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191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33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file2.txt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02730" y="2925317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file6.txt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35090" y="1376933"/>
            <a:ext cx="242824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33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973970"/>
            <a:ext cx="352425" cy="400050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9655" y="3576938"/>
            <a:ext cx="32702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0"/>
              </a:lnSpc>
            </a:pP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ts val="1755"/>
              </a:lnSpc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6955" y="3307033"/>
            <a:ext cx="352425" cy="28257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40479" y="6117335"/>
            <a:ext cx="2417445" cy="538480"/>
          </a:xfrm>
          <a:custGeom>
            <a:avLst/>
            <a:gdLst/>
            <a:ahLst/>
            <a:cxnLst/>
            <a:rect l="l" t="t" r="r" b="b"/>
            <a:pathLst>
              <a:path w="2417445" h="538479">
                <a:moveTo>
                  <a:pt x="2148078" y="0"/>
                </a:moveTo>
                <a:lnTo>
                  <a:pt x="2148078" y="134492"/>
                </a:lnTo>
                <a:lnTo>
                  <a:pt x="0" y="134492"/>
                </a:lnTo>
                <a:lnTo>
                  <a:pt x="0" y="403478"/>
                </a:lnTo>
                <a:lnTo>
                  <a:pt x="2148078" y="403478"/>
                </a:lnTo>
                <a:lnTo>
                  <a:pt x="2148078" y="537972"/>
                </a:lnTo>
                <a:lnTo>
                  <a:pt x="2417064" y="268985"/>
                </a:lnTo>
                <a:lnTo>
                  <a:pt x="214807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3081266" y="1372361"/>
            <a:ext cx="4057015" cy="4306570"/>
            <a:chOff x="3081266" y="1372361"/>
            <a:chExt cx="4057015" cy="4306570"/>
          </a:xfrm>
        </p:grpSpPr>
        <p:sp>
          <p:nvSpPr>
            <p:cNvPr id="11" name="object 11"/>
            <p:cNvSpPr/>
            <p:nvPr/>
          </p:nvSpPr>
          <p:spPr>
            <a:xfrm>
              <a:off x="4198620" y="2180843"/>
              <a:ext cx="2032000" cy="3497579"/>
            </a:xfrm>
            <a:custGeom>
              <a:avLst/>
              <a:gdLst/>
              <a:ahLst/>
              <a:cxnLst/>
              <a:rect l="l" t="t" r="r" b="b"/>
              <a:pathLst>
                <a:path w="2032000" h="3497579">
                  <a:moveTo>
                    <a:pt x="1162812" y="682752"/>
                  </a:moveTo>
                  <a:lnTo>
                    <a:pt x="0" y="682752"/>
                  </a:lnTo>
                  <a:lnTo>
                    <a:pt x="0" y="1048524"/>
                  </a:lnTo>
                  <a:lnTo>
                    <a:pt x="1162812" y="1048524"/>
                  </a:lnTo>
                  <a:lnTo>
                    <a:pt x="1162812" y="682752"/>
                  </a:lnTo>
                  <a:close/>
                </a:path>
                <a:path w="2032000" h="3497579">
                  <a:moveTo>
                    <a:pt x="1287780" y="1293876"/>
                  </a:moveTo>
                  <a:lnTo>
                    <a:pt x="124968" y="1293876"/>
                  </a:lnTo>
                  <a:lnTo>
                    <a:pt x="124968" y="1659648"/>
                  </a:lnTo>
                  <a:lnTo>
                    <a:pt x="1287780" y="1659648"/>
                  </a:lnTo>
                  <a:lnTo>
                    <a:pt x="1287780" y="1293876"/>
                  </a:lnTo>
                  <a:close/>
                </a:path>
                <a:path w="2032000" h="3497579">
                  <a:moveTo>
                    <a:pt x="1653527" y="3131820"/>
                  </a:moveTo>
                  <a:lnTo>
                    <a:pt x="499872" y="3131820"/>
                  </a:lnTo>
                  <a:lnTo>
                    <a:pt x="499872" y="3497580"/>
                  </a:lnTo>
                  <a:lnTo>
                    <a:pt x="1653527" y="3497580"/>
                  </a:lnTo>
                  <a:lnTo>
                    <a:pt x="1653527" y="3131820"/>
                  </a:lnTo>
                  <a:close/>
                </a:path>
                <a:path w="2032000" h="3497579">
                  <a:moveTo>
                    <a:pt x="2031492" y="0"/>
                  </a:moveTo>
                  <a:lnTo>
                    <a:pt x="1653540" y="0"/>
                  </a:lnTo>
                  <a:lnTo>
                    <a:pt x="1653540" y="365772"/>
                  </a:lnTo>
                  <a:lnTo>
                    <a:pt x="2031492" y="365772"/>
                  </a:lnTo>
                  <a:lnTo>
                    <a:pt x="203149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99382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24350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80" y="3966972"/>
              <a:ext cx="173736" cy="1706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80" y="4843271"/>
              <a:ext cx="173736" cy="1722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0" y="4404360"/>
              <a:ext cx="173736" cy="1722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40480" y="2180843"/>
              <a:ext cx="376555" cy="366395"/>
            </a:xfrm>
            <a:custGeom>
              <a:avLst/>
              <a:gdLst/>
              <a:ahLst/>
              <a:cxnLst/>
              <a:rect l="l" t="t" r="r" b="b"/>
              <a:pathLst>
                <a:path w="376554" h="366394">
                  <a:moveTo>
                    <a:pt x="376428" y="0"/>
                  </a:move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98797" y="210997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15384" y="2180843"/>
              <a:ext cx="1633855" cy="366395"/>
            </a:xfrm>
            <a:custGeom>
              <a:avLst/>
              <a:gdLst/>
              <a:ahLst/>
              <a:cxnLst/>
              <a:rect l="l" t="t" r="r" b="b"/>
              <a:pathLst>
                <a:path w="1633854" h="366394">
                  <a:moveTo>
                    <a:pt x="1633728" y="0"/>
                  </a:moveTo>
                  <a:lnTo>
                    <a:pt x="504444" y="0"/>
                  </a:lnTo>
                  <a:lnTo>
                    <a:pt x="121920" y="0"/>
                  </a:lnTo>
                  <a:lnTo>
                    <a:pt x="11887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118872" y="365772"/>
                  </a:lnTo>
                  <a:lnTo>
                    <a:pt x="121920" y="365772"/>
                  </a:lnTo>
                  <a:lnTo>
                    <a:pt x="504444" y="365772"/>
                  </a:lnTo>
                  <a:lnTo>
                    <a:pt x="1633728" y="365772"/>
                  </a:lnTo>
                  <a:lnTo>
                    <a:pt x="163372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49873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94220" y="1372361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94220" y="1449514"/>
              <a:ext cx="801370" cy="761365"/>
            </a:xfrm>
            <a:custGeom>
              <a:avLst/>
              <a:gdLst/>
              <a:ahLst/>
              <a:cxnLst/>
              <a:rect l="l" t="t" r="r" b="b"/>
              <a:pathLst>
                <a:path w="801370" h="761364">
                  <a:moveTo>
                    <a:pt x="0" y="0"/>
                  </a:moveTo>
                  <a:lnTo>
                    <a:pt x="202450" y="0"/>
                  </a:lnTo>
                  <a:lnTo>
                    <a:pt x="801116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35623" y="3597401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35623" y="3052286"/>
              <a:ext cx="601980" cy="622935"/>
            </a:xfrm>
            <a:custGeom>
              <a:avLst/>
              <a:gdLst/>
              <a:ahLst/>
              <a:cxnLst/>
              <a:rect l="l" t="t" r="r" b="b"/>
              <a:pathLst>
                <a:path w="601979" h="622935">
                  <a:moveTo>
                    <a:pt x="0" y="622554"/>
                  </a:moveTo>
                  <a:lnTo>
                    <a:pt x="125107" y="622554"/>
                  </a:lnTo>
                  <a:lnTo>
                    <a:pt x="601433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784975" y="4269485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79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84975" y="3726383"/>
              <a:ext cx="569595" cy="620395"/>
            </a:xfrm>
            <a:custGeom>
              <a:avLst/>
              <a:gdLst/>
              <a:ahLst/>
              <a:cxnLst/>
              <a:rect l="l" t="t" r="r" b="b"/>
              <a:pathLst>
                <a:path w="569595" h="620395">
                  <a:moveTo>
                    <a:pt x="0" y="620255"/>
                  </a:moveTo>
                  <a:lnTo>
                    <a:pt x="125107" y="620255"/>
                  </a:lnTo>
                  <a:lnTo>
                    <a:pt x="569506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018147" y="5083302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18147" y="5160740"/>
              <a:ext cx="665480" cy="273685"/>
            </a:xfrm>
            <a:custGeom>
              <a:avLst/>
              <a:gdLst/>
              <a:ahLst/>
              <a:cxnLst/>
              <a:rect l="l" t="t" r="r" b="b"/>
              <a:pathLst>
                <a:path w="665479" h="273685">
                  <a:moveTo>
                    <a:pt x="0" y="0"/>
                  </a:moveTo>
                  <a:lnTo>
                    <a:pt x="125107" y="0"/>
                  </a:lnTo>
                  <a:lnTo>
                    <a:pt x="665264" y="27339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25215" y="2573273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47341" y="2359597"/>
              <a:ext cx="977900" cy="290830"/>
            </a:xfrm>
            <a:custGeom>
              <a:avLst/>
              <a:gdLst/>
              <a:ahLst/>
              <a:cxnLst/>
              <a:rect l="l" t="t" r="r" b="b"/>
              <a:pathLst>
                <a:path w="977900" h="290830">
                  <a:moveTo>
                    <a:pt x="977874" y="290829"/>
                  </a:moveTo>
                  <a:lnTo>
                    <a:pt x="776439" y="290829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2533" y="1372361"/>
            <a:ext cx="242951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4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Startup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09394" y="3597402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340"/>
              </a:spcBef>
            </a:pP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file1.txt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58745" y="4269485"/>
            <a:ext cx="150114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191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33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file2.txt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91917" y="5083302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5908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file6.txt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26630" y="2573273"/>
            <a:ext cx="2417445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5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370105"/>
            <a:ext cx="5385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Multithreading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an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explicit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choice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735866"/>
            <a:ext cx="600964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break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handoff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processing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214143"/>
            <a:ext cx="6782434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differing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levels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higher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Simplified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322" y="2842287"/>
            <a:ext cx="33134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815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Move</a:t>
            </a:r>
            <a:r>
              <a:rPr sz="36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1072924"/>
            <a:ext cx="4605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</a:rPr>
              <a:t>Limited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abstraction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82575" y="1438683"/>
            <a:ext cx="6774815" cy="43078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Terminates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explicit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110" y="2842287"/>
            <a:ext cx="348805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5345" marR="5080" indent="-84328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600" spc="-3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Foundation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Runnable</a:t>
            </a:r>
            <a:r>
              <a:rPr sz="2400" spc="-18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interface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956843"/>
            <a:ext cx="629412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684645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effect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Begin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7882" y="2567966"/>
            <a:ext cx="26263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369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 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Foundation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5400" algn="r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96215" y="519066"/>
            <a:ext cx="691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20" dirty="0"/>
              <a:t> </a:t>
            </a:r>
            <a:r>
              <a:rPr dirty="0"/>
              <a:t>with</a:t>
            </a:r>
            <a:r>
              <a:rPr spc="-210" dirty="0"/>
              <a:t> </a:t>
            </a:r>
            <a:r>
              <a:rPr spc="-30" dirty="0"/>
              <a:t>Threading</a:t>
            </a:r>
            <a:r>
              <a:rPr spc="-204" dirty="0"/>
              <a:t> </a:t>
            </a:r>
            <a:r>
              <a:rPr spc="10" dirty="0"/>
              <a:t>Support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688634" y="2132936"/>
            <a:ext cx="4288790" cy="371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807720" indent="-111760">
              <a:lnSpc>
                <a:spcPct val="138000"/>
              </a:lnSpc>
              <a:spcBef>
                <a:spcPts val="100"/>
              </a:spcBef>
              <a:tabLst>
                <a:tab pos="1408430" algn="l"/>
              </a:tabLst>
            </a:pPr>
            <a:r>
              <a:rPr sz="2400" spc="-15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7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7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	</a:t>
            </a:r>
            <a:r>
              <a:rPr sz="2400" spc="-75" baseline="-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-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implements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Runnable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String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 marR="58420">
              <a:lnSpc>
                <a:spcPct val="163000"/>
              </a:lnSpc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4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075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004493"/>
            <a:ext cx="479425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004493"/>
            <a:ext cx="479425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 thread</a:t>
            </a:r>
            <a:r>
              <a:rPr sz="1600" spc="-1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thread.start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1352550"/>
            <a:ext cx="3581400" cy="4406900"/>
            <a:chOff x="3840479" y="1352550"/>
            <a:chExt cx="3581400" cy="4406900"/>
          </a:xfrm>
        </p:grpSpPr>
        <p:sp>
          <p:nvSpPr>
            <p:cNvPr id="8" name="object 8"/>
            <p:cNvSpPr/>
            <p:nvPr/>
          </p:nvSpPr>
          <p:spPr>
            <a:xfrm>
              <a:off x="4198620" y="2863595"/>
              <a:ext cx="748665" cy="2814955"/>
            </a:xfrm>
            <a:custGeom>
              <a:avLst/>
              <a:gdLst/>
              <a:ahLst/>
              <a:cxnLst/>
              <a:rect l="l" t="t" r="r" b="b"/>
              <a:pathLst>
                <a:path w="748664" h="2814954">
                  <a:moveTo>
                    <a:pt x="745236" y="2449068"/>
                  </a:moveTo>
                  <a:lnTo>
                    <a:pt x="499872" y="2449068"/>
                  </a:lnTo>
                  <a:lnTo>
                    <a:pt x="499872" y="2814828"/>
                  </a:lnTo>
                  <a:lnTo>
                    <a:pt x="745236" y="2814828"/>
                  </a:lnTo>
                  <a:lnTo>
                    <a:pt x="745236" y="2449068"/>
                  </a:lnTo>
                  <a:close/>
                </a:path>
                <a:path w="748664" h="2814954">
                  <a:moveTo>
                    <a:pt x="745236" y="0"/>
                  </a:moveTo>
                  <a:lnTo>
                    <a:pt x="0" y="0"/>
                  </a:lnTo>
                  <a:lnTo>
                    <a:pt x="0" y="365772"/>
                  </a:lnTo>
                  <a:lnTo>
                    <a:pt x="745236" y="365772"/>
                  </a:lnTo>
                  <a:lnTo>
                    <a:pt x="745236" y="0"/>
                  </a:lnTo>
                  <a:close/>
                </a:path>
                <a:path w="748664" h="2814954">
                  <a:moveTo>
                    <a:pt x="748284" y="611124"/>
                  </a:moveTo>
                  <a:lnTo>
                    <a:pt x="124968" y="611124"/>
                  </a:lnTo>
                  <a:lnTo>
                    <a:pt x="124968" y="976896"/>
                  </a:lnTo>
                  <a:lnTo>
                    <a:pt x="748284" y="976896"/>
                  </a:lnTo>
                  <a:lnTo>
                    <a:pt x="748284" y="61112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99381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4349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3966972"/>
              <a:ext cx="173736" cy="1706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4843271"/>
              <a:ext cx="173736" cy="1722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79" y="4404360"/>
              <a:ext cx="173736" cy="1722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40480" y="2177795"/>
              <a:ext cx="1103630" cy="368935"/>
            </a:xfrm>
            <a:custGeom>
              <a:avLst/>
              <a:gdLst/>
              <a:ahLst/>
              <a:cxnLst/>
              <a:rect l="l" t="t" r="r" b="b"/>
              <a:pathLst>
                <a:path w="1103629" h="368935">
                  <a:moveTo>
                    <a:pt x="1103376" y="0"/>
                  </a:moveTo>
                  <a:lnTo>
                    <a:pt x="874776" y="0"/>
                  </a:lnTo>
                  <a:lnTo>
                    <a:pt x="874776" y="3048"/>
                  </a:lnTo>
                  <a:lnTo>
                    <a:pt x="496824" y="3048"/>
                  </a:lnTo>
                  <a:lnTo>
                    <a:pt x="0" y="3048"/>
                  </a:lnTo>
                  <a:lnTo>
                    <a:pt x="0" y="368820"/>
                  </a:lnTo>
                  <a:lnTo>
                    <a:pt x="879348" y="368820"/>
                  </a:lnTo>
                  <a:lnTo>
                    <a:pt x="879348" y="365772"/>
                  </a:lnTo>
                  <a:lnTo>
                    <a:pt x="1103376" y="365772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408679" y="1352550"/>
              <a:ext cx="0" cy="670560"/>
            </a:xfrm>
            <a:custGeom>
              <a:avLst/>
              <a:gdLst/>
              <a:ahLst/>
              <a:cxnLst/>
              <a:rect l="l" t="t" r="r" b="b"/>
              <a:pathLst>
                <a:path h="670560">
                  <a:moveTo>
                    <a:pt x="0" y="0"/>
                  </a:moveTo>
                  <a:lnTo>
                    <a:pt x="0" y="67056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31531" y="1478279"/>
              <a:ext cx="2477770" cy="806450"/>
            </a:xfrm>
            <a:custGeom>
              <a:avLst/>
              <a:gdLst/>
              <a:ahLst/>
              <a:cxnLst/>
              <a:rect l="l" t="t" r="r" b="b"/>
              <a:pathLst>
                <a:path w="2477770" h="806450">
                  <a:moveTo>
                    <a:pt x="2477147" y="0"/>
                  </a:moveTo>
                  <a:lnTo>
                    <a:pt x="2275713" y="0"/>
                  </a:lnTo>
                  <a:lnTo>
                    <a:pt x="0" y="806272"/>
                  </a:lnTo>
                </a:path>
              </a:pathLst>
            </a:custGeom>
            <a:ln w="25907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943856" y="2819399"/>
              <a:ext cx="1167765" cy="2940050"/>
            </a:xfrm>
            <a:custGeom>
              <a:avLst/>
              <a:gdLst/>
              <a:ahLst/>
              <a:cxnLst/>
              <a:rect l="l" t="t" r="r" b="b"/>
              <a:pathLst>
                <a:path w="1167764" h="2940050">
                  <a:moveTo>
                    <a:pt x="1164336" y="2471928"/>
                  </a:moveTo>
                  <a:lnTo>
                    <a:pt x="0" y="2471928"/>
                  </a:lnTo>
                  <a:lnTo>
                    <a:pt x="0" y="2939796"/>
                  </a:lnTo>
                  <a:lnTo>
                    <a:pt x="1164336" y="2939796"/>
                  </a:lnTo>
                  <a:lnTo>
                    <a:pt x="1164336" y="2471928"/>
                  </a:lnTo>
                  <a:close/>
                </a:path>
                <a:path w="1167764" h="2940050">
                  <a:moveTo>
                    <a:pt x="1164336" y="0"/>
                  </a:moveTo>
                  <a:lnTo>
                    <a:pt x="0" y="0"/>
                  </a:lnTo>
                  <a:lnTo>
                    <a:pt x="0" y="469392"/>
                  </a:lnTo>
                  <a:lnTo>
                    <a:pt x="1164336" y="469392"/>
                  </a:lnTo>
                  <a:lnTo>
                    <a:pt x="1164336" y="0"/>
                  </a:lnTo>
                  <a:close/>
                </a:path>
                <a:path w="1167764" h="2940050">
                  <a:moveTo>
                    <a:pt x="1167384" y="638556"/>
                  </a:moveTo>
                  <a:lnTo>
                    <a:pt x="3048" y="638556"/>
                  </a:lnTo>
                  <a:lnTo>
                    <a:pt x="3048" y="1106424"/>
                  </a:lnTo>
                  <a:lnTo>
                    <a:pt x="1167384" y="1106424"/>
                  </a:lnTo>
                  <a:lnTo>
                    <a:pt x="1167384" y="638556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610093" y="1352550"/>
            <a:ext cx="2417445" cy="67056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9050" rIns="0" bIns="0" rtlCol="0">
            <a:spAutoFit/>
          </a:bodyPr>
          <a:lstStyle/>
          <a:p>
            <a:pPr marL="524510" marR="445770" indent="-74930">
              <a:lnSpc>
                <a:spcPct val="100000"/>
              </a:lnSpc>
              <a:spcBef>
                <a:spcPts val="15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 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terminates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1276350"/>
            <a:ext cx="3362325" cy="4402455"/>
            <a:chOff x="3840479" y="1276350"/>
            <a:chExt cx="3362325" cy="4402455"/>
          </a:xfrm>
        </p:grpSpPr>
        <p:sp>
          <p:nvSpPr>
            <p:cNvPr id="8" name="object 8"/>
            <p:cNvSpPr/>
            <p:nvPr/>
          </p:nvSpPr>
          <p:spPr>
            <a:xfrm>
              <a:off x="4198620" y="2863595"/>
              <a:ext cx="1653539" cy="2814955"/>
            </a:xfrm>
            <a:custGeom>
              <a:avLst/>
              <a:gdLst/>
              <a:ahLst/>
              <a:cxnLst/>
              <a:rect l="l" t="t" r="r" b="b"/>
              <a:pathLst>
                <a:path w="1653539" h="2814954">
                  <a:moveTo>
                    <a:pt x="1162812" y="0"/>
                  </a:moveTo>
                  <a:lnTo>
                    <a:pt x="0" y="0"/>
                  </a:lnTo>
                  <a:lnTo>
                    <a:pt x="0" y="365772"/>
                  </a:lnTo>
                  <a:lnTo>
                    <a:pt x="1162812" y="365772"/>
                  </a:lnTo>
                  <a:lnTo>
                    <a:pt x="1162812" y="0"/>
                  </a:lnTo>
                  <a:close/>
                </a:path>
                <a:path w="1653539" h="2814954">
                  <a:moveTo>
                    <a:pt x="1287780" y="611124"/>
                  </a:moveTo>
                  <a:lnTo>
                    <a:pt x="124968" y="611124"/>
                  </a:lnTo>
                  <a:lnTo>
                    <a:pt x="124968" y="976896"/>
                  </a:lnTo>
                  <a:lnTo>
                    <a:pt x="1287780" y="976896"/>
                  </a:lnTo>
                  <a:lnTo>
                    <a:pt x="1287780" y="611124"/>
                  </a:lnTo>
                  <a:close/>
                </a:path>
                <a:path w="1653539" h="2814954">
                  <a:moveTo>
                    <a:pt x="1653527" y="2449068"/>
                  </a:moveTo>
                  <a:lnTo>
                    <a:pt x="499872" y="2449068"/>
                  </a:lnTo>
                  <a:lnTo>
                    <a:pt x="499872" y="2814828"/>
                  </a:lnTo>
                  <a:lnTo>
                    <a:pt x="1653527" y="2814828"/>
                  </a:lnTo>
                  <a:lnTo>
                    <a:pt x="1653527" y="2449068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99381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4349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3966972"/>
              <a:ext cx="173736" cy="1706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4843271"/>
              <a:ext cx="173736" cy="1722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79" y="4404360"/>
              <a:ext cx="173736" cy="1722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40480" y="2180843"/>
              <a:ext cx="2390140" cy="366395"/>
            </a:xfrm>
            <a:custGeom>
              <a:avLst/>
              <a:gdLst/>
              <a:ahLst/>
              <a:cxnLst/>
              <a:rect l="l" t="t" r="r" b="b"/>
              <a:pathLst>
                <a:path w="2390140" h="366394">
                  <a:moveTo>
                    <a:pt x="2008632" y="0"/>
                  </a:moveTo>
                  <a:lnTo>
                    <a:pt x="200863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008632" y="365772"/>
                  </a:lnTo>
                  <a:lnTo>
                    <a:pt x="2008632" y="0"/>
                  </a:lnTo>
                  <a:close/>
                </a:path>
                <a:path w="2390140" h="366394">
                  <a:moveTo>
                    <a:pt x="2389632" y="0"/>
                  </a:moveTo>
                  <a:lnTo>
                    <a:pt x="2011680" y="0"/>
                  </a:lnTo>
                  <a:lnTo>
                    <a:pt x="2011680" y="365772"/>
                  </a:lnTo>
                  <a:lnTo>
                    <a:pt x="2389632" y="365772"/>
                  </a:lnTo>
                  <a:lnTo>
                    <a:pt x="238963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49873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189223" y="1276350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52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49830" y="1446086"/>
              <a:ext cx="1339850" cy="988060"/>
            </a:xfrm>
            <a:custGeom>
              <a:avLst/>
              <a:gdLst/>
              <a:ahLst/>
              <a:cxnLst/>
              <a:rect l="l" t="t" r="r" b="b"/>
              <a:pathLst>
                <a:path w="1339850" h="988060">
                  <a:moveTo>
                    <a:pt x="1339392" y="0"/>
                  </a:moveTo>
                  <a:lnTo>
                    <a:pt x="1137958" y="0"/>
                  </a:lnTo>
                  <a:lnTo>
                    <a:pt x="0" y="988009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390638" y="1276350"/>
            <a:ext cx="2417445" cy="90551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75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69875" marR="266700" algn="ctr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waits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other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123" y="1980925"/>
            <a:ext cx="5419725" cy="98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Single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90" dirty="0">
                <a:solidFill>
                  <a:srgbClr val="F05A28"/>
                </a:solidFill>
              </a:rPr>
              <a:t>vs.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multithreading</a:t>
            </a:r>
            <a:endParaRPr sz="2400"/>
          </a:p>
          <a:p>
            <a:pPr marL="12700" marR="1128395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foundation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types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084803" y="3115670"/>
            <a:ext cx="595249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issues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211580">
              <a:lnSpc>
                <a:spcPct val="163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Coordinating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packages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004493"/>
            <a:ext cx="4794250" cy="28149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676910">
              <a:lnSpc>
                <a:spcPct val="163000"/>
              </a:lnSpc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[]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461010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 thread</a:t>
            </a:r>
            <a:r>
              <a:rPr sz="1600" spc="-1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start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004493"/>
            <a:ext cx="482219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704850">
              <a:lnSpc>
                <a:spcPct val="163000"/>
              </a:lnSpc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[]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488950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[i].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start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47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: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509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join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Blocks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completion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667283"/>
            <a:ext cx="3902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Value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the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Thread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class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2109244"/>
            <a:ext cx="5437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8956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 control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startup,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shutdown,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680834" cy="17170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efficiently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startup,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shutdown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Easily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misused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314" y="2567966"/>
            <a:ext cx="29775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6398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 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420495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456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The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challenge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concurrency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956843"/>
            <a:ext cx="571246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sometimes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877083"/>
            <a:ext cx="649859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Failure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wrong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Crash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2226" y="2499387"/>
            <a:ext cx="2920365" cy="15798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0955" algn="r">
              <a:lnSpc>
                <a:spcPct val="100000"/>
              </a:lnSpc>
              <a:spcBef>
                <a:spcPts val="1800"/>
              </a:spcBef>
            </a:pPr>
            <a:r>
              <a:rPr sz="36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Issues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3359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Race</a:t>
            </a:r>
            <a:r>
              <a:rPr spc="-265" dirty="0"/>
              <a:t> </a:t>
            </a:r>
            <a:r>
              <a:rPr spc="35" dirty="0"/>
              <a:t>Condition</a:t>
            </a:r>
            <a:endParaRPr spc="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591083"/>
            <a:ext cx="6268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</a:rPr>
              <a:t>Accessing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data</a:t>
            </a:r>
            <a:r>
              <a:rPr sz="2400" spc="-9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concurrently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may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lead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to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-55" dirty="0">
                <a:solidFill>
                  <a:srgbClr val="F05A28"/>
                </a:solidFill>
              </a:rPr>
              <a:t>issues!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024663" y="2551203"/>
            <a:ext cx="6656705" cy="267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778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ds 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write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variable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called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race</a:t>
            </a:r>
            <a:r>
              <a:rPr sz="2400" spc="-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condition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400" spc="-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time”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core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CPU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6502" y="2567966"/>
            <a:ext cx="221678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6960" algn="just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Race </a:t>
            </a:r>
            <a:r>
              <a:rPr sz="3600" spc="-12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ondi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 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Definition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8893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0" dirty="0">
                <a:solidFill>
                  <a:srgbClr val="9BC850"/>
                </a:solidFill>
              </a:rPr>
              <a:t>E</a:t>
            </a:r>
            <a:r>
              <a:rPr sz="4800" spc="-285" dirty="0">
                <a:solidFill>
                  <a:srgbClr val="9BC850"/>
                </a:solidFill>
              </a:rPr>
              <a:t>x</a:t>
            </a:r>
            <a:r>
              <a:rPr sz="4800" spc="-200" dirty="0">
                <a:solidFill>
                  <a:srgbClr val="9BC850"/>
                </a:solidFill>
              </a:rPr>
              <a:t>a</a:t>
            </a:r>
            <a:r>
              <a:rPr sz="4800" spc="-260" dirty="0">
                <a:solidFill>
                  <a:srgbClr val="9BC850"/>
                </a:solidFill>
              </a:rPr>
              <a:t>m</a:t>
            </a:r>
            <a:r>
              <a:rPr sz="4800" spc="65" dirty="0">
                <a:solidFill>
                  <a:srgbClr val="9BC850"/>
                </a:solidFill>
              </a:rPr>
              <a:t>p</a:t>
            </a:r>
            <a:r>
              <a:rPr sz="4800" spc="-170" dirty="0">
                <a:solidFill>
                  <a:srgbClr val="9BC850"/>
                </a:solidFill>
              </a:rPr>
              <a:t>l</a:t>
            </a:r>
            <a:r>
              <a:rPr sz="4800" spc="-245" dirty="0">
                <a:solidFill>
                  <a:srgbClr val="9BC850"/>
                </a:solidFill>
              </a:rPr>
              <a:t>e</a:t>
            </a:r>
            <a:r>
              <a:rPr sz="4800" spc="-1030" dirty="0">
                <a:solidFill>
                  <a:srgbClr val="9BC850"/>
                </a:solidFill>
              </a:rPr>
              <a:t>:</a:t>
            </a:r>
            <a:r>
              <a:rPr sz="4800" spc="-515" dirty="0">
                <a:solidFill>
                  <a:srgbClr val="9BC850"/>
                </a:solidFill>
              </a:rPr>
              <a:t> </a:t>
            </a:r>
            <a:r>
              <a:rPr sz="4800" spc="-85" dirty="0">
                <a:solidFill>
                  <a:srgbClr val="9BC850"/>
                </a:solidFill>
              </a:rPr>
              <a:t>t</a:t>
            </a:r>
            <a:r>
              <a:rPr sz="4800" spc="-215" dirty="0">
                <a:solidFill>
                  <a:srgbClr val="9BC850"/>
                </a:solidFill>
              </a:rPr>
              <a:t>h</a:t>
            </a:r>
            <a:r>
              <a:rPr sz="4800" spc="-60" dirty="0">
                <a:solidFill>
                  <a:srgbClr val="9BC850"/>
                </a:solidFill>
              </a:rPr>
              <a:t>e</a:t>
            </a:r>
            <a:r>
              <a:rPr sz="4800" spc="-490" dirty="0">
                <a:solidFill>
                  <a:srgbClr val="9BC850"/>
                </a:solidFill>
              </a:rPr>
              <a:t> </a:t>
            </a:r>
            <a:r>
              <a:rPr sz="4800" spc="-320" dirty="0">
                <a:solidFill>
                  <a:srgbClr val="9BC850"/>
                </a:solidFill>
              </a:rPr>
              <a:t>S</a:t>
            </a:r>
            <a:r>
              <a:rPr sz="4800" spc="-180" dirty="0">
                <a:solidFill>
                  <a:srgbClr val="9BC850"/>
                </a:solidFill>
              </a:rPr>
              <a:t>i</a:t>
            </a:r>
            <a:r>
              <a:rPr sz="4800" spc="-270" dirty="0">
                <a:solidFill>
                  <a:srgbClr val="9BC850"/>
                </a:solidFill>
              </a:rPr>
              <a:t>n</a:t>
            </a:r>
            <a:r>
              <a:rPr sz="4800" spc="-105" dirty="0">
                <a:solidFill>
                  <a:srgbClr val="9BC850"/>
                </a:solidFill>
              </a:rPr>
              <a:t>gle</a:t>
            </a:r>
            <a:r>
              <a:rPr sz="4800" spc="-175" dirty="0">
                <a:solidFill>
                  <a:srgbClr val="9BC850"/>
                </a:solidFill>
              </a:rPr>
              <a:t>t</a:t>
            </a:r>
            <a:r>
              <a:rPr sz="4800" spc="45" dirty="0">
                <a:solidFill>
                  <a:srgbClr val="9BC850"/>
                </a:solidFill>
              </a:rPr>
              <a:t>o</a:t>
            </a:r>
            <a:r>
              <a:rPr sz="4800" spc="-100" dirty="0">
                <a:solidFill>
                  <a:srgbClr val="9BC850"/>
                </a:solidFill>
              </a:rPr>
              <a:t>n</a:t>
            </a:r>
            <a:r>
              <a:rPr sz="4800" spc="-515" dirty="0">
                <a:solidFill>
                  <a:srgbClr val="9BC850"/>
                </a:solidFill>
              </a:rPr>
              <a:t> </a:t>
            </a:r>
            <a:r>
              <a:rPr sz="4800" spc="65" dirty="0">
                <a:solidFill>
                  <a:srgbClr val="9BC850"/>
                </a:solidFill>
              </a:rPr>
              <a:t>p</a:t>
            </a:r>
            <a:r>
              <a:rPr sz="4800" spc="-260" dirty="0">
                <a:solidFill>
                  <a:srgbClr val="9BC850"/>
                </a:solidFill>
              </a:rPr>
              <a:t>a</a:t>
            </a:r>
            <a:r>
              <a:rPr sz="4800" spc="-85" dirty="0">
                <a:solidFill>
                  <a:srgbClr val="9BC850"/>
                </a:solidFill>
              </a:rPr>
              <a:t>t</a:t>
            </a:r>
            <a:r>
              <a:rPr sz="4800" spc="-155" dirty="0">
                <a:solidFill>
                  <a:srgbClr val="9BC850"/>
                </a:solidFill>
              </a:rPr>
              <a:t>t</a:t>
            </a:r>
            <a:r>
              <a:rPr sz="4800" spc="-204" dirty="0">
                <a:solidFill>
                  <a:srgbClr val="9BC850"/>
                </a:solidFill>
              </a:rPr>
              <a:t>er</a:t>
            </a:r>
            <a:r>
              <a:rPr sz="4800" spc="-100" dirty="0">
                <a:solidFill>
                  <a:srgbClr val="9BC850"/>
                </a:solidFill>
              </a:rPr>
              <a:t>n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1370618"/>
            <a:ext cx="7693025" cy="500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Singleton</a:t>
            </a:r>
            <a:r>
              <a:rPr sz="2400" spc="-5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59435" marR="734695">
              <a:lnSpc>
                <a:spcPct val="2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3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4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Singleton</a:t>
            </a:r>
            <a:r>
              <a:rPr sz="24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Singleton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108075" marR="5080" indent="-548640">
              <a:lnSpc>
                <a:spcPct val="100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3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4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Singleton</a:t>
            </a:r>
            <a:r>
              <a:rPr sz="24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getInstance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655445">
              <a:lnSpc>
                <a:spcPct val="100000"/>
              </a:lnSpc>
            </a:pP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Singleton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807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8075">
              <a:lnSpc>
                <a:spcPct val="100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6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6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5943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00499" y="519066"/>
            <a:ext cx="4903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The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Singleton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Pattern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744" y="1471146"/>
            <a:ext cx="954151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z="4800" spc="385" dirty="0">
                <a:solidFill>
                  <a:srgbClr val="9BC850"/>
                </a:solidFill>
              </a:rPr>
              <a:t>W</a:t>
            </a:r>
            <a:r>
              <a:rPr sz="4800" spc="-215" dirty="0">
                <a:solidFill>
                  <a:srgbClr val="9BC850"/>
                </a:solidFill>
              </a:rPr>
              <a:t>h</a:t>
            </a:r>
            <a:r>
              <a:rPr sz="4800" spc="-260" dirty="0">
                <a:solidFill>
                  <a:srgbClr val="9BC850"/>
                </a:solidFill>
              </a:rPr>
              <a:t>a</a:t>
            </a:r>
            <a:r>
              <a:rPr sz="4800" spc="25" dirty="0">
                <a:solidFill>
                  <a:srgbClr val="9BC850"/>
                </a:solidFill>
              </a:rPr>
              <a:t>t</a:t>
            </a:r>
            <a:r>
              <a:rPr sz="4800" spc="-500" dirty="0">
                <a:solidFill>
                  <a:srgbClr val="9BC850"/>
                </a:solidFill>
              </a:rPr>
              <a:t> </a:t>
            </a:r>
            <a:r>
              <a:rPr sz="4800" spc="-195" dirty="0">
                <a:solidFill>
                  <a:srgbClr val="9BC850"/>
                </a:solidFill>
              </a:rPr>
              <a:t>i</a:t>
            </a:r>
            <a:r>
              <a:rPr sz="4800" spc="-160" dirty="0">
                <a:solidFill>
                  <a:srgbClr val="9BC850"/>
                </a:solidFill>
              </a:rPr>
              <a:t>s</a:t>
            </a:r>
            <a:r>
              <a:rPr sz="4800" spc="-475" dirty="0">
                <a:solidFill>
                  <a:srgbClr val="9BC850"/>
                </a:solidFill>
              </a:rPr>
              <a:t> </a:t>
            </a:r>
            <a:r>
              <a:rPr sz="4800" spc="-215" dirty="0">
                <a:solidFill>
                  <a:srgbClr val="9BC850"/>
                </a:solidFill>
              </a:rPr>
              <a:t>h</a:t>
            </a:r>
            <a:r>
              <a:rPr sz="4800" spc="-90" dirty="0">
                <a:solidFill>
                  <a:srgbClr val="9BC850"/>
                </a:solidFill>
              </a:rPr>
              <a:t>ap</a:t>
            </a:r>
            <a:r>
              <a:rPr sz="4800" spc="65" dirty="0">
                <a:solidFill>
                  <a:srgbClr val="9BC850"/>
                </a:solidFill>
              </a:rPr>
              <a:t>p</a:t>
            </a:r>
            <a:r>
              <a:rPr sz="4800" spc="-180" dirty="0">
                <a:solidFill>
                  <a:srgbClr val="9BC850"/>
                </a:solidFill>
              </a:rPr>
              <a:t>e</a:t>
            </a:r>
            <a:r>
              <a:rPr sz="4800" spc="-225" dirty="0">
                <a:solidFill>
                  <a:srgbClr val="9BC850"/>
                </a:solidFill>
              </a:rPr>
              <a:t>n</a:t>
            </a:r>
            <a:r>
              <a:rPr sz="4800" spc="-180" dirty="0">
                <a:solidFill>
                  <a:srgbClr val="9BC850"/>
                </a:solidFill>
              </a:rPr>
              <a:t>i</a:t>
            </a:r>
            <a:r>
              <a:rPr sz="4800" spc="-280" dirty="0">
                <a:solidFill>
                  <a:srgbClr val="9BC850"/>
                </a:solidFill>
              </a:rPr>
              <a:t>n</a:t>
            </a:r>
            <a:r>
              <a:rPr sz="4800" spc="175" dirty="0">
                <a:solidFill>
                  <a:srgbClr val="9BC850"/>
                </a:solidFill>
              </a:rPr>
              <a:t>g</a:t>
            </a:r>
            <a:r>
              <a:rPr sz="4800" spc="-515" dirty="0">
                <a:solidFill>
                  <a:srgbClr val="9BC850"/>
                </a:solidFill>
              </a:rPr>
              <a:t> </a:t>
            </a:r>
            <a:r>
              <a:rPr sz="4800" spc="-229" dirty="0">
                <a:solidFill>
                  <a:srgbClr val="9BC850"/>
                </a:solidFill>
              </a:rPr>
              <a:t>i</a:t>
            </a:r>
            <a:r>
              <a:rPr sz="4800" spc="50" dirty="0">
                <a:solidFill>
                  <a:srgbClr val="9BC850"/>
                </a:solidFill>
              </a:rPr>
              <a:t>f</a:t>
            </a:r>
            <a:r>
              <a:rPr sz="4800" spc="-490" dirty="0">
                <a:solidFill>
                  <a:srgbClr val="9BC850"/>
                </a:solidFill>
              </a:rPr>
              <a:t> </a:t>
            </a:r>
            <a:r>
              <a:rPr sz="4800" spc="-85" dirty="0">
                <a:solidFill>
                  <a:srgbClr val="9BC850"/>
                </a:solidFill>
              </a:rPr>
              <a:t>t</a:t>
            </a:r>
            <a:r>
              <a:rPr sz="4800" spc="-35" dirty="0">
                <a:solidFill>
                  <a:srgbClr val="9BC850"/>
                </a:solidFill>
              </a:rPr>
              <a:t>w</a:t>
            </a:r>
            <a:r>
              <a:rPr sz="4800" spc="155" dirty="0">
                <a:solidFill>
                  <a:srgbClr val="9BC850"/>
                </a:solidFill>
              </a:rPr>
              <a:t>o</a:t>
            </a:r>
            <a:r>
              <a:rPr sz="4800" spc="-465" dirty="0">
                <a:solidFill>
                  <a:srgbClr val="9BC850"/>
                </a:solidFill>
              </a:rPr>
              <a:t> </a:t>
            </a:r>
            <a:r>
              <a:rPr sz="4800" spc="-85" dirty="0">
                <a:solidFill>
                  <a:srgbClr val="9BC850"/>
                </a:solidFill>
              </a:rPr>
              <a:t>t</a:t>
            </a:r>
            <a:r>
              <a:rPr sz="4800" spc="-215" dirty="0">
                <a:solidFill>
                  <a:srgbClr val="9BC850"/>
                </a:solidFill>
              </a:rPr>
              <a:t>h</a:t>
            </a:r>
            <a:r>
              <a:rPr sz="4800" spc="-360" dirty="0">
                <a:solidFill>
                  <a:srgbClr val="9BC850"/>
                </a:solidFill>
              </a:rPr>
              <a:t>r</a:t>
            </a:r>
            <a:r>
              <a:rPr sz="4800" spc="-114" dirty="0">
                <a:solidFill>
                  <a:srgbClr val="9BC850"/>
                </a:solidFill>
              </a:rPr>
              <a:t>ead</a:t>
            </a:r>
            <a:r>
              <a:rPr sz="4800" spc="-95" dirty="0">
                <a:solidFill>
                  <a:srgbClr val="9BC850"/>
                </a:solidFill>
              </a:rPr>
              <a:t>s  </a:t>
            </a:r>
            <a:r>
              <a:rPr sz="4800" spc="-235" dirty="0">
                <a:solidFill>
                  <a:srgbClr val="9BC850"/>
                </a:solidFill>
              </a:rPr>
              <a:t>a</a:t>
            </a:r>
            <a:r>
              <a:rPr sz="4800" spc="-360" dirty="0">
                <a:solidFill>
                  <a:srgbClr val="9BC850"/>
                </a:solidFill>
              </a:rPr>
              <a:t>r</a:t>
            </a:r>
            <a:r>
              <a:rPr sz="4800" spc="-60" dirty="0">
                <a:solidFill>
                  <a:srgbClr val="9BC850"/>
                </a:solidFill>
              </a:rPr>
              <a:t>e</a:t>
            </a:r>
            <a:r>
              <a:rPr sz="4800" spc="-495" dirty="0">
                <a:solidFill>
                  <a:srgbClr val="9BC850"/>
                </a:solidFill>
              </a:rPr>
              <a:t> </a:t>
            </a:r>
            <a:r>
              <a:rPr sz="4800" spc="125" dirty="0">
                <a:solidFill>
                  <a:srgbClr val="9BC850"/>
                </a:solidFill>
              </a:rPr>
              <a:t>c</a:t>
            </a:r>
            <a:r>
              <a:rPr sz="4800" spc="-235" dirty="0">
                <a:solidFill>
                  <a:srgbClr val="9BC850"/>
                </a:solidFill>
              </a:rPr>
              <a:t>a</a:t>
            </a:r>
            <a:r>
              <a:rPr sz="4800" spc="-229" dirty="0">
                <a:solidFill>
                  <a:srgbClr val="9BC850"/>
                </a:solidFill>
              </a:rPr>
              <a:t>lli</a:t>
            </a:r>
            <a:r>
              <a:rPr sz="4800" spc="-215" dirty="0">
                <a:solidFill>
                  <a:srgbClr val="9BC850"/>
                </a:solidFill>
              </a:rPr>
              <a:t>n</a:t>
            </a:r>
            <a:r>
              <a:rPr sz="4800" spc="175" dirty="0">
                <a:solidFill>
                  <a:srgbClr val="9BC850"/>
                </a:solidFill>
              </a:rPr>
              <a:t>g</a:t>
            </a:r>
            <a:r>
              <a:rPr sz="4800" spc="-515" dirty="0">
                <a:solidFill>
                  <a:srgbClr val="9BC850"/>
                </a:solidFill>
              </a:rPr>
              <a:t> </a:t>
            </a:r>
            <a:r>
              <a:rPr sz="4800" spc="-55" dirty="0">
                <a:solidFill>
                  <a:srgbClr val="9BC850"/>
                </a:solidFill>
              </a:rPr>
              <a:t>g</a:t>
            </a:r>
            <a:r>
              <a:rPr sz="4800" spc="-50" dirty="0">
                <a:solidFill>
                  <a:srgbClr val="9BC850"/>
                </a:solidFill>
              </a:rPr>
              <a:t>e</a:t>
            </a:r>
            <a:r>
              <a:rPr sz="4800" spc="-445" dirty="0">
                <a:solidFill>
                  <a:srgbClr val="9BC850"/>
                </a:solidFill>
              </a:rPr>
              <a:t>t</a:t>
            </a:r>
            <a:r>
              <a:rPr sz="4800" spc="-455" dirty="0">
                <a:solidFill>
                  <a:srgbClr val="9BC850"/>
                </a:solidFill>
              </a:rPr>
              <a:t>I</a:t>
            </a:r>
            <a:r>
              <a:rPr sz="4800" spc="-235" dirty="0">
                <a:solidFill>
                  <a:srgbClr val="9BC850"/>
                </a:solidFill>
              </a:rPr>
              <a:t>n</a:t>
            </a:r>
            <a:r>
              <a:rPr sz="4800" spc="-250" dirty="0">
                <a:solidFill>
                  <a:srgbClr val="9BC850"/>
                </a:solidFill>
              </a:rPr>
              <a:t>s</a:t>
            </a:r>
            <a:r>
              <a:rPr sz="4800" spc="-95" dirty="0">
                <a:solidFill>
                  <a:srgbClr val="9BC850"/>
                </a:solidFill>
              </a:rPr>
              <a:t>t</a:t>
            </a:r>
            <a:r>
              <a:rPr sz="4800" spc="-250" dirty="0">
                <a:solidFill>
                  <a:srgbClr val="9BC850"/>
                </a:solidFill>
              </a:rPr>
              <a:t>a</a:t>
            </a:r>
            <a:r>
              <a:rPr sz="4800" spc="-40" dirty="0">
                <a:solidFill>
                  <a:srgbClr val="9BC850"/>
                </a:solidFill>
              </a:rPr>
              <a:t>n</a:t>
            </a:r>
            <a:r>
              <a:rPr sz="4800" spc="-125" dirty="0">
                <a:solidFill>
                  <a:srgbClr val="9BC850"/>
                </a:solidFill>
              </a:rPr>
              <a:t>c</a:t>
            </a:r>
            <a:r>
              <a:rPr sz="4800" spc="-175" dirty="0">
                <a:solidFill>
                  <a:srgbClr val="9BC850"/>
                </a:solidFill>
              </a:rPr>
              <a:t>e</a:t>
            </a:r>
            <a:r>
              <a:rPr sz="4800" spc="-240" dirty="0">
                <a:solidFill>
                  <a:srgbClr val="9BC850"/>
                </a:solidFill>
              </a:rPr>
              <a:t>(</a:t>
            </a:r>
            <a:r>
              <a:rPr sz="4800" spc="-229" dirty="0">
                <a:solidFill>
                  <a:srgbClr val="9BC850"/>
                </a:solidFill>
              </a:rPr>
              <a:t>)</a:t>
            </a:r>
            <a:r>
              <a:rPr sz="4800" spc="-55" dirty="0">
                <a:solidFill>
                  <a:srgbClr val="9BC850"/>
                </a:solidFill>
              </a:rPr>
              <a:t>?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0534" y="667804"/>
            <a:ext cx="1492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</a:rPr>
              <a:t>Thread</a:t>
            </a:r>
            <a:r>
              <a:rPr sz="2400" spc="-204" dirty="0">
                <a:solidFill>
                  <a:srgbClr val="F05A28"/>
                </a:solidFill>
              </a:rPr>
              <a:t> </a:t>
            </a:r>
            <a:r>
              <a:rPr sz="2400" spc="-185" dirty="0">
                <a:solidFill>
                  <a:srgbClr val="F05A28"/>
                </a:solidFill>
              </a:rPr>
              <a:t>T</a:t>
            </a:r>
            <a:r>
              <a:rPr sz="2400" spc="-277" baseline="-21000" dirty="0">
                <a:solidFill>
                  <a:srgbClr val="F05A28"/>
                </a:solidFill>
              </a:rPr>
              <a:t>1</a:t>
            </a:r>
            <a:endParaRPr sz="2400" baseline="-21000"/>
          </a:p>
        </p:txBody>
      </p:sp>
      <p:sp>
        <p:nvSpPr>
          <p:cNvPr id="4" name="object 4"/>
          <p:cNvSpPr txBox="1"/>
          <p:nvPr/>
        </p:nvSpPr>
        <p:spPr>
          <a:xfrm>
            <a:off x="681137" y="1430935"/>
            <a:ext cx="5202555" cy="1839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Checks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null?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46070" marR="17780" indent="100330">
              <a:lnSpc>
                <a:spcPct val="165000"/>
              </a:lnSpc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answer</a:t>
            </a:r>
            <a:r>
              <a:rPr sz="2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yes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Enters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5400">
              <a:lnSpc>
                <a:spcPct val="100000"/>
              </a:lnSpc>
              <a:spcBef>
                <a:spcPts val="1555"/>
              </a:spcBef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scheduler</a:t>
            </a:r>
            <a:r>
              <a:rPr sz="20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pauses</a:t>
            </a:r>
            <a:r>
              <a:rPr sz="20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50" spc="-179" baseline="-21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950" baseline="-2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4965" y="667804"/>
            <a:ext cx="1619885" cy="109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2" baseline="-2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400" baseline="-21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</a:pP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Waiting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149124"/>
            <a:ext cx="1179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</a:rPr>
              <a:t>Process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514883"/>
            <a:ext cx="567944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program/application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memory,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least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83260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Sequence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programmed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instructions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program’s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Utilizes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798" y="2842287"/>
            <a:ext cx="36677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Quick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Look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13970" algn="r">
              <a:lnSpc>
                <a:spcPct val="100000"/>
              </a:lnSpc>
            </a:pP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Basics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0534" y="667804"/>
            <a:ext cx="1492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</a:rPr>
              <a:t>Thread</a:t>
            </a:r>
            <a:r>
              <a:rPr sz="2400" spc="-204" dirty="0">
                <a:solidFill>
                  <a:srgbClr val="F05A28"/>
                </a:solidFill>
              </a:rPr>
              <a:t> </a:t>
            </a:r>
            <a:r>
              <a:rPr sz="2400" spc="-185" dirty="0">
                <a:solidFill>
                  <a:srgbClr val="F05A28"/>
                </a:solidFill>
              </a:rPr>
              <a:t>T</a:t>
            </a:r>
            <a:r>
              <a:rPr sz="2400" spc="-277" baseline="-21000" dirty="0">
                <a:solidFill>
                  <a:srgbClr val="F05A28"/>
                </a:solidFill>
              </a:rPr>
              <a:t>1</a:t>
            </a:r>
            <a:endParaRPr sz="2400" baseline="-21000"/>
          </a:p>
        </p:txBody>
      </p:sp>
      <p:sp>
        <p:nvSpPr>
          <p:cNvPr id="3" name="object 3"/>
          <p:cNvSpPr txBox="1"/>
          <p:nvPr/>
        </p:nvSpPr>
        <p:spPr>
          <a:xfrm>
            <a:off x="681137" y="1430935"/>
            <a:ext cx="5202555" cy="1839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Checks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null?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46070" marR="17780" indent="100330">
              <a:lnSpc>
                <a:spcPct val="165000"/>
              </a:lnSpc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answer</a:t>
            </a:r>
            <a:r>
              <a:rPr sz="2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yes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Enters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5400">
              <a:lnSpc>
                <a:spcPct val="100000"/>
              </a:lnSpc>
              <a:spcBef>
                <a:spcPts val="1555"/>
              </a:spcBef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scheduler</a:t>
            </a:r>
            <a:r>
              <a:rPr sz="20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pauses</a:t>
            </a:r>
            <a:r>
              <a:rPr sz="20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50" spc="-179" baseline="-21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950" baseline="-2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4965" y="667804"/>
            <a:ext cx="1619885" cy="109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2" baseline="-2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400" baseline="-21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</a:pP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Waiting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4965" y="3442567"/>
            <a:ext cx="5227955" cy="2342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Checks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null?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8100" marR="2851150">
              <a:lnSpc>
                <a:spcPct val="165000"/>
              </a:lnSpc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answer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yes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Enters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  <a:spcBef>
                <a:spcPts val="1555"/>
              </a:spcBef>
            </a:pP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180465">
              <a:lnSpc>
                <a:spcPct val="100000"/>
              </a:lnSpc>
              <a:spcBef>
                <a:spcPts val="1560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scheduler</a:t>
            </a:r>
            <a:r>
              <a:rPr sz="2000" spc="-1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pauses</a:t>
            </a:r>
            <a:r>
              <a:rPr sz="20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50" spc="37" baseline="-21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950" baseline="-2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0534" y="667804"/>
            <a:ext cx="1492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</a:rPr>
              <a:t>Thread</a:t>
            </a:r>
            <a:r>
              <a:rPr sz="2400" spc="-204" dirty="0">
                <a:solidFill>
                  <a:srgbClr val="F05A28"/>
                </a:solidFill>
              </a:rPr>
              <a:t> </a:t>
            </a:r>
            <a:r>
              <a:rPr sz="2400" spc="-185" dirty="0">
                <a:solidFill>
                  <a:srgbClr val="F05A28"/>
                </a:solidFill>
              </a:rPr>
              <a:t>T</a:t>
            </a:r>
            <a:r>
              <a:rPr sz="2400" spc="-277" baseline="-21000" dirty="0">
                <a:solidFill>
                  <a:srgbClr val="F05A28"/>
                </a:solidFill>
              </a:rPr>
              <a:t>1</a:t>
            </a:r>
            <a:endParaRPr sz="2400" baseline="-21000"/>
          </a:p>
        </p:txBody>
      </p:sp>
      <p:sp>
        <p:nvSpPr>
          <p:cNvPr id="3" name="object 3"/>
          <p:cNvSpPr txBox="1"/>
          <p:nvPr/>
        </p:nvSpPr>
        <p:spPr>
          <a:xfrm>
            <a:off x="681137" y="1430935"/>
            <a:ext cx="5202555" cy="1839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Checks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null?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46070" marR="17780" indent="100330">
              <a:lnSpc>
                <a:spcPct val="165000"/>
              </a:lnSpc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answer</a:t>
            </a:r>
            <a:r>
              <a:rPr sz="2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yes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Enters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5400">
              <a:lnSpc>
                <a:spcPct val="100000"/>
              </a:lnSpc>
              <a:spcBef>
                <a:spcPts val="1555"/>
              </a:spcBef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scheduler</a:t>
            </a:r>
            <a:r>
              <a:rPr sz="20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pauses</a:t>
            </a:r>
            <a:r>
              <a:rPr sz="20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50" spc="-179" baseline="-21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950" baseline="-2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9009" y="5957215"/>
            <a:ext cx="4022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4965" y="667804"/>
            <a:ext cx="1619885" cy="109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2" baseline="-2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400" baseline="-21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</a:pP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Waiting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4965" y="3442567"/>
            <a:ext cx="5227955" cy="2342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Checks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null?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8100" marR="2851150">
              <a:lnSpc>
                <a:spcPct val="165000"/>
              </a:lnSpc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answer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yes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Enters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  <a:spcBef>
                <a:spcPts val="1555"/>
              </a:spcBef>
            </a:pP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180465">
              <a:lnSpc>
                <a:spcPct val="100000"/>
              </a:lnSpc>
              <a:spcBef>
                <a:spcPts val="1560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scheduler</a:t>
            </a:r>
            <a:r>
              <a:rPr sz="2000" spc="-1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pauses</a:t>
            </a:r>
            <a:r>
              <a:rPr sz="20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50" spc="37" baseline="-21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950" baseline="-2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8729345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15"/>
              </a:lnSpc>
              <a:spcBef>
                <a:spcPts val="100"/>
              </a:spcBef>
            </a:pPr>
            <a:r>
              <a:rPr sz="4800" spc="-70" dirty="0">
                <a:solidFill>
                  <a:srgbClr val="9BC850"/>
                </a:solidFill>
              </a:rPr>
              <a:t>H</a:t>
            </a:r>
            <a:r>
              <a:rPr sz="4800" spc="-75" dirty="0">
                <a:solidFill>
                  <a:srgbClr val="9BC850"/>
                </a:solidFill>
              </a:rPr>
              <a:t>o</a:t>
            </a:r>
            <a:r>
              <a:rPr sz="4800" spc="200" dirty="0">
                <a:solidFill>
                  <a:srgbClr val="9BC850"/>
                </a:solidFill>
              </a:rPr>
              <a:t>w</a:t>
            </a:r>
            <a:r>
              <a:rPr sz="4800" spc="-470" dirty="0">
                <a:solidFill>
                  <a:srgbClr val="9BC850"/>
                </a:solidFill>
              </a:rPr>
              <a:t> </a:t>
            </a:r>
            <a:r>
              <a:rPr sz="4800" spc="-155" dirty="0">
                <a:solidFill>
                  <a:srgbClr val="9BC850"/>
                </a:solidFill>
              </a:rPr>
              <a:t>t</a:t>
            </a:r>
            <a:r>
              <a:rPr sz="4800" spc="155" dirty="0">
                <a:solidFill>
                  <a:srgbClr val="9BC850"/>
                </a:solidFill>
              </a:rPr>
              <a:t>o</a:t>
            </a:r>
            <a:r>
              <a:rPr sz="4800" spc="-480" dirty="0">
                <a:solidFill>
                  <a:srgbClr val="9BC850"/>
                </a:solidFill>
              </a:rPr>
              <a:t> </a:t>
            </a:r>
            <a:r>
              <a:rPr sz="4800" spc="65" dirty="0">
                <a:solidFill>
                  <a:srgbClr val="9BC850"/>
                </a:solidFill>
              </a:rPr>
              <a:t>p</a:t>
            </a:r>
            <a:r>
              <a:rPr sz="4800" spc="-360" dirty="0">
                <a:solidFill>
                  <a:srgbClr val="9BC850"/>
                </a:solidFill>
              </a:rPr>
              <a:t>r</a:t>
            </a:r>
            <a:r>
              <a:rPr sz="4800" spc="-285" dirty="0">
                <a:solidFill>
                  <a:srgbClr val="9BC850"/>
                </a:solidFill>
              </a:rPr>
              <a:t>e</a:t>
            </a:r>
            <a:r>
              <a:rPr sz="4800" spc="-300" dirty="0">
                <a:solidFill>
                  <a:srgbClr val="9BC850"/>
                </a:solidFill>
              </a:rPr>
              <a:t>v</a:t>
            </a:r>
            <a:r>
              <a:rPr sz="4800" spc="-180" dirty="0">
                <a:solidFill>
                  <a:srgbClr val="9BC850"/>
                </a:solidFill>
              </a:rPr>
              <a:t>e</a:t>
            </a:r>
            <a:r>
              <a:rPr sz="4800" spc="-215" dirty="0">
                <a:solidFill>
                  <a:srgbClr val="9BC850"/>
                </a:solidFill>
              </a:rPr>
              <a:t>n</a:t>
            </a:r>
            <a:r>
              <a:rPr sz="4800" spc="25" dirty="0">
                <a:solidFill>
                  <a:srgbClr val="9BC850"/>
                </a:solidFill>
              </a:rPr>
              <a:t>t</a:t>
            </a:r>
            <a:r>
              <a:rPr sz="4800" spc="-515" dirty="0">
                <a:solidFill>
                  <a:srgbClr val="9BC850"/>
                </a:solidFill>
              </a:rPr>
              <a:t> </a:t>
            </a:r>
            <a:r>
              <a:rPr sz="4800" spc="-85" dirty="0">
                <a:solidFill>
                  <a:srgbClr val="9BC850"/>
                </a:solidFill>
              </a:rPr>
              <a:t>t</a:t>
            </a:r>
            <a:r>
              <a:rPr sz="4800" spc="-215" dirty="0">
                <a:solidFill>
                  <a:srgbClr val="9BC850"/>
                </a:solidFill>
              </a:rPr>
              <a:t>h</a:t>
            </a:r>
            <a:r>
              <a:rPr sz="4800" spc="-260" dirty="0">
                <a:solidFill>
                  <a:srgbClr val="9BC850"/>
                </a:solidFill>
              </a:rPr>
              <a:t>a</a:t>
            </a:r>
            <a:r>
              <a:rPr sz="4800" spc="-85" dirty="0">
                <a:solidFill>
                  <a:srgbClr val="9BC850"/>
                </a:solidFill>
              </a:rPr>
              <a:t>t</a:t>
            </a:r>
            <a:r>
              <a:rPr sz="4800" spc="-55" dirty="0">
                <a:solidFill>
                  <a:srgbClr val="9BC850"/>
                </a:solidFill>
              </a:rPr>
              <a:t>?</a:t>
            </a:r>
            <a:endParaRPr sz="4800"/>
          </a:p>
          <a:p>
            <a:pPr marL="12700">
              <a:lnSpc>
                <a:spcPts val="5715"/>
              </a:lnSpc>
            </a:pPr>
            <a:r>
              <a:rPr sz="4800" spc="-60" dirty="0">
                <a:solidFill>
                  <a:srgbClr val="2A9FBC"/>
                </a:solidFill>
              </a:rPr>
              <a:t>T</a:t>
            </a:r>
            <a:r>
              <a:rPr sz="4800" spc="-195" dirty="0">
                <a:solidFill>
                  <a:srgbClr val="2A9FBC"/>
                </a:solidFill>
              </a:rPr>
              <a:t>h</a:t>
            </a:r>
            <a:r>
              <a:rPr sz="4800" spc="-75" dirty="0">
                <a:solidFill>
                  <a:srgbClr val="2A9FBC"/>
                </a:solidFill>
              </a:rPr>
              <a:t>e</a:t>
            </a:r>
            <a:r>
              <a:rPr sz="4800" spc="-484" dirty="0">
                <a:solidFill>
                  <a:srgbClr val="2A9FBC"/>
                </a:solidFill>
              </a:rPr>
              <a:t> </a:t>
            </a:r>
            <a:r>
              <a:rPr sz="4800" spc="-235" dirty="0">
                <a:solidFill>
                  <a:srgbClr val="2A9FBC"/>
                </a:solidFill>
              </a:rPr>
              <a:t>a</a:t>
            </a:r>
            <a:r>
              <a:rPr sz="4800" spc="-235" dirty="0">
                <a:solidFill>
                  <a:srgbClr val="2A9FBC"/>
                </a:solidFill>
              </a:rPr>
              <a:t>n</a:t>
            </a:r>
            <a:r>
              <a:rPr sz="4800" spc="-275" dirty="0">
                <a:solidFill>
                  <a:srgbClr val="2A9FBC"/>
                </a:solidFill>
              </a:rPr>
              <a:t>s</a:t>
            </a:r>
            <a:r>
              <a:rPr sz="4800" spc="-35" dirty="0">
                <a:solidFill>
                  <a:srgbClr val="2A9FBC"/>
                </a:solidFill>
              </a:rPr>
              <a:t>w</a:t>
            </a:r>
            <a:r>
              <a:rPr sz="4800" spc="-165" dirty="0">
                <a:solidFill>
                  <a:srgbClr val="2A9FBC"/>
                </a:solidFill>
              </a:rPr>
              <a:t>e</a:t>
            </a:r>
            <a:r>
              <a:rPr sz="4800" spc="-130" dirty="0">
                <a:solidFill>
                  <a:srgbClr val="2A9FBC"/>
                </a:solidFill>
              </a:rPr>
              <a:t>r</a:t>
            </a:r>
            <a:r>
              <a:rPr sz="4800" spc="-505" dirty="0">
                <a:solidFill>
                  <a:srgbClr val="2A9FBC"/>
                </a:solidFill>
              </a:rPr>
              <a:t> </a:t>
            </a:r>
            <a:r>
              <a:rPr sz="4800" spc="-229" dirty="0">
                <a:solidFill>
                  <a:srgbClr val="2A9FBC"/>
                </a:solidFill>
              </a:rPr>
              <a:t>i</a:t>
            </a:r>
            <a:r>
              <a:rPr sz="4800" spc="-229" dirty="0">
                <a:solidFill>
                  <a:srgbClr val="2A9FBC"/>
                </a:solidFill>
              </a:rPr>
              <a:t>s</a:t>
            </a:r>
            <a:r>
              <a:rPr sz="4800" spc="-1030" dirty="0">
                <a:solidFill>
                  <a:srgbClr val="2A9FBC"/>
                </a:solidFill>
              </a:rPr>
              <a:t>:</a:t>
            </a:r>
            <a:r>
              <a:rPr sz="4800" spc="-490" dirty="0">
                <a:solidFill>
                  <a:srgbClr val="2A9FBC"/>
                </a:solidFill>
              </a:rPr>
              <a:t> </a:t>
            </a:r>
            <a:r>
              <a:rPr sz="4800" spc="-300" dirty="0">
                <a:solidFill>
                  <a:srgbClr val="2A9FBC"/>
                </a:solidFill>
              </a:rPr>
              <a:t>s</a:t>
            </a:r>
            <a:r>
              <a:rPr sz="4800" spc="-75" dirty="0">
                <a:solidFill>
                  <a:srgbClr val="2A9FBC"/>
                </a:solidFill>
              </a:rPr>
              <a:t>ync</a:t>
            </a:r>
            <a:r>
              <a:rPr sz="4800" spc="-215" dirty="0">
                <a:solidFill>
                  <a:srgbClr val="2A9FBC"/>
                </a:solidFill>
              </a:rPr>
              <a:t>h</a:t>
            </a:r>
            <a:r>
              <a:rPr sz="4800" spc="-360" dirty="0">
                <a:solidFill>
                  <a:srgbClr val="2A9FBC"/>
                </a:solidFill>
              </a:rPr>
              <a:t>r</a:t>
            </a:r>
            <a:r>
              <a:rPr sz="4800" spc="-140" dirty="0">
                <a:solidFill>
                  <a:srgbClr val="2A9FBC"/>
                </a:solidFill>
              </a:rPr>
              <a:t>on</a:t>
            </a:r>
            <a:r>
              <a:rPr sz="4800" spc="-120" dirty="0">
                <a:solidFill>
                  <a:srgbClr val="2A9FBC"/>
                </a:solidFill>
              </a:rPr>
              <a:t>i</a:t>
            </a:r>
            <a:r>
              <a:rPr sz="4800" spc="30" dirty="0">
                <a:solidFill>
                  <a:srgbClr val="2A9FBC"/>
                </a:solidFill>
              </a:rPr>
              <a:t>z</a:t>
            </a:r>
            <a:r>
              <a:rPr sz="4800" spc="-270" dirty="0">
                <a:solidFill>
                  <a:srgbClr val="2A9FBC"/>
                </a:solidFill>
              </a:rPr>
              <a:t>a</a:t>
            </a:r>
            <a:r>
              <a:rPr sz="4800" spc="-175" dirty="0">
                <a:solidFill>
                  <a:srgbClr val="2A9FBC"/>
                </a:solidFill>
              </a:rPr>
              <a:t>t</a:t>
            </a:r>
            <a:r>
              <a:rPr sz="4800" spc="-145" dirty="0">
                <a:solidFill>
                  <a:srgbClr val="2A9FBC"/>
                </a:solidFill>
              </a:rPr>
              <a:t>i</a:t>
            </a:r>
            <a:r>
              <a:rPr sz="4800" spc="-85" dirty="0">
                <a:solidFill>
                  <a:srgbClr val="2A9FBC"/>
                </a:solidFill>
              </a:rPr>
              <a:t>on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5891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Prevents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executed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800" spc="-96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4642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1370618"/>
            <a:ext cx="10067290" cy="500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Singleton</a:t>
            </a:r>
            <a:r>
              <a:rPr sz="2400" spc="-5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59435" marR="3108960">
              <a:lnSpc>
                <a:spcPct val="2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3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4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Singleton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Singleton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108075" marR="5080" indent="-548640">
              <a:lnSpc>
                <a:spcPct val="100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 static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synchronized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Singleton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getInstance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655445">
              <a:lnSpc>
                <a:spcPct val="100000"/>
              </a:lnSpc>
            </a:pP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Singleton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807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90955">
              <a:lnSpc>
                <a:spcPct val="100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6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6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5943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00499" y="519066"/>
            <a:ext cx="4903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The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Singleton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Pattern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26543" y="2718906"/>
            <a:ext cx="3679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Synchronization</a:t>
            </a:r>
            <a:endParaRPr spc="-1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230" y="519066"/>
            <a:ext cx="766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Synchronization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Work?</a:t>
            </a:r>
            <a:endParaRPr spc="10" dirty="0">
              <a:solidFill>
                <a:srgbClr val="3E3E3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276" y="4240391"/>
            <a:ext cx="1207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779780" algn="l"/>
              </a:tabLst>
            </a:pPr>
            <a:r>
              <a:rPr sz="28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75" spc="-262" baseline="-2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	</a:t>
            </a:r>
            <a:r>
              <a:rPr sz="28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75" spc="37" baseline="-21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775" baseline="-21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72383" y="2849879"/>
            <a:ext cx="6047740" cy="2729865"/>
            <a:chOff x="3072383" y="2849879"/>
            <a:chExt cx="6047740" cy="2729865"/>
          </a:xfrm>
        </p:grpSpPr>
        <p:sp>
          <p:nvSpPr>
            <p:cNvPr id="5" name="object 5"/>
            <p:cNvSpPr/>
            <p:nvPr/>
          </p:nvSpPr>
          <p:spPr>
            <a:xfrm>
              <a:off x="3072383" y="2849879"/>
              <a:ext cx="6047740" cy="2729865"/>
            </a:xfrm>
            <a:custGeom>
              <a:avLst/>
              <a:gdLst/>
              <a:ahLst/>
              <a:cxnLst/>
              <a:rect l="l" t="t" r="r" b="b"/>
              <a:pathLst>
                <a:path w="6047740" h="2729865">
                  <a:moveTo>
                    <a:pt x="6047232" y="0"/>
                  </a:moveTo>
                  <a:lnTo>
                    <a:pt x="0" y="0"/>
                  </a:lnTo>
                  <a:lnTo>
                    <a:pt x="0" y="2729484"/>
                  </a:lnTo>
                  <a:lnTo>
                    <a:pt x="6047232" y="2729484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34839" y="3764283"/>
              <a:ext cx="3322320" cy="1231900"/>
            </a:xfrm>
            <a:custGeom>
              <a:avLst/>
              <a:gdLst/>
              <a:ahLst/>
              <a:cxnLst/>
              <a:rect l="l" t="t" r="r" b="b"/>
              <a:pathLst>
                <a:path w="3322320" h="1231900">
                  <a:moveTo>
                    <a:pt x="3117088" y="0"/>
                  </a:moveTo>
                  <a:lnTo>
                    <a:pt x="205232" y="0"/>
                  </a:lnTo>
                  <a:lnTo>
                    <a:pt x="158173" y="5420"/>
                  </a:lnTo>
                  <a:lnTo>
                    <a:pt x="114975" y="20859"/>
                  </a:lnTo>
                  <a:lnTo>
                    <a:pt x="76869" y="45086"/>
                  </a:lnTo>
                  <a:lnTo>
                    <a:pt x="45086" y="76869"/>
                  </a:lnTo>
                  <a:lnTo>
                    <a:pt x="20859" y="114975"/>
                  </a:lnTo>
                  <a:lnTo>
                    <a:pt x="5420" y="158173"/>
                  </a:lnTo>
                  <a:lnTo>
                    <a:pt x="0" y="205231"/>
                  </a:lnTo>
                  <a:lnTo>
                    <a:pt x="0" y="1026147"/>
                  </a:lnTo>
                  <a:lnTo>
                    <a:pt x="5420" y="1073206"/>
                  </a:lnTo>
                  <a:lnTo>
                    <a:pt x="20859" y="1116406"/>
                  </a:lnTo>
                  <a:lnTo>
                    <a:pt x="45086" y="1154514"/>
                  </a:lnTo>
                  <a:lnTo>
                    <a:pt x="76869" y="1186300"/>
                  </a:lnTo>
                  <a:lnTo>
                    <a:pt x="114975" y="1210529"/>
                  </a:lnTo>
                  <a:lnTo>
                    <a:pt x="158173" y="1225971"/>
                  </a:lnTo>
                  <a:lnTo>
                    <a:pt x="205232" y="1231392"/>
                  </a:lnTo>
                  <a:lnTo>
                    <a:pt x="3117088" y="1231392"/>
                  </a:lnTo>
                  <a:lnTo>
                    <a:pt x="3164146" y="1225971"/>
                  </a:lnTo>
                  <a:lnTo>
                    <a:pt x="3207344" y="1210529"/>
                  </a:lnTo>
                  <a:lnTo>
                    <a:pt x="3245450" y="1186300"/>
                  </a:lnTo>
                  <a:lnTo>
                    <a:pt x="3277233" y="1154514"/>
                  </a:lnTo>
                  <a:lnTo>
                    <a:pt x="3301460" y="1116406"/>
                  </a:lnTo>
                  <a:lnTo>
                    <a:pt x="3316899" y="1073206"/>
                  </a:lnTo>
                  <a:lnTo>
                    <a:pt x="3322320" y="1026147"/>
                  </a:lnTo>
                  <a:lnTo>
                    <a:pt x="3322320" y="205231"/>
                  </a:lnTo>
                  <a:lnTo>
                    <a:pt x="3316899" y="158173"/>
                  </a:lnTo>
                  <a:lnTo>
                    <a:pt x="3301460" y="114975"/>
                  </a:lnTo>
                  <a:lnTo>
                    <a:pt x="3277233" y="76869"/>
                  </a:lnTo>
                  <a:lnTo>
                    <a:pt x="3245450" y="45086"/>
                  </a:lnTo>
                  <a:lnTo>
                    <a:pt x="3207344" y="20859"/>
                  </a:lnTo>
                  <a:lnTo>
                    <a:pt x="3164146" y="5420"/>
                  </a:lnTo>
                  <a:lnTo>
                    <a:pt x="3117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getInstance()</a:t>
            </a:r>
            <a:endParaRPr spc="-20" dirty="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32432" y="3252216"/>
            <a:ext cx="405383" cy="88544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575" y="3255264"/>
            <a:ext cx="399287" cy="88239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072383" y="2144267"/>
            <a:ext cx="6047740" cy="706120"/>
          </a:xfrm>
          <a:custGeom>
            <a:avLst/>
            <a:gdLst/>
            <a:ahLst/>
            <a:cxnLst/>
            <a:rect l="l" t="t" r="r" b="b"/>
            <a:pathLst>
              <a:path w="6047740" h="706119">
                <a:moveTo>
                  <a:pt x="6047232" y="0"/>
                </a:moveTo>
                <a:lnTo>
                  <a:pt x="0" y="0"/>
                </a:lnTo>
                <a:lnTo>
                  <a:pt x="0" y="705612"/>
                </a:lnTo>
                <a:lnTo>
                  <a:pt x="6047232" y="705612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72383" y="2144267"/>
            <a:ext cx="6047740" cy="7061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3552" y="1629155"/>
            <a:ext cx="1194815" cy="1435607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230" y="519066"/>
            <a:ext cx="766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Synchronization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Work?</a:t>
            </a:r>
            <a:endParaRPr spc="1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849879"/>
            <a:ext cx="6047740" cy="2729865"/>
            <a:chOff x="3072383" y="2849879"/>
            <a:chExt cx="6047740" cy="2729865"/>
          </a:xfrm>
        </p:grpSpPr>
        <p:sp>
          <p:nvSpPr>
            <p:cNvPr id="4" name="object 4"/>
            <p:cNvSpPr/>
            <p:nvPr/>
          </p:nvSpPr>
          <p:spPr>
            <a:xfrm>
              <a:off x="3072383" y="2849879"/>
              <a:ext cx="6047740" cy="2729865"/>
            </a:xfrm>
            <a:custGeom>
              <a:avLst/>
              <a:gdLst/>
              <a:ahLst/>
              <a:cxnLst/>
              <a:rect l="l" t="t" r="r" b="b"/>
              <a:pathLst>
                <a:path w="6047740" h="2729865">
                  <a:moveTo>
                    <a:pt x="6047232" y="0"/>
                  </a:moveTo>
                  <a:lnTo>
                    <a:pt x="0" y="0"/>
                  </a:lnTo>
                  <a:lnTo>
                    <a:pt x="0" y="2729484"/>
                  </a:lnTo>
                  <a:lnTo>
                    <a:pt x="6047232" y="2729484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34839" y="3764282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3688588" y="0"/>
                  </a:moveTo>
                  <a:lnTo>
                    <a:pt x="205232" y="0"/>
                  </a:lnTo>
                  <a:lnTo>
                    <a:pt x="158173" y="5420"/>
                  </a:lnTo>
                  <a:lnTo>
                    <a:pt x="114975" y="20859"/>
                  </a:lnTo>
                  <a:lnTo>
                    <a:pt x="76869" y="45086"/>
                  </a:lnTo>
                  <a:lnTo>
                    <a:pt x="45086" y="76869"/>
                  </a:lnTo>
                  <a:lnTo>
                    <a:pt x="20859" y="114975"/>
                  </a:lnTo>
                  <a:lnTo>
                    <a:pt x="5420" y="158173"/>
                  </a:lnTo>
                  <a:lnTo>
                    <a:pt x="0" y="205231"/>
                  </a:lnTo>
                  <a:lnTo>
                    <a:pt x="0" y="1026159"/>
                  </a:lnTo>
                  <a:lnTo>
                    <a:pt x="5420" y="1073218"/>
                  </a:lnTo>
                  <a:lnTo>
                    <a:pt x="20859" y="1116416"/>
                  </a:lnTo>
                  <a:lnTo>
                    <a:pt x="45086" y="1154522"/>
                  </a:lnTo>
                  <a:lnTo>
                    <a:pt x="76869" y="1186305"/>
                  </a:lnTo>
                  <a:lnTo>
                    <a:pt x="114975" y="1210532"/>
                  </a:lnTo>
                  <a:lnTo>
                    <a:pt x="158173" y="1225971"/>
                  </a:lnTo>
                  <a:lnTo>
                    <a:pt x="205232" y="1231391"/>
                  </a:lnTo>
                  <a:lnTo>
                    <a:pt x="3688588" y="1231391"/>
                  </a:lnTo>
                  <a:lnTo>
                    <a:pt x="3735646" y="1225971"/>
                  </a:lnTo>
                  <a:lnTo>
                    <a:pt x="3778844" y="1210532"/>
                  </a:lnTo>
                  <a:lnTo>
                    <a:pt x="3816950" y="1186305"/>
                  </a:lnTo>
                  <a:lnTo>
                    <a:pt x="3848733" y="1154522"/>
                  </a:lnTo>
                  <a:lnTo>
                    <a:pt x="3872960" y="1116416"/>
                  </a:lnTo>
                  <a:lnTo>
                    <a:pt x="3888399" y="1073218"/>
                  </a:lnTo>
                  <a:lnTo>
                    <a:pt x="3893820" y="1026159"/>
                  </a:lnTo>
                  <a:lnTo>
                    <a:pt x="3893820" y="205231"/>
                  </a:lnTo>
                  <a:lnTo>
                    <a:pt x="3888399" y="158173"/>
                  </a:lnTo>
                  <a:lnTo>
                    <a:pt x="3872960" y="114975"/>
                  </a:lnTo>
                  <a:lnTo>
                    <a:pt x="3848733" y="76869"/>
                  </a:lnTo>
                  <a:lnTo>
                    <a:pt x="3816950" y="45086"/>
                  </a:lnTo>
                  <a:lnTo>
                    <a:pt x="3778844" y="20859"/>
                  </a:lnTo>
                  <a:lnTo>
                    <a:pt x="3735646" y="5420"/>
                  </a:lnTo>
                  <a:lnTo>
                    <a:pt x="3688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2560955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getInstance()</a:t>
            </a:r>
            <a:endParaRPr spc="-20" dirty="0"/>
          </a:p>
        </p:txBody>
      </p:sp>
      <p:grpSp>
        <p:nvGrpSpPr>
          <p:cNvPr id="7" name="object 7"/>
          <p:cNvGrpSpPr/>
          <p:nvPr/>
        </p:nvGrpSpPr>
        <p:grpSpPr>
          <a:xfrm>
            <a:off x="3072383" y="2144267"/>
            <a:ext cx="6047740" cy="2697480"/>
            <a:chOff x="3072383" y="2144267"/>
            <a:chExt cx="6047740" cy="269748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29811" y="3956303"/>
              <a:ext cx="405383" cy="8854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0495" y="3980688"/>
              <a:ext cx="883919" cy="8595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72383" y="2144267"/>
              <a:ext cx="6047740" cy="706120"/>
            </a:xfrm>
            <a:custGeom>
              <a:avLst/>
              <a:gdLst/>
              <a:ahLst/>
              <a:cxnLst/>
              <a:rect l="l" t="t" r="r" b="b"/>
              <a:pathLst>
                <a:path w="6047740" h="706119">
                  <a:moveTo>
                    <a:pt x="6047232" y="0"/>
                  </a:moveTo>
                  <a:lnTo>
                    <a:pt x="0" y="0"/>
                  </a:lnTo>
                  <a:lnTo>
                    <a:pt x="0" y="705612"/>
                  </a:lnTo>
                  <a:lnTo>
                    <a:pt x="6047232" y="705612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072383" y="2144267"/>
            <a:ext cx="6047740" cy="7061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3552" y="1629155"/>
            <a:ext cx="1194815" cy="1435607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230" y="519066"/>
            <a:ext cx="766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Synchronization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Work?</a:t>
            </a:r>
            <a:endParaRPr spc="1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849879"/>
            <a:ext cx="6047740" cy="2729865"/>
            <a:chOff x="3072383" y="2849879"/>
            <a:chExt cx="6047740" cy="2729865"/>
          </a:xfrm>
        </p:grpSpPr>
        <p:sp>
          <p:nvSpPr>
            <p:cNvPr id="4" name="object 4"/>
            <p:cNvSpPr/>
            <p:nvPr/>
          </p:nvSpPr>
          <p:spPr>
            <a:xfrm>
              <a:off x="3072383" y="2849879"/>
              <a:ext cx="6047740" cy="2729865"/>
            </a:xfrm>
            <a:custGeom>
              <a:avLst/>
              <a:gdLst/>
              <a:ahLst/>
              <a:cxnLst/>
              <a:rect l="l" t="t" r="r" b="b"/>
              <a:pathLst>
                <a:path w="6047740" h="2729865">
                  <a:moveTo>
                    <a:pt x="6047232" y="0"/>
                  </a:moveTo>
                  <a:lnTo>
                    <a:pt x="0" y="0"/>
                  </a:lnTo>
                  <a:lnTo>
                    <a:pt x="0" y="2729484"/>
                  </a:lnTo>
                  <a:lnTo>
                    <a:pt x="6047232" y="2729484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3688588" y="0"/>
                  </a:moveTo>
                  <a:lnTo>
                    <a:pt x="205232" y="0"/>
                  </a:lnTo>
                  <a:lnTo>
                    <a:pt x="158173" y="5420"/>
                  </a:lnTo>
                  <a:lnTo>
                    <a:pt x="114975" y="20859"/>
                  </a:lnTo>
                  <a:lnTo>
                    <a:pt x="76869" y="45086"/>
                  </a:lnTo>
                  <a:lnTo>
                    <a:pt x="45086" y="76869"/>
                  </a:lnTo>
                  <a:lnTo>
                    <a:pt x="20859" y="114975"/>
                  </a:lnTo>
                  <a:lnTo>
                    <a:pt x="5420" y="158173"/>
                  </a:lnTo>
                  <a:lnTo>
                    <a:pt x="0" y="205232"/>
                  </a:lnTo>
                  <a:lnTo>
                    <a:pt x="0" y="1026160"/>
                  </a:lnTo>
                  <a:lnTo>
                    <a:pt x="5420" y="1073218"/>
                  </a:lnTo>
                  <a:lnTo>
                    <a:pt x="20859" y="1116416"/>
                  </a:lnTo>
                  <a:lnTo>
                    <a:pt x="45086" y="1154522"/>
                  </a:lnTo>
                  <a:lnTo>
                    <a:pt x="76869" y="1186305"/>
                  </a:lnTo>
                  <a:lnTo>
                    <a:pt x="114975" y="1210532"/>
                  </a:lnTo>
                  <a:lnTo>
                    <a:pt x="158173" y="1225971"/>
                  </a:lnTo>
                  <a:lnTo>
                    <a:pt x="205232" y="1231392"/>
                  </a:lnTo>
                  <a:lnTo>
                    <a:pt x="3688588" y="1231392"/>
                  </a:lnTo>
                  <a:lnTo>
                    <a:pt x="3735646" y="1225971"/>
                  </a:lnTo>
                  <a:lnTo>
                    <a:pt x="3778844" y="1210532"/>
                  </a:lnTo>
                  <a:lnTo>
                    <a:pt x="3816950" y="1186305"/>
                  </a:lnTo>
                  <a:lnTo>
                    <a:pt x="3848733" y="1154522"/>
                  </a:lnTo>
                  <a:lnTo>
                    <a:pt x="3872960" y="1116416"/>
                  </a:lnTo>
                  <a:lnTo>
                    <a:pt x="3888399" y="1073218"/>
                  </a:lnTo>
                  <a:lnTo>
                    <a:pt x="3893820" y="1026160"/>
                  </a:lnTo>
                  <a:lnTo>
                    <a:pt x="3893820" y="205232"/>
                  </a:lnTo>
                  <a:lnTo>
                    <a:pt x="3888399" y="158173"/>
                  </a:lnTo>
                  <a:lnTo>
                    <a:pt x="3872960" y="114975"/>
                  </a:lnTo>
                  <a:lnTo>
                    <a:pt x="3848733" y="76869"/>
                  </a:lnTo>
                  <a:lnTo>
                    <a:pt x="3816950" y="45086"/>
                  </a:lnTo>
                  <a:lnTo>
                    <a:pt x="3778844" y="20859"/>
                  </a:lnTo>
                  <a:lnTo>
                    <a:pt x="3735646" y="5420"/>
                  </a:lnTo>
                  <a:lnTo>
                    <a:pt x="3688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0" y="205232"/>
                  </a:moveTo>
                  <a:lnTo>
                    <a:pt x="5420" y="158173"/>
                  </a:lnTo>
                  <a:lnTo>
                    <a:pt x="20859" y="114975"/>
                  </a:lnTo>
                  <a:lnTo>
                    <a:pt x="45086" y="76869"/>
                  </a:lnTo>
                  <a:lnTo>
                    <a:pt x="76869" y="45086"/>
                  </a:lnTo>
                  <a:lnTo>
                    <a:pt x="114975" y="20859"/>
                  </a:lnTo>
                  <a:lnTo>
                    <a:pt x="158173" y="5420"/>
                  </a:lnTo>
                  <a:lnTo>
                    <a:pt x="205232" y="0"/>
                  </a:lnTo>
                  <a:lnTo>
                    <a:pt x="3688588" y="0"/>
                  </a:lnTo>
                  <a:lnTo>
                    <a:pt x="3735646" y="5420"/>
                  </a:lnTo>
                  <a:lnTo>
                    <a:pt x="3778844" y="20859"/>
                  </a:lnTo>
                  <a:lnTo>
                    <a:pt x="3816950" y="45086"/>
                  </a:lnTo>
                  <a:lnTo>
                    <a:pt x="3848733" y="76869"/>
                  </a:lnTo>
                  <a:lnTo>
                    <a:pt x="3872960" y="114975"/>
                  </a:lnTo>
                  <a:lnTo>
                    <a:pt x="3888399" y="158173"/>
                  </a:lnTo>
                  <a:lnTo>
                    <a:pt x="3893820" y="205232"/>
                  </a:lnTo>
                  <a:lnTo>
                    <a:pt x="3893820" y="1026160"/>
                  </a:lnTo>
                  <a:lnTo>
                    <a:pt x="3888399" y="1073218"/>
                  </a:lnTo>
                  <a:lnTo>
                    <a:pt x="3872960" y="1116416"/>
                  </a:lnTo>
                  <a:lnTo>
                    <a:pt x="3848733" y="1154522"/>
                  </a:lnTo>
                  <a:lnTo>
                    <a:pt x="3816950" y="1186305"/>
                  </a:lnTo>
                  <a:lnTo>
                    <a:pt x="3778844" y="1210532"/>
                  </a:lnTo>
                  <a:lnTo>
                    <a:pt x="3735646" y="1225971"/>
                  </a:lnTo>
                  <a:lnTo>
                    <a:pt x="3688588" y="1231392"/>
                  </a:lnTo>
                  <a:lnTo>
                    <a:pt x="205232" y="1231392"/>
                  </a:lnTo>
                  <a:lnTo>
                    <a:pt x="158173" y="1225971"/>
                  </a:lnTo>
                  <a:lnTo>
                    <a:pt x="114975" y="1210532"/>
                  </a:lnTo>
                  <a:lnTo>
                    <a:pt x="76869" y="1186305"/>
                  </a:lnTo>
                  <a:lnTo>
                    <a:pt x="45086" y="1154522"/>
                  </a:lnTo>
                  <a:lnTo>
                    <a:pt x="20859" y="1116416"/>
                  </a:lnTo>
                  <a:lnTo>
                    <a:pt x="5420" y="1073218"/>
                  </a:lnTo>
                  <a:lnTo>
                    <a:pt x="0" y="1026160"/>
                  </a:lnTo>
                  <a:lnTo>
                    <a:pt x="0" y="205232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620697" y="4140531"/>
            <a:ext cx="2433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getInstance()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41977" y="3535553"/>
            <a:ext cx="2327910" cy="387350"/>
            <a:chOff x="4641977" y="3535553"/>
            <a:chExt cx="2327910" cy="387350"/>
          </a:xfrm>
        </p:grpSpPr>
        <p:sp>
          <p:nvSpPr>
            <p:cNvPr id="9" name="object 9"/>
            <p:cNvSpPr/>
            <p:nvPr/>
          </p:nvSpPr>
          <p:spPr>
            <a:xfrm>
              <a:off x="4656582" y="3550158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1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1" y="358139"/>
                  </a:lnTo>
                  <a:lnTo>
                    <a:pt x="229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56582" y="3550158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1" y="0"/>
                  </a:lnTo>
                  <a:lnTo>
                    <a:pt x="2298191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943591" y="355290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2383" y="2144267"/>
            <a:ext cx="6047740" cy="706120"/>
          </a:xfrm>
          <a:custGeom>
            <a:avLst/>
            <a:gdLst/>
            <a:ahLst/>
            <a:cxnLst/>
            <a:rect l="l" t="t" r="r" b="b"/>
            <a:pathLst>
              <a:path w="6047740" h="706119">
                <a:moveTo>
                  <a:pt x="6047232" y="0"/>
                </a:moveTo>
                <a:lnTo>
                  <a:pt x="0" y="0"/>
                </a:lnTo>
                <a:lnTo>
                  <a:pt x="0" y="705612"/>
                </a:lnTo>
                <a:lnTo>
                  <a:pt x="6047232" y="705612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72383" y="2144267"/>
            <a:ext cx="6047740" cy="7061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73552" y="1629155"/>
            <a:ext cx="5232400" cy="2162810"/>
            <a:chOff x="3273552" y="1629155"/>
            <a:chExt cx="5232400" cy="2162810"/>
          </a:xfrm>
        </p:grpSpPr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73552" y="1629155"/>
              <a:ext cx="1194815" cy="14356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841248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41248" y="736092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0" y="0"/>
                  </a:moveTo>
                  <a:lnTo>
                    <a:pt x="841248" y="0"/>
                  </a:lnTo>
                  <a:lnTo>
                    <a:pt x="841248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876300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76300" y="736092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0" y="0"/>
                  </a:moveTo>
                  <a:lnTo>
                    <a:pt x="876300" y="0"/>
                  </a:lnTo>
                  <a:lnTo>
                    <a:pt x="876300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184" y="3075432"/>
              <a:ext cx="804822" cy="58552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017935" y="3503918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767828" y="3107435"/>
            <a:ext cx="622300" cy="622300"/>
            <a:chOff x="7767828" y="3107435"/>
            <a:chExt cx="622300" cy="622300"/>
          </a:xfrm>
        </p:grpSpPr>
        <p:sp>
          <p:nvSpPr>
            <p:cNvPr id="23" name="object 23"/>
            <p:cNvSpPr/>
            <p:nvPr/>
          </p:nvSpPr>
          <p:spPr>
            <a:xfrm>
              <a:off x="7767828" y="3107435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310896" y="0"/>
                  </a:moveTo>
                  <a:lnTo>
                    <a:pt x="264953" y="3370"/>
                  </a:lnTo>
                  <a:lnTo>
                    <a:pt x="221104" y="13162"/>
                  </a:lnTo>
                  <a:lnTo>
                    <a:pt x="179829" y="28895"/>
                  </a:lnTo>
                  <a:lnTo>
                    <a:pt x="141609" y="50087"/>
                  </a:lnTo>
                  <a:lnTo>
                    <a:pt x="106925" y="76257"/>
                  </a:lnTo>
                  <a:lnTo>
                    <a:pt x="76257" y="106925"/>
                  </a:lnTo>
                  <a:lnTo>
                    <a:pt x="50087" y="141609"/>
                  </a:lnTo>
                  <a:lnTo>
                    <a:pt x="28895" y="179829"/>
                  </a:lnTo>
                  <a:lnTo>
                    <a:pt x="13162" y="221104"/>
                  </a:lnTo>
                  <a:lnTo>
                    <a:pt x="3370" y="264953"/>
                  </a:lnTo>
                  <a:lnTo>
                    <a:pt x="0" y="310896"/>
                  </a:lnTo>
                  <a:lnTo>
                    <a:pt x="3370" y="356838"/>
                  </a:lnTo>
                  <a:lnTo>
                    <a:pt x="13162" y="400687"/>
                  </a:lnTo>
                  <a:lnTo>
                    <a:pt x="28895" y="441962"/>
                  </a:lnTo>
                  <a:lnTo>
                    <a:pt x="50087" y="480182"/>
                  </a:lnTo>
                  <a:lnTo>
                    <a:pt x="76257" y="514866"/>
                  </a:lnTo>
                  <a:lnTo>
                    <a:pt x="106925" y="545534"/>
                  </a:lnTo>
                  <a:lnTo>
                    <a:pt x="141609" y="571704"/>
                  </a:lnTo>
                  <a:lnTo>
                    <a:pt x="179829" y="592896"/>
                  </a:lnTo>
                  <a:lnTo>
                    <a:pt x="221104" y="608629"/>
                  </a:lnTo>
                  <a:lnTo>
                    <a:pt x="264953" y="618421"/>
                  </a:lnTo>
                  <a:lnTo>
                    <a:pt x="310896" y="621792"/>
                  </a:lnTo>
                  <a:lnTo>
                    <a:pt x="356838" y="618421"/>
                  </a:lnTo>
                  <a:lnTo>
                    <a:pt x="400687" y="608629"/>
                  </a:lnTo>
                  <a:lnTo>
                    <a:pt x="441962" y="592896"/>
                  </a:lnTo>
                  <a:lnTo>
                    <a:pt x="480182" y="571704"/>
                  </a:lnTo>
                  <a:lnTo>
                    <a:pt x="514866" y="545534"/>
                  </a:lnTo>
                  <a:lnTo>
                    <a:pt x="545534" y="514866"/>
                  </a:lnTo>
                  <a:lnTo>
                    <a:pt x="571704" y="480182"/>
                  </a:lnTo>
                  <a:lnTo>
                    <a:pt x="592896" y="441962"/>
                  </a:lnTo>
                  <a:lnTo>
                    <a:pt x="608629" y="400687"/>
                  </a:lnTo>
                  <a:lnTo>
                    <a:pt x="618421" y="356838"/>
                  </a:lnTo>
                  <a:lnTo>
                    <a:pt x="621792" y="310896"/>
                  </a:lnTo>
                  <a:lnTo>
                    <a:pt x="618421" y="264953"/>
                  </a:lnTo>
                  <a:lnTo>
                    <a:pt x="608629" y="221104"/>
                  </a:lnTo>
                  <a:lnTo>
                    <a:pt x="592896" y="179829"/>
                  </a:lnTo>
                  <a:lnTo>
                    <a:pt x="571704" y="141609"/>
                  </a:lnTo>
                  <a:lnTo>
                    <a:pt x="545534" y="106925"/>
                  </a:lnTo>
                  <a:lnTo>
                    <a:pt x="514866" y="76257"/>
                  </a:lnTo>
                  <a:lnTo>
                    <a:pt x="480182" y="50087"/>
                  </a:lnTo>
                  <a:lnTo>
                    <a:pt x="441962" y="28895"/>
                  </a:lnTo>
                  <a:lnTo>
                    <a:pt x="400687" y="13162"/>
                  </a:lnTo>
                  <a:lnTo>
                    <a:pt x="356838" y="337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2316" y="3201923"/>
              <a:ext cx="432803" cy="432815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230" y="519066"/>
            <a:ext cx="766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Synchronization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Work?</a:t>
            </a:r>
            <a:endParaRPr spc="1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849879"/>
            <a:ext cx="6047740" cy="2729865"/>
            <a:chOff x="3072383" y="2849879"/>
            <a:chExt cx="6047740" cy="2729865"/>
          </a:xfrm>
        </p:grpSpPr>
        <p:sp>
          <p:nvSpPr>
            <p:cNvPr id="4" name="object 4"/>
            <p:cNvSpPr/>
            <p:nvPr/>
          </p:nvSpPr>
          <p:spPr>
            <a:xfrm>
              <a:off x="3072383" y="2849879"/>
              <a:ext cx="6047740" cy="2729865"/>
            </a:xfrm>
            <a:custGeom>
              <a:avLst/>
              <a:gdLst/>
              <a:ahLst/>
              <a:cxnLst/>
              <a:rect l="l" t="t" r="r" b="b"/>
              <a:pathLst>
                <a:path w="6047740" h="2729865">
                  <a:moveTo>
                    <a:pt x="6047232" y="0"/>
                  </a:moveTo>
                  <a:lnTo>
                    <a:pt x="0" y="0"/>
                  </a:lnTo>
                  <a:lnTo>
                    <a:pt x="0" y="2729484"/>
                  </a:lnTo>
                  <a:lnTo>
                    <a:pt x="6047232" y="2729484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3688588" y="0"/>
                  </a:moveTo>
                  <a:lnTo>
                    <a:pt x="205232" y="0"/>
                  </a:lnTo>
                  <a:lnTo>
                    <a:pt x="158173" y="5420"/>
                  </a:lnTo>
                  <a:lnTo>
                    <a:pt x="114975" y="20859"/>
                  </a:lnTo>
                  <a:lnTo>
                    <a:pt x="76869" y="45086"/>
                  </a:lnTo>
                  <a:lnTo>
                    <a:pt x="45086" y="76869"/>
                  </a:lnTo>
                  <a:lnTo>
                    <a:pt x="20859" y="114975"/>
                  </a:lnTo>
                  <a:lnTo>
                    <a:pt x="5420" y="158173"/>
                  </a:lnTo>
                  <a:lnTo>
                    <a:pt x="0" y="205232"/>
                  </a:lnTo>
                  <a:lnTo>
                    <a:pt x="0" y="1026160"/>
                  </a:lnTo>
                  <a:lnTo>
                    <a:pt x="5420" y="1073218"/>
                  </a:lnTo>
                  <a:lnTo>
                    <a:pt x="20859" y="1116416"/>
                  </a:lnTo>
                  <a:lnTo>
                    <a:pt x="45086" y="1154522"/>
                  </a:lnTo>
                  <a:lnTo>
                    <a:pt x="76869" y="1186305"/>
                  </a:lnTo>
                  <a:lnTo>
                    <a:pt x="114975" y="1210532"/>
                  </a:lnTo>
                  <a:lnTo>
                    <a:pt x="158173" y="1225971"/>
                  </a:lnTo>
                  <a:lnTo>
                    <a:pt x="205232" y="1231392"/>
                  </a:lnTo>
                  <a:lnTo>
                    <a:pt x="3688588" y="1231392"/>
                  </a:lnTo>
                  <a:lnTo>
                    <a:pt x="3735646" y="1225971"/>
                  </a:lnTo>
                  <a:lnTo>
                    <a:pt x="3778844" y="1210532"/>
                  </a:lnTo>
                  <a:lnTo>
                    <a:pt x="3816950" y="1186305"/>
                  </a:lnTo>
                  <a:lnTo>
                    <a:pt x="3848733" y="1154522"/>
                  </a:lnTo>
                  <a:lnTo>
                    <a:pt x="3872960" y="1116416"/>
                  </a:lnTo>
                  <a:lnTo>
                    <a:pt x="3888399" y="1073218"/>
                  </a:lnTo>
                  <a:lnTo>
                    <a:pt x="3893820" y="1026160"/>
                  </a:lnTo>
                  <a:lnTo>
                    <a:pt x="3893820" y="205232"/>
                  </a:lnTo>
                  <a:lnTo>
                    <a:pt x="3888399" y="158173"/>
                  </a:lnTo>
                  <a:lnTo>
                    <a:pt x="3872960" y="114975"/>
                  </a:lnTo>
                  <a:lnTo>
                    <a:pt x="3848733" y="76869"/>
                  </a:lnTo>
                  <a:lnTo>
                    <a:pt x="3816950" y="45086"/>
                  </a:lnTo>
                  <a:lnTo>
                    <a:pt x="3778844" y="20859"/>
                  </a:lnTo>
                  <a:lnTo>
                    <a:pt x="3735646" y="5420"/>
                  </a:lnTo>
                  <a:lnTo>
                    <a:pt x="3688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0" y="205232"/>
                  </a:moveTo>
                  <a:lnTo>
                    <a:pt x="5420" y="158173"/>
                  </a:lnTo>
                  <a:lnTo>
                    <a:pt x="20859" y="114975"/>
                  </a:lnTo>
                  <a:lnTo>
                    <a:pt x="45086" y="76869"/>
                  </a:lnTo>
                  <a:lnTo>
                    <a:pt x="76869" y="45086"/>
                  </a:lnTo>
                  <a:lnTo>
                    <a:pt x="114975" y="20859"/>
                  </a:lnTo>
                  <a:lnTo>
                    <a:pt x="158173" y="5420"/>
                  </a:lnTo>
                  <a:lnTo>
                    <a:pt x="205232" y="0"/>
                  </a:lnTo>
                  <a:lnTo>
                    <a:pt x="3688588" y="0"/>
                  </a:lnTo>
                  <a:lnTo>
                    <a:pt x="3735646" y="5420"/>
                  </a:lnTo>
                  <a:lnTo>
                    <a:pt x="3778844" y="20859"/>
                  </a:lnTo>
                  <a:lnTo>
                    <a:pt x="3816950" y="45086"/>
                  </a:lnTo>
                  <a:lnTo>
                    <a:pt x="3848733" y="76869"/>
                  </a:lnTo>
                  <a:lnTo>
                    <a:pt x="3872960" y="114975"/>
                  </a:lnTo>
                  <a:lnTo>
                    <a:pt x="3888399" y="158173"/>
                  </a:lnTo>
                  <a:lnTo>
                    <a:pt x="3893820" y="205232"/>
                  </a:lnTo>
                  <a:lnTo>
                    <a:pt x="3893820" y="1026160"/>
                  </a:lnTo>
                  <a:lnTo>
                    <a:pt x="3888399" y="1073218"/>
                  </a:lnTo>
                  <a:lnTo>
                    <a:pt x="3872960" y="1116416"/>
                  </a:lnTo>
                  <a:lnTo>
                    <a:pt x="3848733" y="1154522"/>
                  </a:lnTo>
                  <a:lnTo>
                    <a:pt x="3816950" y="1186305"/>
                  </a:lnTo>
                  <a:lnTo>
                    <a:pt x="3778844" y="1210532"/>
                  </a:lnTo>
                  <a:lnTo>
                    <a:pt x="3735646" y="1225971"/>
                  </a:lnTo>
                  <a:lnTo>
                    <a:pt x="3688588" y="1231392"/>
                  </a:lnTo>
                  <a:lnTo>
                    <a:pt x="205232" y="1231392"/>
                  </a:lnTo>
                  <a:lnTo>
                    <a:pt x="158173" y="1225971"/>
                  </a:lnTo>
                  <a:lnTo>
                    <a:pt x="114975" y="1210532"/>
                  </a:lnTo>
                  <a:lnTo>
                    <a:pt x="76869" y="1186305"/>
                  </a:lnTo>
                  <a:lnTo>
                    <a:pt x="45086" y="1154522"/>
                  </a:lnTo>
                  <a:lnTo>
                    <a:pt x="20859" y="1116416"/>
                  </a:lnTo>
                  <a:lnTo>
                    <a:pt x="5420" y="1073218"/>
                  </a:lnTo>
                  <a:lnTo>
                    <a:pt x="0" y="1026160"/>
                  </a:lnTo>
                  <a:lnTo>
                    <a:pt x="0" y="205232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620697" y="4140531"/>
            <a:ext cx="2433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getInstance()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2383" y="2144267"/>
            <a:ext cx="6047740" cy="706120"/>
          </a:xfrm>
          <a:custGeom>
            <a:avLst/>
            <a:gdLst/>
            <a:ahLst/>
            <a:cxnLst/>
            <a:rect l="l" t="t" r="r" b="b"/>
            <a:pathLst>
              <a:path w="6047740" h="706119">
                <a:moveTo>
                  <a:pt x="6047232" y="0"/>
                </a:moveTo>
                <a:lnTo>
                  <a:pt x="0" y="0"/>
                </a:lnTo>
                <a:lnTo>
                  <a:pt x="0" y="705612"/>
                </a:lnTo>
                <a:lnTo>
                  <a:pt x="6047232" y="705612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2383" y="2144267"/>
            <a:ext cx="6047740" cy="7061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73552" y="1629155"/>
            <a:ext cx="3696335" cy="2294255"/>
            <a:chOff x="3273552" y="1629155"/>
            <a:chExt cx="3696335" cy="229425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73552" y="1629155"/>
              <a:ext cx="1194815" cy="14356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1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1" y="358139"/>
                  </a:lnTo>
                  <a:lnTo>
                    <a:pt x="229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1" y="0"/>
                  </a:lnTo>
                  <a:lnTo>
                    <a:pt x="2298191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43591" y="355290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77037" y="3043173"/>
            <a:ext cx="1729105" cy="749300"/>
            <a:chOff x="6777037" y="3043173"/>
            <a:chExt cx="1729105" cy="749300"/>
          </a:xfrm>
        </p:grpSpPr>
        <p:sp>
          <p:nvSpPr>
            <p:cNvPr id="16" name="object 16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841248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41248" y="736092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0" y="0"/>
                  </a:moveTo>
                  <a:lnTo>
                    <a:pt x="841248" y="0"/>
                  </a:lnTo>
                  <a:lnTo>
                    <a:pt x="841248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876300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76300" y="736092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0" y="0"/>
                  </a:moveTo>
                  <a:lnTo>
                    <a:pt x="876300" y="0"/>
                  </a:lnTo>
                  <a:lnTo>
                    <a:pt x="876300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184" y="3075431"/>
              <a:ext cx="804822" cy="58552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017935" y="3503918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29811" y="3107435"/>
            <a:ext cx="4559935" cy="1734820"/>
            <a:chOff x="3829811" y="3107435"/>
            <a:chExt cx="4559935" cy="1734820"/>
          </a:xfrm>
        </p:grpSpPr>
        <p:sp>
          <p:nvSpPr>
            <p:cNvPr id="23" name="object 23"/>
            <p:cNvSpPr/>
            <p:nvPr/>
          </p:nvSpPr>
          <p:spPr>
            <a:xfrm>
              <a:off x="7767827" y="3107435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310896" y="0"/>
                  </a:moveTo>
                  <a:lnTo>
                    <a:pt x="264953" y="3370"/>
                  </a:lnTo>
                  <a:lnTo>
                    <a:pt x="221104" y="13162"/>
                  </a:lnTo>
                  <a:lnTo>
                    <a:pt x="179829" y="28895"/>
                  </a:lnTo>
                  <a:lnTo>
                    <a:pt x="141609" y="50087"/>
                  </a:lnTo>
                  <a:lnTo>
                    <a:pt x="106925" y="76257"/>
                  </a:lnTo>
                  <a:lnTo>
                    <a:pt x="76257" y="106925"/>
                  </a:lnTo>
                  <a:lnTo>
                    <a:pt x="50087" y="141609"/>
                  </a:lnTo>
                  <a:lnTo>
                    <a:pt x="28895" y="179829"/>
                  </a:lnTo>
                  <a:lnTo>
                    <a:pt x="13162" y="221104"/>
                  </a:lnTo>
                  <a:lnTo>
                    <a:pt x="3370" y="264953"/>
                  </a:lnTo>
                  <a:lnTo>
                    <a:pt x="0" y="310896"/>
                  </a:lnTo>
                  <a:lnTo>
                    <a:pt x="3370" y="356838"/>
                  </a:lnTo>
                  <a:lnTo>
                    <a:pt x="13162" y="400687"/>
                  </a:lnTo>
                  <a:lnTo>
                    <a:pt x="28895" y="441962"/>
                  </a:lnTo>
                  <a:lnTo>
                    <a:pt x="50087" y="480182"/>
                  </a:lnTo>
                  <a:lnTo>
                    <a:pt x="76257" y="514866"/>
                  </a:lnTo>
                  <a:lnTo>
                    <a:pt x="106925" y="545534"/>
                  </a:lnTo>
                  <a:lnTo>
                    <a:pt x="141609" y="571704"/>
                  </a:lnTo>
                  <a:lnTo>
                    <a:pt x="179829" y="592896"/>
                  </a:lnTo>
                  <a:lnTo>
                    <a:pt x="221104" y="608629"/>
                  </a:lnTo>
                  <a:lnTo>
                    <a:pt x="264953" y="618421"/>
                  </a:lnTo>
                  <a:lnTo>
                    <a:pt x="310896" y="621792"/>
                  </a:lnTo>
                  <a:lnTo>
                    <a:pt x="356838" y="618421"/>
                  </a:lnTo>
                  <a:lnTo>
                    <a:pt x="400687" y="608629"/>
                  </a:lnTo>
                  <a:lnTo>
                    <a:pt x="441962" y="592896"/>
                  </a:lnTo>
                  <a:lnTo>
                    <a:pt x="480182" y="571704"/>
                  </a:lnTo>
                  <a:lnTo>
                    <a:pt x="514866" y="545534"/>
                  </a:lnTo>
                  <a:lnTo>
                    <a:pt x="545534" y="514866"/>
                  </a:lnTo>
                  <a:lnTo>
                    <a:pt x="571704" y="480182"/>
                  </a:lnTo>
                  <a:lnTo>
                    <a:pt x="592896" y="441962"/>
                  </a:lnTo>
                  <a:lnTo>
                    <a:pt x="608629" y="400687"/>
                  </a:lnTo>
                  <a:lnTo>
                    <a:pt x="618421" y="356838"/>
                  </a:lnTo>
                  <a:lnTo>
                    <a:pt x="621792" y="310896"/>
                  </a:lnTo>
                  <a:lnTo>
                    <a:pt x="618421" y="264953"/>
                  </a:lnTo>
                  <a:lnTo>
                    <a:pt x="608629" y="221104"/>
                  </a:lnTo>
                  <a:lnTo>
                    <a:pt x="592896" y="179829"/>
                  </a:lnTo>
                  <a:lnTo>
                    <a:pt x="571704" y="141609"/>
                  </a:lnTo>
                  <a:lnTo>
                    <a:pt x="545534" y="106925"/>
                  </a:lnTo>
                  <a:lnTo>
                    <a:pt x="514866" y="76257"/>
                  </a:lnTo>
                  <a:lnTo>
                    <a:pt x="480182" y="50087"/>
                  </a:lnTo>
                  <a:lnTo>
                    <a:pt x="441962" y="28895"/>
                  </a:lnTo>
                  <a:lnTo>
                    <a:pt x="400687" y="13162"/>
                  </a:lnTo>
                  <a:lnTo>
                    <a:pt x="356838" y="337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2315" y="3201923"/>
              <a:ext cx="432803" cy="43281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9811" y="3956303"/>
              <a:ext cx="405383" cy="885443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8934" y="519066"/>
            <a:ext cx="5547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Single</a:t>
            </a:r>
            <a:r>
              <a:rPr spc="-215" dirty="0"/>
              <a:t> </a:t>
            </a:r>
            <a:r>
              <a:rPr spc="-20" dirty="0"/>
              <a:t>Threaded</a:t>
            </a:r>
            <a:r>
              <a:rPr spc="-220" dirty="0"/>
              <a:t> </a:t>
            </a:r>
            <a:r>
              <a:rPr dirty="0"/>
              <a:t>Process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80" y="2174747"/>
            <a:ext cx="6207760" cy="4480560"/>
          </a:xfrm>
          <a:custGeom>
            <a:avLst/>
            <a:gdLst/>
            <a:ahLst/>
            <a:cxnLst/>
            <a:rect l="l" t="t" r="r" b="b"/>
            <a:pathLst>
              <a:path w="6207759" h="4480559">
                <a:moveTo>
                  <a:pt x="6207252" y="4211574"/>
                </a:moveTo>
                <a:lnTo>
                  <a:pt x="5938266" y="3942588"/>
                </a:lnTo>
                <a:lnTo>
                  <a:pt x="5938266" y="4077081"/>
                </a:lnTo>
                <a:lnTo>
                  <a:pt x="0" y="4077081"/>
                </a:lnTo>
                <a:lnTo>
                  <a:pt x="0" y="4346067"/>
                </a:lnTo>
                <a:lnTo>
                  <a:pt x="5938266" y="4346067"/>
                </a:lnTo>
                <a:lnTo>
                  <a:pt x="5938266" y="4480560"/>
                </a:lnTo>
                <a:lnTo>
                  <a:pt x="6207252" y="4211574"/>
                </a:lnTo>
                <a:close/>
              </a:path>
              <a:path w="6207759" h="4480559">
                <a:moveTo>
                  <a:pt x="6207252" y="0"/>
                </a:moveTo>
                <a:lnTo>
                  <a:pt x="0" y="0"/>
                </a:lnTo>
                <a:lnTo>
                  <a:pt x="0" y="365760"/>
                </a:lnTo>
                <a:lnTo>
                  <a:pt x="6207252" y="365760"/>
                </a:lnTo>
                <a:lnTo>
                  <a:pt x="620725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40479" y="2181350"/>
            <a:ext cx="2894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0464" y="2181350"/>
            <a:ext cx="3287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0808" y="6203340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53511" y="1632966"/>
            <a:ext cx="3858260" cy="5050155"/>
            <a:chOff x="2953511" y="1632966"/>
            <a:chExt cx="3858260" cy="5050155"/>
          </a:xfrm>
        </p:grpSpPr>
        <p:sp>
          <p:nvSpPr>
            <p:cNvPr id="12" name="object 12"/>
            <p:cNvSpPr/>
            <p:nvPr/>
          </p:nvSpPr>
          <p:spPr>
            <a:xfrm>
              <a:off x="6747509" y="1632966"/>
              <a:ext cx="0" cy="5050155"/>
            </a:xfrm>
            <a:custGeom>
              <a:avLst/>
              <a:gdLst/>
              <a:ahLst/>
              <a:cxnLst/>
              <a:rect l="l" t="t" r="r" b="b"/>
              <a:pathLst>
                <a:path h="5050155">
                  <a:moveTo>
                    <a:pt x="0" y="0"/>
                  </a:moveTo>
                  <a:lnTo>
                    <a:pt x="0" y="5050002"/>
                  </a:lnTo>
                </a:path>
              </a:pathLst>
            </a:custGeom>
            <a:ln w="25908">
              <a:solidFill>
                <a:srgbClr val="2C2C2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18283" y="2541269"/>
              <a:ext cx="3728720" cy="773430"/>
            </a:xfrm>
            <a:custGeom>
              <a:avLst/>
              <a:gdLst/>
              <a:ahLst/>
              <a:cxnLst/>
              <a:rect l="l" t="t" r="r" b="b"/>
              <a:pathLst>
                <a:path w="3728720" h="773429">
                  <a:moveTo>
                    <a:pt x="3728720" y="0"/>
                  </a:moveTo>
                  <a:lnTo>
                    <a:pt x="0" y="77311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53511" y="3249623"/>
              <a:ext cx="129539" cy="1295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3" y="2476498"/>
              <a:ext cx="129540" cy="12954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230" y="519066"/>
            <a:ext cx="766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Synchronization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Work?</a:t>
            </a:r>
            <a:endParaRPr spc="1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849879"/>
            <a:ext cx="6047740" cy="2729865"/>
            <a:chOff x="3072383" y="2849879"/>
            <a:chExt cx="6047740" cy="2729865"/>
          </a:xfrm>
        </p:grpSpPr>
        <p:sp>
          <p:nvSpPr>
            <p:cNvPr id="4" name="object 4"/>
            <p:cNvSpPr/>
            <p:nvPr/>
          </p:nvSpPr>
          <p:spPr>
            <a:xfrm>
              <a:off x="3072383" y="2849879"/>
              <a:ext cx="6047740" cy="2729865"/>
            </a:xfrm>
            <a:custGeom>
              <a:avLst/>
              <a:gdLst/>
              <a:ahLst/>
              <a:cxnLst/>
              <a:rect l="l" t="t" r="r" b="b"/>
              <a:pathLst>
                <a:path w="6047740" h="2729865">
                  <a:moveTo>
                    <a:pt x="6047232" y="0"/>
                  </a:moveTo>
                  <a:lnTo>
                    <a:pt x="0" y="0"/>
                  </a:lnTo>
                  <a:lnTo>
                    <a:pt x="0" y="2729484"/>
                  </a:lnTo>
                  <a:lnTo>
                    <a:pt x="6047232" y="2729484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3688588" y="0"/>
                  </a:moveTo>
                  <a:lnTo>
                    <a:pt x="205232" y="0"/>
                  </a:lnTo>
                  <a:lnTo>
                    <a:pt x="158173" y="5420"/>
                  </a:lnTo>
                  <a:lnTo>
                    <a:pt x="114975" y="20859"/>
                  </a:lnTo>
                  <a:lnTo>
                    <a:pt x="76869" y="45086"/>
                  </a:lnTo>
                  <a:lnTo>
                    <a:pt x="45086" y="76869"/>
                  </a:lnTo>
                  <a:lnTo>
                    <a:pt x="20859" y="114975"/>
                  </a:lnTo>
                  <a:lnTo>
                    <a:pt x="5420" y="158173"/>
                  </a:lnTo>
                  <a:lnTo>
                    <a:pt x="0" y="205232"/>
                  </a:lnTo>
                  <a:lnTo>
                    <a:pt x="0" y="1026160"/>
                  </a:lnTo>
                  <a:lnTo>
                    <a:pt x="5420" y="1073218"/>
                  </a:lnTo>
                  <a:lnTo>
                    <a:pt x="20859" y="1116416"/>
                  </a:lnTo>
                  <a:lnTo>
                    <a:pt x="45086" y="1154522"/>
                  </a:lnTo>
                  <a:lnTo>
                    <a:pt x="76869" y="1186305"/>
                  </a:lnTo>
                  <a:lnTo>
                    <a:pt x="114975" y="1210532"/>
                  </a:lnTo>
                  <a:lnTo>
                    <a:pt x="158173" y="1225971"/>
                  </a:lnTo>
                  <a:lnTo>
                    <a:pt x="205232" y="1231392"/>
                  </a:lnTo>
                  <a:lnTo>
                    <a:pt x="3688588" y="1231392"/>
                  </a:lnTo>
                  <a:lnTo>
                    <a:pt x="3735646" y="1225971"/>
                  </a:lnTo>
                  <a:lnTo>
                    <a:pt x="3778844" y="1210532"/>
                  </a:lnTo>
                  <a:lnTo>
                    <a:pt x="3816950" y="1186305"/>
                  </a:lnTo>
                  <a:lnTo>
                    <a:pt x="3848733" y="1154522"/>
                  </a:lnTo>
                  <a:lnTo>
                    <a:pt x="3872960" y="1116416"/>
                  </a:lnTo>
                  <a:lnTo>
                    <a:pt x="3888399" y="1073218"/>
                  </a:lnTo>
                  <a:lnTo>
                    <a:pt x="3893820" y="1026160"/>
                  </a:lnTo>
                  <a:lnTo>
                    <a:pt x="3893820" y="205232"/>
                  </a:lnTo>
                  <a:lnTo>
                    <a:pt x="3888399" y="158173"/>
                  </a:lnTo>
                  <a:lnTo>
                    <a:pt x="3872960" y="114975"/>
                  </a:lnTo>
                  <a:lnTo>
                    <a:pt x="3848733" y="76869"/>
                  </a:lnTo>
                  <a:lnTo>
                    <a:pt x="3816950" y="45086"/>
                  </a:lnTo>
                  <a:lnTo>
                    <a:pt x="3778844" y="20859"/>
                  </a:lnTo>
                  <a:lnTo>
                    <a:pt x="3735646" y="5420"/>
                  </a:lnTo>
                  <a:lnTo>
                    <a:pt x="3688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0" y="205232"/>
                  </a:moveTo>
                  <a:lnTo>
                    <a:pt x="5420" y="158173"/>
                  </a:lnTo>
                  <a:lnTo>
                    <a:pt x="20859" y="114975"/>
                  </a:lnTo>
                  <a:lnTo>
                    <a:pt x="45086" y="76869"/>
                  </a:lnTo>
                  <a:lnTo>
                    <a:pt x="76869" y="45086"/>
                  </a:lnTo>
                  <a:lnTo>
                    <a:pt x="114975" y="20859"/>
                  </a:lnTo>
                  <a:lnTo>
                    <a:pt x="158173" y="5420"/>
                  </a:lnTo>
                  <a:lnTo>
                    <a:pt x="205232" y="0"/>
                  </a:lnTo>
                  <a:lnTo>
                    <a:pt x="3688588" y="0"/>
                  </a:lnTo>
                  <a:lnTo>
                    <a:pt x="3735646" y="5420"/>
                  </a:lnTo>
                  <a:lnTo>
                    <a:pt x="3778844" y="20859"/>
                  </a:lnTo>
                  <a:lnTo>
                    <a:pt x="3816950" y="45086"/>
                  </a:lnTo>
                  <a:lnTo>
                    <a:pt x="3848733" y="76869"/>
                  </a:lnTo>
                  <a:lnTo>
                    <a:pt x="3872960" y="114975"/>
                  </a:lnTo>
                  <a:lnTo>
                    <a:pt x="3888399" y="158173"/>
                  </a:lnTo>
                  <a:lnTo>
                    <a:pt x="3893820" y="205232"/>
                  </a:lnTo>
                  <a:lnTo>
                    <a:pt x="3893820" y="1026160"/>
                  </a:lnTo>
                  <a:lnTo>
                    <a:pt x="3888399" y="1073218"/>
                  </a:lnTo>
                  <a:lnTo>
                    <a:pt x="3872960" y="1116416"/>
                  </a:lnTo>
                  <a:lnTo>
                    <a:pt x="3848733" y="1154522"/>
                  </a:lnTo>
                  <a:lnTo>
                    <a:pt x="3816950" y="1186305"/>
                  </a:lnTo>
                  <a:lnTo>
                    <a:pt x="3778844" y="1210532"/>
                  </a:lnTo>
                  <a:lnTo>
                    <a:pt x="3735646" y="1225971"/>
                  </a:lnTo>
                  <a:lnTo>
                    <a:pt x="3688588" y="1231392"/>
                  </a:lnTo>
                  <a:lnTo>
                    <a:pt x="205232" y="1231392"/>
                  </a:lnTo>
                  <a:lnTo>
                    <a:pt x="158173" y="1225971"/>
                  </a:lnTo>
                  <a:lnTo>
                    <a:pt x="114975" y="1210532"/>
                  </a:lnTo>
                  <a:lnTo>
                    <a:pt x="76869" y="1186305"/>
                  </a:lnTo>
                  <a:lnTo>
                    <a:pt x="45086" y="1154522"/>
                  </a:lnTo>
                  <a:lnTo>
                    <a:pt x="20859" y="1116416"/>
                  </a:lnTo>
                  <a:lnTo>
                    <a:pt x="5420" y="1073218"/>
                  </a:lnTo>
                  <a:lnTo>
                    <a:pt x="0" y="1026160"/>
                  </a:lnTo>
                  <a:lnTo>
                    <a:pt x="0" y="205232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620697" y="4140531"/>
            <a:ext cx="2433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getInstance()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2383" y="2144267"/>
            <a:ext cx="6047740" cy="706120"/>
          </a:xfrm>
          <a:custGeom>
            <a:avLst/>
            <a:gdLst/>
            <a:ahLst/>
            <a:cxnLst/>
            <a:rect l="l" t="t" r="r" b="b"/>
            <a:pathLst>
              <a:path w="6047740" h="706119">
                <a:moveTo>
                  <a:pt x="6047232" y="0"/>
                </a:moveTo>
                <a:lnTo>
                  <a:pt x="0" y="0"/>
                </a:lnTo>
                <a:lnTo>
                  <a:pt x="0" y="705612"/>
                </a:lnTo>
                <a:lnTo>
                  <a:pt x="6047232" y="705612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2383" y="2144267"/>
            <a:ext cx="6047740" cy="7061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73552" y="1629155"/>
            <a:ext cx="3696335" cy="2294255"/>
            <a:chOff x="3273552" y="1629155"/>
            <a:chExt cx="3696335" cy="229425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73552" y="1629155"/>
              <a:ext cx="1194815" cy="14356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1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1" y="358139"/>
                  </a:lnTo>
                  <a:lnTo>
                    <a:pt x="229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1" y="0"/>
                  </a:lnTo>
                  <a:lnTo>
                    <a:pt x="2298191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43591" y="355290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77037" y="3043173"/>
            <a:ext cx="1729105" cy="749300"/>
            <a:chOff x="6777037" y="3043173"/>
            <a:chExt cx="1729105" cy="749300"/>
          </a:xfrm>
        </p:grpSpPr>
        <p:sp>
          <p:nvSpPr>
            <p:cNvPr id="16" name="object 16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841248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41248" y="736092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0" y="0"/>
                  </a:moveTo>
                  <a:lnTo>
                    <a:pt x="841248" y="0"/>
                  </a:lnTo>
                  <a:lnTo>
                    <a:pt x="841248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876300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76300" y="736092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0" y="0"/>
                  </a:moveTo>
                  <a:lnTo>
                    <a:pt x="876300" y="0"/>
                  </a:lnTo>
                  <a:lnTo>
                    <a:pt x="876300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184" y="3075431"/>
              <a:ext cx="804822" cy="58552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017935" y="3503918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67828" y="3107435"/>
            <a:ext cx="622300" cy="622300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0896" y="0"/>
                </a:moveTo>
                <a:lnTo>
                  <a:pt x="264953" y="3370"/>
                </a:lnTo>
                <a:lnTo>
                  <a:pt x="221104" y="13162"/>
                </a:lnTo>
                <a:lnTo>
                  <a:pt x="179829" y="28895"/>
                </a:lnTo>
                <a:lnTo>
                  <a:pt x="141609" y="50087"/>
                </a:lnTo>
                <a:lnTo>
                  <a:pt x="106925" y="76257"/>
                </a:lnTo>
                <a:lnTo>
                  <a:pt x="76257" y="106925"/>
                </a:lnTo>
                <a:lnTo>
                  <a:pt x="50087" y="141609"/>
                </a:lnTo>
                <a:lnTo>
                  <a:pt x="28895" y="179829"/>
                </a:lnTo>
                <a:lnTo>
                  <a:pt x="13162" y="221104"/>
                </a:lnTo>
                <a:lnTo>
                  <a:pt x="3370" y="264953"/>
                </a:lnTo>
                <a:lnTo>
                  <a:pt x="0" y="310896"/>
                </a:lnTo>
                <a:lnTo>
                  <a:pt x="3370" y="356838"/>
                </a:lnTo>
                <a:lnTo>
                  <a:pt x="13162" y="400687"/>
                </a:lnTo>
                <a:lnTo>
                  <a:pt x="28895" y="441962"/>
                </a:lnTo>
                <a:lnTo>
                  <a:pt x="50087" y="480182"/>
                </a:lnTo>
                <a:lnTo>
                  <a:pt x="76257" y="514866"/>
                </a:lnTo>
                <a:lnTo>
                  <a:pt x="106925" y="545534"/>
                </a:lnTo>
                <a:lnTo>
                  <a:pt x="141609" y="571704"/>
                </a:lnTo>
                <a:lnTo>
                  <a:pt x="179829" y="592896"/>
                </a:lnTo>
                <a:lnTo>
                  <a:pt x="221104" y="608629"/>
                </a:lnTo>
                <a:lnTo>
                  <a:pt x="264953" y="618421"/>
                </a:lnTo>
                <a:lnTo>
                  <a:pt x="310896" y="621792"/>
                </a:lnTo>
                <a:lnTo>
                  <a:pt x="356838" y="618421"/>
                </a:lnTo>
                <a:lnTo>
                  <a:pt x="400687" y="608629"/>
                </a:lnTo>
                <a:lnTo>
                  <a:pt x="441962" y="592896"/>
                </a:lnTo>
                <a:lnTo>
                  <a:pt x="480182" y="571704"/>
                </a:lnTo>
                <a:lnTo>
                  <a:pt x="514866" y="545534"/>
                </a:lnTo>
                <a:lnTo>
                  <a:pt x="545534" y="514866"/>
                </a:lnTo>
                <a:lnTo>
                  <a:pt x="571704" y="480182"/>
                </a:lnTo>
                <a:lnTo>
                  <a:pt x="592896" y="441962"/>
                </a:lnTo>
                <a:lnTo>
                  <a:pt x="608629" y="400687"/>
                </a:lnTo>
                <a:lnTo>
                  <a:pt x="618421" y="356838"/>
                </a:lnTo>
                <a:lnTo>
                  <a:pt x="621792" y="310896"/>
                </a:lnTo>
                <a:lnTo>
                  <a:pt x="618421" y="264953"/>
                </a:lnTo>
                <a:lnTo>
                  <a:pt x="608629" y="221104"/>
                </a:lnTo>
                <a:lnTo>
                  <a:pt x="592896" y="179829"/>
                </a:lnTo>
                <a:lnTo>
                  <a:pt x="571704" y="141609"/>
                </a:lnTo>
                <a:lnTo>
                  <a:pt x="545534" y="106925"/>
                </a:lnTo>
                <a:lnTo>
                  <a:pt x="514866" y="76257"/>
                </a:lnTo>
                <a:lnTo>
                  <a:pt x="480182" y="50087"/>
                </a:lnTo>
                <a:lnTo>
                  <a:pt x="441962" y="28895"/>
                </a:lnTo>
                <a:lnTo>
                  <a:pt x="400687" y="13162"/>
                </a:lnTo>
                <a:lnTo>
                  <a:pt x="356838" y="3370"/>
                </a:lnTo>
                <a:lnTo>
                  <a:pt x="3108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4498847" y="3963923"/>
            <a:ext cx="1282065" cy="920750"/>
            <a:chOff x="4498847" y="3963923"/>
            <a:chExt cx="1282065" cy="92075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8847" y="4024884"/>
              <a:ext cx="883919" cy="85953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3311" y="3963923"/>
              <a:ext cx="617219" cy="617219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230" y="519066"/>
            <a:ext cx="766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Synchronization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Work?</a:t>
            </a:r>
            <a:endParaRPr spc="1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849879"/>
            <a:ext cx="6047740" cy="2729865"/>
            <a:chOff x="3072383" y="2849879"/>
            <a:chExt cx="6047740" cy="2729865"/>
          </a:xfrm>
        </p:grpSpPr>
        <p:sp>
          <p:nvSpPr>
            <p:cNvPr id="4" name="object 4"/>
            <p:cNvSpPr/>
            <p:nvPr/>
          </p:nvSpPr>
          <p:spPr>
            <a:xfrm>
              <a:off x="3072383" y="2849879"/>
              <a:ext cx="6047740" cy="2729865"/>
            </a:xfrm>
            <a:custGeom>
              <a:avLst/>
              <a:gdLst/>
              <a:ahLst/>
              <a:cxnLst/>
              <a:rect l="l" t="t" r="r" b="b"/>
              <a:pathLst>
                <a:path w="6047740" h="2729865">
                  <a:moveTo>
                    <a:pt x="6047232" y="0"/>
                  </a:moveTo>
                  <a:lnTo>
                    <a:pt x="0" y="0"/>
                  </a:lnTo>
                  <a:lnTo>
                    <a:pt x="0" y="2729484"/>
                  </a:lnTo>
                  <a:lnTo>
                    <a:pt x="6047232" y="2729484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3688588" y="0"/>
                  </a:moveTo>
                  <a:lnTo>
                    <a:pt x="205232" y="0"/>
                  </a:lnTo>
                  <a:lnTo>
                    <a:pt x="158173" y="5420"/>
                  </a:lnTo>
                  <a:lnTo>
                    <a:pt x="114975" y="20859"/>
                  </a:lnTo>
                  <a:lnTo>
                    <a:pt x="76869" y="45086"/>
                  </a:lnTo>
                  <a:lnTo>
                    <a:pt x="45086" y="76869"/>
                  </a:lnTo>
                  <a:lnTo>
                    <a:pt x="20859" y="114975"/>
                  </a:lnTo>
                  <a:lnTo>
                    <a:pt x="5420" y="158173"/>
                  </a:lnTo>
                  <a:lnTo>
                    <a:pt x="0" y="205232"/>
                  </a:lnTo>
                  <a:lnTo>
                    <a:pt x="0" y="1026160"/>
                  </a:lnTo>
                  <a:lnTo>
                    <a:pt x="5420" y="1073218"/>
                  </a:lnTo>
                  <a:lnTo>
                    <a:pt x="20859" y="1116416"/>
                  </a:lnTo>
                  <a:lnTo>
                    <a:pt x="45086" y="1154522"/>
                  </a:lnTo>
                  <a:lnTo>
                    <a:pt x="76869" y="1186305"/>
                  </a:lnTo>
                  <a:lnTo>
                    <a:pt x="114975" y="1210532"/>
                  </a:lnTo>
                  <a:lnTo>
                    <a:pt x="158173" y="1225971"/>
                  </a:lnTo>
                  <a:lnTo>
                    <a:pt x="205232" y="1231392"/>
                  </a:lnTo>
                  <a:lnTo>
                    <a:pt x="3688588" y="1231392"/>
                  </a:lnTo>
                  <a:lnTo>
                    <a:pt x="3735646" y="1225971"/>
                  </a:lnTo>
                  <a:lnTo>
                    <a:pt x="3778844" y="1210532"/>
                  </a:lnTo>
                  <a:lnTo>
                    <a:pt x="3816950" y="1186305"/>
                  </a:lnTo>
                  <a:lnTo>
                    <a:pt x="3848733" y="1154522"/>
                  </a:lnTo>
                  <a:lnTo>
                    <a:pt x="3872960" y="1116416"/>
                  </a:lnTo>
                  <a:lnTo>
                    <a:pt x="3888399" y="1073218"/>
                  </a:lnTo>
                  <a:lnTo>
                    <a:pt x="3893820" y="1026160"/>
                  </a:lnTo>
                  <a:lnTo>
                    <a:pt x="3893820" y="205232"/>
                  </a:lnTo>
                  <a:lnTo>
                    <a:pt x="3888399" y="158173"/>
                  </a:lnTo>
                  <a:lnTo>
                    <a:pt x="3872960" y="114975"/>
                  </a:lnTo>
                  <a:lnTo>
                    <a:pt x="3848733" y="76869"/>
                  </a:lnTo>
                  <a:lnTo>
                    <a:pt x="3816950" y="45086"/>
                  </a:lnTo>
                  <a:lnTo>
                    <a:pt x="3778844" y="20859"/>
                  </a:lnTo>
                  <a:lnTo>
                    <a:pt x="3735646" y="5420"/>
                  </a:lnTo>
                  <a:lnTo>
                    <a:pt x="3688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0" y="205232"/>
                  </a:moveTo>
                  <a:lnTo>
                    <a:pt x="5420" y="158173"/>
                  </a:lnTo>
                  <a:lnTo>
                    <a:pt x="20859" y="114975"/>
                  </a:lnTo>
                  <a:lnTo>
                    <a:pt x="45086" y="76869"/>
                  </a:lnTo>
                  <a:lnTo>
                    <a:pt x="76869" y="45086"/>
                  </a:lnTo>
                  <a:lnTo>
                    <a:pt x="114975" y="20859"/>
                  </a:lnTo>
                  <a:lnTo>
                    <a:pt x="158173" y="5420"/>
                  </a:lnTo>
                  <a:lnTo>
                    <a:pt x="205232" y="0"/>
                  </a:lnTo>
                  <a:lnTo>
                    <a:pt x="3688588" y="0"/>
                  </a:lnTo>
                  <a:lnTo>
                    <a:pt x="3735646" y="5420"/>
                  </a:lnTo>
                  <a:lnTo>
                    <a:pt x="3778844" y="20859"/>
                  </a:lnTo>
                  <a:lnTo>
                    <a:pt x="3816950" y="45086"/>
                  </a:lnTo>
                  <a:lnTo>
                    <a:pt x="3848733" y="76869"/>
                  </a:lnTo>
                  <a:lnTo>
                    <a:pt x="3872960" y="114975"/>
                  </a:lnTo>
                  <a:lnTo>
                    <a:pt x="3888399" y="158173"/>
                  </a:lnTo>
                  <a:lnTo>
                    <a:pt x="3893820" y="205232"/>
                  </a:lnTo>
                  <a:lnTo>
                    <a:pt x="3893820" y="1026160"/>
                  </a:lnTo>
                  <a:lnTo>
                    <a:pt x="3888399" y="1073218"/>
                  </a:lnTo>
                  <a:lnTo>
                    <a:pt x="3872960" y="1116416"/>
                  </a:lnTo>
                  <a:lnTo>
                    <a:pt x="3848733" y="1154522"/>
                  </a:lnTo>
                  <a:lnTo>
                    <a:pt x="3816950" y="1186305"/>
                  </a:lnTo>
                  <a:lnTo>
                    <a:pt x="3778844" y="1210532"/>
                  </a:lnTo>
                  <a:lnTo>
                    <a:pt x="3735646" y="1225971"/>
                  </a:lnTo>
                  <a:lnTo>
                    <a:pt x="3688588" y="1231392"/>
                  </a:lnTo>
                  <a:lnTo>
                    <a:pt x="205232" y="1231392"/>
                  </a:lnTo>
                  <a:lnTo>
                    <a:pt x="158173" y="1225971"/>
                  </a:lnTo>
                  <a:lnTo>
                    <a:pt x="114975" y="1210532"/>
                  </a:lnTo>
                  <a:lnTo>
                    <a:pt x="76869" y="1186305"/>
                  </a:lnTo>
                  <a:lnTo>
                    <a:pt x="45086" y="1154522"/>
                  </a:lnTo>
                  <a:lnTo>
                    <a:pt x="20859" y="1116416"/>
                  </a:lnTo>
                  <a:lnTo>
                    <a:pt x="5420" y="1073218"/>
                  </a:lnTo>
                  <a:lnTo>
                    <a:pt x="0" y="1026160"/>
                  </a:lnTo>
                  <a:lnTo>
                    <a:pt x="0" y="205232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620697" y="4140531"/>
            <a:ext cx="2433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getInstance()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2383" y="2144267"/>
            <a:ext cx="6047740" cy="706120"/>
          </a:xfrm>
          <a:custGeom>
            <a:avLst/>
            <a:gdLst/>
            <a:ahLst/>
            <a:cxnLst/>
            <a:rect l="l" t="t" r="r" b="b"/>
            <a:pathLst>
              <a:path w="6047740" h="706119">
                <a:moveTo>
                  <a:pt x="6047232" y="0"/>
                </a:moveTo>
                <a:lnTo>
                  <a:pt x="0" y="0"/>
                </a:lnTo>
                <a:lnTo>
                  <a:pt x="0" y="705612"/>
                </a:lnTo>
                <a:lnTo>
                  <a:pt x="6047232" y="705612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2383" y="2144267"/>
            <a:ext cx="6047740" cy="7061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73552" y="1629155"/>
            <a:ext cx="3696335" cy="2294255"/>
            <a:chOff x="3273552" y="1629155"/>
            <a:chExt cx="3696335" cy="229425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73552" y="1629155"/>
              <a:ext cx="1194815" cy="14356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1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1" y="358139"/>
                  </a:lnTo>
                  <a:lnTo>
                    <a:pt x="229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1" y="0"/>
                  </a:lnTo>
                  <a:lnTo>
                    <a:pt x="2298191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43591" y="355290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77037" y="3043173"/>
            <a:ext cx="1729105" cy="749300"/>
            <a:chOff x="6777037" y="3043173"/>
            <a:chExt cx="1729105" cy="749300"/>
          </a:xfrm>
        </p:grpSpPr>
        <p:sp>
          <p:nvSpPr>
            <p:cNvPr id="16" name="object 16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841248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41248" y="736092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0" y="0"/>
                  </a:moveTo>
                  <a:lnTo>
                    <a:pt x="841248" y="0"/>
                  </a:lnTo>
                  <a:lnTo>
                    <a:pt x="841248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876300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76300" y="736092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0" y="0"/>
                  </a:moveTo>
                  <a:lnTo>
                    <a:pt x="876300" y="0"/>
                  </a:lnTo>
                  <a:lnTo>
                    <a:pt x="876300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184" y="3075431"/>
              <a:ext cx="804822" cy="58552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017935" y="3503918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498847" y="3963923"/>
            <a:ext cx="1282065" cy="920750"/>
            <a:chOff x="4498847" y="3963923"/>
            <a:chExt cx="1282065" cy="92075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8847" y="4024884"/>
              <a:ext cx="883919" cy="85953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3311" y="3963923"/>
              <a:ext cx="617219" cy="61721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829811" y="3107435"/>
            <a:ext cx="4559935" cy="1734820"/>
            <a:chOff x="3829811" y="3107435"/>
            <a:chExt cx="4559935" cy="1734820"/>
          </a:xfrm>
        </p:grpSpPr>
        <p:sp>
          <p:nvSpPr>
            <p:cNvPr id="26" name="object 26"/>
            <p:cNvSpPr/>
            <p:nvPr/>
          </p:nvSpPr>
          <p:spPr>
            <a:xfrm>
              <a:off x="7767827" y="3107435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310896" y="0"/>
                  </a:moveTo>
                  <a:lnTo>
                    <a:pt x="264953" y="3370"/>
                  </a:lnTo>
                  <a:lnTo>
                    <a:pt x="221104" y="13162"/>
                  </a:lnTo>
                  <a:lnTo>
                    <a:pt x="179829" y="28895"/>
                  </a:lnTo>
                  <a:lnTo>
                    <a:pt x="141609" y="50087"/>
                  </a:lnTo>
                  <a:lnTo>
                    <a:pt x="106925" y="76257"/>
                  </a:lnTo>
                  <a:lnTo>
                    <a:pt x="76257" y="106925"/>
                  </a:lnTo>
                  <a:lnTo>
                    <a:pt x="50087" y="141609"/>
                  </a:lnTo>
                  <a:lnTo>
                    <a:pt x="28895" y="179829"/>
                  </a:lnTo>
                  <a:lnTo>
                    <a:pt x="13162" y="221104"/>
                  </a:lnTo>
                  <a:lnTo>
                    <a:pt x="3370" y="264953"/>
                  </a:lnTo>
                  <a:lnTo>
                    <a:pt x="0" y="310896"/>
                  </a:lnTo>
                  <a:lnTo>
                    <a:pt x="3370" y="356838"/>
                  </a:lnTo>
                  <a:lnTo>
                    <a:pt x="13162" y="400687"/>
                  </a:lnTo>
                  <a:lnTo>
                    <a:pt x="28895" y="441962"/>
                  </a:lnTo>
                  <a:lnTo>
                    <a:pt x="50087" y="480182"/>
                  </a:lnTo>
                  <a:lnTo>
                    <a:pt x="76257" y="514866"/>
                  </a:lnTo>
                  <a:lnTo>
                    <a:pt x="106925" y="545534"/>
                  </a:lnTo>
                  <a:lnTo>
                    <a:pt x="141609" y="571704"/>
                  </a:lnTo>
                  <a:lnTo>
                    <a:pt x="179829" y="592896"/>
                  </a:lnTo>
                  <a:lnTo>
                    <a:pt x="221104" y="608629"/>
                  </a:lnTo>
                  <a:lnTo>
                    <a:pt x="264953" y="618421"/>
                  </a:lnTo>
                  <a:lnTo>
                    <a:pt x="310896" y="621792"/>
                  </a:lnTo>
                  <a:lnTo>
                    <a:pt x="356838" y="618421"/>
                  </a:lnTo>
                  <a:lnTo>
                    <a:pt x="400687" y="608629"/>
                  </a:lnTo>
                  <a:lnTo>
                    <a:pt x="441962" y="592896"/>
                  </a:lnTo>
                  <a:lnTo>
                    <a:pt x="480182" y="571704"/>
                  </a:lnTo>
                  <a:lnTo>
                    <a:pt x="514866" y="545534"/>
                  </a:lnTo>
                  <a:lnTo>
                    <a:pt x="545534" y="514866"/>
                  </a:lnTo>
                  <a:lnTo>
                    <a:pt x="571704" y="480182"/>
                  </a:lnTo>
                  <a:lnTo>
                    <a:pt x="592896" y="441962"/>
                  </a:lnTo>
                  <a:lnTo>
                    <a:pt x="608629" y="400687"/>
                  </a:lnTo>
                  <a:lnTo>
                    <a:pt x="618421" y="356838"/>
                  </a:lnTo>
                  <a:lnTo>
                    <a:pt x="621792" y="310896"/>
                  </a:lnTo>
                  <a:lnTo>
                    <a:pt x="618421" y="264953"/>
                  </a:lnTo>
                  <a:lnTo>
                    <a:pt x="608629" y="221104"/>
                  </a:lnTo>
                  <a:lnTo>
                    <a:pt x="592896" y="179829"/>
                  </a:lnTo>
                  <a:lnTo>
                    <a:pt x="571704" y="141609"/>
                  </a:lnTo>
                  <a:lnTo>
                    <a:pt x="545534" y="106925"/>
                  </a:lnTo>
                  <a:lnTo>
                    <a:pt x="514866" y="76257"/>
                  </a:lnTo>
                  <a:lnTo>
                    <a:pt x="480182" y="50087"/>
                  </a:lnTo>
                  <a:lnTo>
                    <a:pt x="441962" y="28895"/>
                  </a:lnTo>
                  <a:lnTo>
                    <a:pt x="400687" y="13162"/>
                  </a:lnTo>
                  <a:lnTo>
                    <a:pt x="356838" y="337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9811" y="3956303"/>
              <a:ext cx="405383" cy="885443"/>
            </a:xfrm>
            <a:prstGeom prst="rect">
              <a:avLst/>
            </a:prstGeom>
          </p:spPr>
        </p:pic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230" y="519066"/>
            <a:ext cx="766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Synchronization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Work?</a:t>
            </a:r>
            <a:endParaRPr spc="1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849879"/>
            <a:ext cx="6047740" cy="2729865"/>
            <a:chOff x="3072383" y="2849879"/>
            <a:chExt cx="6047740" cy="2729865"/>
          </a:xfrm>
        </p:grpSpPr>
        <p:sp>
          <p:nvSpPr>
            <p:cNvPr id="4" name="object 4"/>
            <p:cNvSpPr/>
            <p:nvPr/>
          </p:nvSpPr>
          <p:spPr>
            <a:xfrm>
              <a:off x="3072383" y="2849879"/>
              <a:ext cx="6047740" cy="2729865"/>
            </a:xfrm>
            <a:custGeom>
              <a:avLst/>
              <a:gdLst/>
              <a:ahLst/>
              <a:cxnLst/>
              <a:rect l="l" t="t" r="r" b="b"/>
              <a:pathLst>
                <a:path w="6047740" h="2729865">
                  <a:moveTo>
                    <a:pt x="6047232" y="0"/>
                  </a:moveTo>
                  <a:lnTo>
                    <a:pt x="0" y="0"/>
                  </a:lnTo>
                  <a:lnTo>
                    <a:pt x="0" y="2729484"/>
                  </a:lnTo>
                  <a:lnTo>
                    <a:pt x="6047232" y="2729484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3688588" y="0"/>
                  </a:moveTo>
                  <a:lnTo>
                    <a:pt x="205232" y="0"/>
                  </a:lnTo>
                  <a:lnTo>
                    <a:pt x="158173" y="5420"/>
                  </a:lnTo>
                  <a:lnTo>
                    <a:pt x="114975" y="20859"/>
                  </a:lnTo>
                  <a:lnTo>
                    <a:pt x="76869" y="45086"/>
                  </a:lnTo>
                  <a:lnTo>
                    <a:pt x="45086" y="76869"/>
                  </a:lnTo>
                  <a:lnTo>
                    <a:pt x="20859" y="114975"/>
                  </a:lnTo>
                  <a:lnTo>
                    <a:pt x="5420" y="158173"/>
                  </a:lnTo>
                  <a:lnTo>
                    <a:pt x="0" y="205232"/>
                  </a:lnTo>
                  <a:lnTo>
                    <a:pt x="0" y="1026160"/>
                  </a:lnTo>
                  <a:lnTo>
                    <a:pt x="5420" y="1073218"/>
                  </a:lnTo>
                  <a:lnTo>
                    <a:pt x="20859" y="1116416"/>
                  </a:lnTo>
                  <a:lnTo>
                    <a:pt x="45086" y="1154522"/>
                  </a:lnTo>
                  <a:lnTo>
                    <a:pt x="76869" y="1186305"/>
                  </a:lnTo>
                  <a:lnTo>
                    <a:pt x="114975" y="1210532"/>
                  </a:lnTo>
                  <a:lnTo>
                    <a:pt x="158173" y="1225971"/>
                  </a:lnTo>
                  <a:lnTo>
                    <a:pt x="205232" y="1231392"/>
                  </a:lnTo>
                  <a:lnTo>
                    <a:pt x="3688588" y="1231392"/>
                  </a:lnTo>
                  <a:lnTo>
                    <a:pt x="3735646" y="1225971"/>
                  </a:lnTo>
                  <a:lnTo>
                    <a:pt x="3778844" y="1210532"/>
                  </a:lnTo>
                  <a:lnTo>
                    <a:pt x="3816950" y="1186305"/>
                  </a:lnTo>
                  <a:lnTo>
                    <a:pt x="3848733" y="1154522"/>
                  </a:lnTo>
                  <a:lnTo>
                    <a:pt x="3872960" y="1116416"/>
                  </a:lnTo>
                  <a:lnTo>
                    <a:pt x="3888399" y="1073218"/>
                  </a:lnTo>
                  <a:lnTo>
                    <a:pt x="3893820" y="1026160"/>
                  </a:lnTo>
                  <a:lnTo>
                    <a:pt x="3893820" y="205232"/>
                  </a:lnTo>
                  <a:lnTo>
                    <a:pt x="3888399" y="158173"/>
                  </a:lnTo>
                  <a:lnTo>
                    <a:pt x="3872960" y="114975"/>
                  </a:lnTo>
                  <a:lnTo>
                    <a:pt x="3848733" y="76869"/>
                  </a:lnTo>
                  <a:lnTo>
                    <a:pt x="3816950" y="45086"/>
                  </a:lnTo>
                  <a:lnTo>
                    <a:pt x="3778844" y="20859"/>
                  </a:lnTo>
                  <a:lnTo>
                    <a:pt x="3735646" y="5420"/>
                  </a:lnTo>
                  <a:lnTo>
                    <a:pt x="3688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0" y="205232"/>
                  </a:moveTo>
                  <a:lnTo>
                    <a:pt x="5420" y="158173"/>
                  </a:lnTo>
                  <a:lnTo>
                    <a:pt x="20859" y="114975"/>
                  </a:lnTo>
                  <a:lnTo>
                    <a:pt x="45086" y="76869"/>
                  </a:lnTo>
                  <a:lnTo>
                    <a:pt x="76869" y="45086"/>
                  </a:lnTo>
                  <a:lnTo>
                    <a:pt x="114975" y="20859"/>
                  </a:lnTo>
                  <a:lnTo>
                    <a:pt x="158173" y="5420"/>
                  </a:lnTo>
                  <a:lnTo>
                    <a:pt x="205232" y="0"/>
                  </a:lnTo>
                  <a:lnTo>
                    <a:pt x="3688588" y="0"/>
                  </a:lnTo>
                  <a:lnTo>
                    <a:pt x="3735646" y="5420"/>
                  </a:lnTo>
                  <a:lnTo>
                    <a:pt x="3778844" y="20859"/>
                  </a:lnTo>
                  <a:lnTo>
                    <a:pt x="3816950" y="45086"/>
                  </a:lnTo>
                  <a:lnTo>
                    <a:pt x="3848733" y="76869"/>
                  </a:lnTo>
                  <a:lnTo>
                    <a:pt x="3872960" y="114975"/>
                  </a:lnTo>
                  <a:lnTo>
                    <a:pt x="3888399" y="158173"/>
                  </a:lnTo>
                  <a:lnTo>
                    <a:pt x="3893820" y="205232"/>
                  </a:lnTo>
                  <a:lnTo>
                    <a:pt x="3893820" y="1026160"/>
                  </a:lnTo>
                  <a:lnTo>
                    <a:pt x="3888399" y="1073218"/>
                  </a:lnTo>
                  <a:lnTo>
                    <a:pt x="3872960" y="1116416"/>
                  </a:lnTo>
                  <a:lnTo>
                    <a:pt x="3848733" y="1154522"/>
                  </a:lnTo>
                  <a:lnTo>
                    <a:pt x="3816950" y="1186305"/>
                  </a:lnTo>
                  <a:lnTo>
                    <a:pt x="3778844" y="1210532"/>
                  </a:lnTo>
                  <a:lnTo>
                    <a:pt x="3735646" y="1225971"/>
                  </a:lnTo>
                  <a:lnTo>
                    <a:pt x="3688588" y="1231392"/>
                  </a:lnTo>
                  <a:lnTo>
                    <a:pt x="205232" y="1231392"/>
                  </a:lnTo>
                  <a:lnTo>
                    <a:pt x="158173" y="1225971"/>
                  </a:lnTo>
                  <a:lnTo>
                    <a:pt x="114975" y="1210532"/>
                  </a:lnTo>
                  <a:lnTo>
                    <a:pt x="76869" y="1186305"/>
                  </a:lnTo>
                  <a:lnTo>
                    <a:pt x="45086" y="1154522"/>
                  </a:lnTo>
                  <a:lnTo>
                    <a:pt x="20859" y="1116416"/>
                  </a:lnTo>
                  <a:lnTo>
                    <a:pt x="5420" y="1073218"/>
                  </a:lnTo>
                  <a:lnTo>
                    <a:pt x="0" y="1026160"/>
                  </a:lnTo>
                  <a:lnTo>
                    <a:pt x="0" y="205232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620697" y="4140531"/>
            <a:ext cx="2433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getInstance()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2383" y="2144267"/>
            <a:ext cx="6047740" cy="706120"/>
          </a:xfrm>
          <a:custGeom>
            <a:avLst/>
            <a:gdLst/>
            <a:ahLst/>
            <a:cxnLst/>
            <a:rect l="l" t="t" r="r" b="b"/>
            <a:pathLst>
              <a:path w="6047740" h="706119">
                <a:moveTo>
                  <a:pt x="6047232" y="0"/>
                </a:moveTo>
                <a:lnTo>
                  <a:pt x="0" y="0"/>
                </a:lnTo>
                <a:lnTo>
                  <a:pt x="0" y="705612"/>
                </a:lnTo>
                <a:lnTo>
                  <a:pt x="6047232" y="705612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2383" y="2144267"/>
            <a:ext cx="6047740" cy="7061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73552" y="1629155"/>
            <a:ext cx="3696335" cy="2294255"/>
            <a:chOff x="3273552" y="1629155"/>
            <a:chExt cx="3696335" cy="229425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73552" y="1629155"/>
              <a:ext cx="1194815" cy="14356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1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1" y="358139"/>
                  </a:lnTo>
                  <a:lnTo>
                    <a:pt x="229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1" y="0"/>
                  </a:lnTo>
                  <a:lnTo>
                    <a:pt x="2298191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43591" y="355290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29811" y="3043173"/>
            <a:ext cx="5113020" cy="1841500"/>
            <a:chOff x="3829811" y="3043173"/>
            <a:chExt cx="5113020" cy="184150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7388" y="4024883"/>
              <a:ext cx="885443" cy="8595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9811" y="3956303"/>
              <a:ext cx="405383" cy="88544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841248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41248" y="736092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0" y="0"/>
                  </a:moveTo>
                  <a:lnTo>
                    <a:pt x="841248" y="0"/>
                  </a:lnTo>
                  <a:lnTo>
                    <a:pt x="841248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876300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76300" y="736092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0" y="0"/>
                  </a:moveTo>
                  <a:lnTo>
                    <a:pt x="876300" y="0"/>
                  </a:lnTo>
                  <a:lnTo>
                    <a:pt x="876300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6183" y="3075431"/>
              <a:ext cx="804822" cy="58552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017935" y="3503918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767828" y="3107435"/>
            <a:ext cx="622300" cy="622300"/>
            <a:chOff x="7767828" y="3107435"/>
            <a:chExt cx="622300" cy="622300"/>
          </a:xfrm>
        </p:grpSpPr>
        <p:sp>
          <p:nvSpPr>
            <p:cNvPr id="25" name="object 25"/>
            <p:cNvSpPr/>
            <p:nvPr/>
          </p:nvSpPr>
          <p:spPr>
            <a:xfrm>
              <a:off x="7767828" y="3107435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310896" y="0"/>
                  </a:moveTo>
                  <a:lnTo>
                    <a:pt x="264953" y="3370"/>
                  </a:lnTo>
                  <a:lnTo>
                    <a:pt x="221104" y="13162"/>
                  </a:lnTo>
                  <a:lnTo>
                    <a:pt x="179829" y="28895"/>
                  </a:lnTo>
                  <a:lnTo>
                    <a:pt x="141609" y="50087"/>
                  </a:lnTo>
                  <a:lnTo>
                    <a:pt x="106925" y="76257"/>
                  </a:lnTo>
                  <a:lnTo>
                    <a:pt x="76257" y="106925"/>
                  </a:lnTo>
                  <a:lnTo>
                    <a:pt x="50087" y="141609"/>
                  </a:lnTo>
                  <a:lnTo>
                    <a:pt x="28895" y="179829"/>
                  </a:lnTo>
                  <a:lnTo>
                    <a:pt x="13162" y="221104"/>
                  </a:lnTo>
                  <a:lnTo>
                    <a:pt x="3370" y="264953"/>
                  </a:lnTo>
                  <a:lnTo>
                    <a:pt x="0" y="310896"/>
                  </a:lnTo>
                  <a:lnTo>
                    <a:pt x="3370" y="356838"/>
                  </a:lnTo>
                  <a:lnTo>
                    <a:pt x="13162" y="400687"/>
                  </a:lnTo>
                  <a:lnTo>
                    <a:pt x="28895" y="441962"/>
                  </a:lnTo>
                  <a:lnTo>
                    <a:pt x="50087" y="480182"/>
                  </a:lnTo>
                  <a:lnTo>
                    <a:pt x="76257" y="514866"/>
                  </a:lnTo>
                  <a:lnTo>
                    <a:pt x="106925" y="545534"/>
                  </a:lnTo>
                  <a:lnTo>
                    <a:pt x="141609" y="571704"/>
                  </a:lnTo>
                  <a:lnTo>
                    <a:pt x="179829" y="592896"/>
                  </a:lnTo>
                  <a:lnTo>
                    <a:pt x="221104" y="608629"/>
                  </a:lnTo>
                  <a:lnTo>
                    <a:pt x="264953" y="618421"/>
                  </a:lnTo>
                  <a:lnTo>
                    <a:pt x="310896" y="621792"/>
                  </a:lnTo>
                  <a:lnTo>
                    <a:pt x="356838" y="618421"/>
                  </a:lnTo>
                  <a:lnTo>
                    <a:pt x="400687" y="608629"/>
                  </a:lnTo>
                  <a:lnTo>
                    <a:pt x="441962" y="592896"/>
                  </a:lnTo>
                  <a:lnTo>
                    <a:pt x="480182" y="571704"/>
                  </a:lnTo>
                  <a:lnTo>
                    <a:pt x="514866" y="545534"/>
                  </a:lnTo>
                  <a:lnTo>
                    <a:pt x="545534" y="514866"/>
                  </a:lnTo>
                  <a:lnTo>
                    <a:pt x="571704" y="480182"/>
                  </a:lnTo>
                  <a:lnTo>
                    <a:pt x="592896" y="441962"/>
                  </a:lnTo>
                  <a:lnTo>
                    <a:pt x="608629" y="400687"/>
                  </a:lnTo>
                  <a:lnTo>
                    <a:pt x="618421" y="356838"/>
                  </a:lnTo>
                  <a:lnTo>
                    <a:pt x="621792" y="310896"/>
                  </a:lnTo>
                  <a:lnTo>
                    <a:pt x="618421" y="264953"/>
                  </a:lnTo>
                  <a:lnTo>
                    <a:pt x="608629" y="221104"/>
                  </a:lnTo>
                  <a:lnTo>
                    <a:pt x="592896" y="179829"/>
                  </a:lnTo>
                  <a:lnTo>
                    <a:pt x="571704" y="141609"/>
                  </a:lnTo>
                  <a:lnTo>
                    <a:pt x="545534" y="106925"/>
                  </a:lnTo>
                  <a:lnTo>
                    <a:pt x="514866" y="76257"/>
                  </a:lnTo>
                  <a:lnTo>
                    <a:pt x="480182" y="50087"/>
                  </a:lnTo>
                  <a:lnTo>
                    <a:pt x="441962" y="28895"/>
                  </a:lnTo>
                  <a:lnTo>
                    <a:pt x="400687" y="13162"/>
                  </a:lnTo>
                  <a:lnTo>
                    <a:pt x="356838" y="337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2316" y="3201923"/>
              <a:ext cx="432803" cy="432815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230" y="519066"/>
            <a:ext cx="766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Synchronization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Work?</a:t>
            </a:r>
            <a:endParaRPr spc="1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849879"/>
            <a:ext cx="6047740" cy="2729865"/>
            <a:chOff x="3072383" y="2849879"/>
            <a:chExt cx="6047740" cy="2729865"/>
          </a:xfrm>
        </p:grpSpPr>
        <p:sp>
          <p:nvSpPr>
            <p:cNvPr id="4" name="object 4"/>
            <p:cNvSpPr/>
            <p:nvPr/>
          </p:nvSpPr>
          <p:spPr>
            <a:xfrm>
              <a:off x="3072383" y="2849879"/>
              <a:ext cx="6047740" cy="2729865"/>
            </a:xfrm>
            <a:custGeom>
              <a:avLst/>
              <a:gdLst/>
              <a:ahLst/>
              <a:cxnLst/>
              <a:rect l="l" t="t" r="r" b="b"/>
              <a:pathLst>
                <a:path w="6047740" h="2729865">
                  <a:moveTo>
                    <a:pt x="6047232" y="0"/>
                  </a:moveTo>
                  <a:lnTo>
                    <a:pt x="0" y="0"/>
                  </a:lnTo>
                  <a:lnTo>
                    <a:pt x="0" y="2729484"/>
                  </a:lnTo>
                  <a:lnTo>
                    <a:pt x="6047232" y="2729484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3688588" y="0"/>
                  </a:moveTo>
                  <a:lnTo>
                    <a:pt x="205232" y="0"/>
                  </a:lnTo>
                  <a:lnTo>
                    <a:pt x="158173" y="5420"/>
                  </a:lnTo>
                  <a:lnTo>
                    <a:pt x="114975" y="20859"/>
                  </a:lnTo>
                  <a:lnTo>
                    <a:pt x="76869" y="45086"/>
                  </a:lnTo>
                  <a:lnTo>
                    <a:pt x="45086" y="76869"/>
                  </a:lnTo>
                  <a:lnTo>
                    <a:pt x="20859" y="114975"/>
                  </a:lnTo>
                  <a:lnTo>
                    <a:pt x="5420" y="158173"/>
                  </a:lnTo>
                  <a:lnTo>
                    <a:pt x="0" y="205232"/>
                  </a:lnTo>
                  <a:lnTo>
                    <a:pt x="0" y="1026160"/>
                  </a:lnTo>
                  <a:lnTo>
                    <a:pt x="5420" y="1073218"/>
                  </a:lnTo>
                  <a:lnTo>
                    <a:pt x="20859" y="1116416"/>
                  </a:lnTo>
                  <a:lnTo>
                    <a:pt x="45086" y="1154522"/>
                  </a:lnTo>
                  <a:lnTo>
                    <a:pt x="76869" y="1186305"/>
                  </a:lnTo>
                  <a:lnTo>
                    <a:pt x="114975" y="1210532"/>
                  </a:lnTo>
                  <a:lnTo>
                    <a:pt x="158173" y="1225971"/>
                  </a:lnTo>
                  <a:lnTo>
                    <a:pt x="205232" y="1231392"/>
                  </a:lnTo>
                  <a:lnTo>
                    <a:pt x="3688588" y="1231392"/>
                  </a:lnTo>
                  <a:lnTo>
                    <a:pt x="3735646" y="1225971"/>
                  </a:lnTo>
                  <a:lnTo>
                    <a:pt x="3778844" y="1210532"/>
                  </a:lnTo>
                  <a:lnTo>
                    <a:pt x="3816950" y="1186305"/>
                  </a:lnTo>
                  <a:lnTo>
                    <a:pt x="3848733" y="1154522"/>
                  </a:lnTo>
                  <a:lnTo>
                    <a:pt x="3872960" y="1116416"/>
                  </a:lnTo>
                  <a:lnTo>
                    <a:pt x="3888399" y="1073218"/>
                  </a:lnTo>
                  <a:lnTo>
                    <a:pt x="3893820" y="1026160"/>
                  </a:lnTo>
                  <a:lnTo>
                    <a:pt x="3893820" y="205232"/>
                  </a:lnTo>
                  <a:lnTo>
                    <a:pt x="3888399" y="158173"/>
                  </a:lnTo>
                  <a:lnTo>
                    <a:pt x="3872960" y="114975"/>
                  </a:lnTo>
                  <a:lnTo>
                    <a:pt x="3848733" y="76869"/>
                  </a:lnTo>
                  <a:lnTo>
                    <a:pt x="3816950" y="45086"/>
                  </a:lnTo>
                  <a:lnTo>
                    <a:pt x="3778844" y="20859"/>
                  </a:lnTo>
                  <a:lnTo>
                    <a:pt x="3735646" y="5420"/>
                  </a:lnTo>
                  <a:lnTo>
                    <a:pt x="3688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0" y="205232"/>
                  </a:moveTo>
                  <a:lnTo>
                    <a:pt x="5420" y="158173"/>
                  </a:lnTo>
                  <a:lnTo>
                    <a:pt x="20859" y="114975"/>
                  </a:lnTo>
                  <a:lnTo>
                    <a:pt x="45086" y="76869"/>
                  </a:lnTo>
                  <a:lnTo>
                    <a:pt x="76869" y="45086"/>
                  </a:lnTo>
                  <a:lnTo>
                    <a:pt x="114975" y="20859"/>
                  </a:lnTo>
                  <a:lnTo>
                    <a:pt x="158173" y="5420"/>
                  </a:lnTo>
                  <a:lnTo>
                    <a:pt x="205232" y="0"/>
                  </a:lnTo>
                  <a:lnTo>
                    <a:pt x="3688588" y="0"/>
                  </a:lnTo>
                  <a:lnTo>
                    <a:pt x="3735646" y="5420"/>
                  </a:lnTo>
                  <a:lnTo>
                    <a:pt x="3778844" y="20859"/>
                  </a:lnTo>
                  <a:lnTo>
                    <a:pt x="3816950" y="45086"/>
                  </a:lnTo>
                  <a:lnTo>
                    <a:pt x="3848733" y="76869"/>
                  </a:lnTo>
                  <a:lnTo>
                    <a:pt x="3872960" y="114975"/>
                  </a:lnTo>
                  <a:lnTo>
                    <a:pt x="3888399" y="158173"/>
                  </a:lnTo>
                  <a:lnTo>
                    <a:pt x="3893820" y="205232"/>
                  </a:lnTo>
                  <a:lnTo>
                    <a:pt x="3893820" y="1026160"/>
                  </a:lnTo>
                  <a:lnTo>
                    <a:pt x="3888399" y="1073218"/>
                  </a:lnTo>
                  <a:lnTo>
                    <a:pt x="3872960" y="1116416"/>
                  </a:lnTo>
                  <a:lnTo>
                    <a:pt x="3848733" y="1154522"/>
                  </a:lnTo>
                  <a:lnTo>
                    <a:pt x="3816950" y="1186305"/>
                  </a:lnTo>
                  <a:lnTo>
                    <a:pt x="3778844" y="1210532"/>
                  </a:lnTo>
                  <a:lnTo>
                    <a:pt x="3735646" y="1225971"/>
                  </a:lnTo>
                  <a:lnTo>
                    <a:pt x="3688588" y="1231392"/>
                  </a:lnTo>
                  <a:lnTo>
                    <a:pt x="205232" y="1231392"/>
                  </a:lnTo>
                  <a:lnTo>
                    <a:pt x="158173" y="1225971"/>
                  </a:lnTo>
                  <a:lnTo>
                    <a:pt x="114975" y="1210532"/>
                  </a:lnTo>
                  <a:lnTo>
                    <a:pt x="76869" y="1186305"/>
                  </a:lnTo>
                  <a:lnTo>
                    <a:pt x="45086" y="1154522"/>
                  </a:lnTo>
                  <a:lnTo>
                    <a:pt x="20859" y="1116416"/>
                  </a:lnTo>
                  <a:lnTo>
                    <a:pt x="5420" y="1073218"/>
                  </a:lnTo>
                  <a:lnTo>
                    <a:pt x="0" y="1026160"/>
                  </a:lnTo>
                  <a:lnTo>
                    <a:pt x="0" y="205232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620697" y="4140531"/>
            <a:ext cx="2433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getInstance()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2383" y="2144267"/>
            <a:ext cx="6047740" cy="706120"/>
          </a:xfrm>
          <a:custGeom>
            <a:avLst/>
            <a:gdLst/>
            <a:ahLst/>
            <a:cxnLst/>
            <a:rect l="l" t="t" r="r" b="b"/>
            <a:pathLst>
              <a:path w="6047740" h="706119">
                <a:moveTo>
                  <a:pt x="6047232" y="0"/>
                </a:moveTo>
                <a:lnTo>
                  <a:pt x="0" y="0"/>
                </a:lnTo>
                <a:lnTo>
                  <a:pt x="0" y="705612"/>
                </a:lnTo>
                <a:lnTo>
                  <a:pt x="6047232" y="705612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2383" y="2144267"/>
            <a:ext cx="6047740" cy="7061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73552" y="1629155"/>
            <a:ext cx="3696335" cy="2294255"/>
            <a:chOff x="3273552" y="1629155"/>
            <a:chExt cx="3696335" cy="229425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73552" y="1629155"/>
              <a:ext cx="1194815" cy="14356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1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1" y="358139"/>
                  </a:lnTo>
                  <a:lnTo>
                    <a:pt x="229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1" y="0"/>
                  </a:lnTo>
                  <a:lnTo>
                    <a:pt x="2298191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43591" y="355290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77037" y="3043173"/>
            <a:ext cx="1729105" cy="749300"/>
            <a:chOff x="6777037" y="3043173"/>
            <a:chExt cx="1729105" cy="749300"/>
          </a:xfrm>
        </p:grpSpPr>
        <p:sp>
          <p:nvSpPr>
            <p:cNvPr id="16" name="object 16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841248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41248" y="736092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0" y="0"/>
                  </a:moveTo>
                  <a:lnTo>
                    <a:pt x="841248" y="0"/>
                  </a:lnTo>
                  <a:lnTo>
                    <a:pt x="841248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876300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76300" y="736092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0" y="0"/>
                  </a:moveTo>
                  <a:lnTo>
                    <a:pt x="876300" y="0"/>
                  </a:lnTo>
                  <a:lnTo>
                    <a:pt x="876300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184" y="3075431"/>
              <a:ext cx="804822" cy="58552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017935" y="3503918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67828" y="3107435"/>
            <a:ext cx="622300" cy="622300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0896" y="0"/>
                </a:moveTo>
                <a:lnTo>
                  <a:pt x="264953" y="3370"/>
                </a:lnTo>
                <a:lnTo>
                  <a:pt x="221104" y="13162"/>
                </a:lnTo>
                <a:lnTo>
                  <a:pt x="179829" y="28895"/>
                </a:lnTo>
                <a:lnTo>
                  <a:pt x="141609" y="50087"/>
                </a:lnTo>
                <a:lnTo>
                  <a:pt x="106925" y="76257"/>
                </a:lnTo>
                <a:lnTo>
                  <a:pt x="76257" y="106925"/>
                </a:lnTo>
                <a:lnTo>
                  <a:pt x="50087" y="141609"/>
                </a:lnTo>
                <a:lnTo>
                  <a:pt x="28895" y="179829"/>
                </a:lnTo>
                <a:lnTo>
                  <a:pt x="13162" y="221104"/>
                </a:lnTo>
                <a:lnTo>
                  <a:pt x="3370" y="264953"/>
                </a:lnTo>
                <a:lnTo>
                  <a:pt x="0" y="310896"/>
                </a:lnTo>
                <a:lnTo>
                  <a:pt x="3370" y="356838"/>
                </a:lnTo>
                <a:lnTo>
                  <a:pt x="13162" y="400687"/>
                </a:lnTo>
                <a:lnTo>
                  <a:pt x="28895" y="441962"/>
                </a:lnTo>
                <a:lnTo>
                  <a:pt x="50087" y="480182"/>
                </a:lnTo>
                <a:lnTo>
                  <a:pt x="76257" y="514866"/>
                </a:lnTo>
                <a:lnTo>
                  <a:pt x="106925" y="545534"/>
                </a:lnTo>
                <a:lnTo>
                  <a:pt x="141609" y="571704"/>
                </a:lnTo>
                <a:lnTo>
                  <a:pt x="179829" y="592896"/>
                </a:lnTo>
                <a:lnTo>
                  <a:pt x="221104" y="608629"/>
                </a:lnTo>
                <a:lnTo>
                  <a:pt x="264953" y="618421"/>
                </a:lnTo>
                <a:lnTo>
                  <a:pt x="310896" y="621792"/>
                </a:lnTo>
                <a:lnTo>
                  <a:pt x="356838" y="618421"/>
                </a:lnTo>
                <a:lnTo>
                  <a:pt x="400687" y="608629"/>
                </a:lnTo>
                <a:lnTo>
                  <a:pt x="441962" y="592896"/>
                </a:lnTo>
                <a:lnTo>
                  <a:pt x="480182" y="571704"/>
                </a:lnTo>
                <a:lnTo>
                  <a:pt x="514866" y="545534"/>
                </a:lnTo>
                <a:lnTo>
                  <a:pt x="545534" y="514866"/>
                </a:lnTo>
                <a:lnTo>
                  <a:pt x="571704" y="480182"/>
                </a:lnTo>
                <a:lnTo>
                  <a:pt x="592896" y="441962"/>
                </a:lnTo>
                <a:lnTo>
                  <a:pt x="608629" y="400687"/>
                </a:lnTo>
                <a:lnTo>
                  <a:pt x="618421" y="356838"/>
                </a:lnTo>
                <a:lnTo>
                  <a:pt x="621792" y="310896"/>
                </a:lnTo>
                <a:lnTo>
                  <a:pt x="618421" y="264953"/>
                </a:lnTo>
                <a:lnTo>
                  <a:pt x="608629" y="221104"/>
                </a:lnTo>
                <a:lnTo>
                  <a:pt x="592896" y="179829"/>
                </a:lnTo>
                <a:lnTo>
                  <a:pt x="571704" y="141609"/>
                </a:lnTo>
                <a:lnTo>
                  <a:pt x="545534" y="106925"/>
                </a:lnTo>
                <a:lnTo>
                  <a:pt x="514866" y="76257"/>
                </a:lnTo>
                <a:lnTo>
                  <a:pt x="480182" y="50087"/>
                </a:lnTo>
                <a:lnTo>
                  <a:pt x="441962" y="28895"/>
                </a:lnTo>
                <a:lnTo>
                  <a:pt x="400687" y="13162"/>
                </a:lnTo>
                <a:lnTo>
                  <a:pt x="356838" y="3370"/>
                </a:lnTo>
                <a:lnTo>
                  <a:pt x="3108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4498847" y="3963923"/>
            <a:ext cx="1282065" cy="920750"/>
            <a:chOff x="4498847" y="3963923"/>
            <a:chExt cx="1282065" cy="92075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8847" y="4024884"/>
              <a:ext cx="883919" cy="85953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3311" y="3963923"/>
              <a:ext cx="617219" cy="617219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230" y="519066"/>
            <a:ext cx="766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Synchronization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Work?</a:t>
            </a:r>
            <a:endParaRPr spc="1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849879"/>
            <a:ext cx="6047740" cy="2729865"/>
            <a:chOff x="3072383" y="2849879"/>
            <a:chExt cx="6047740" cy="2729865"/>
          </a:xfrm>
        </p:grpSpPr>
        <p:sp>
          <p:nvSpPr>
            <p:cNvPr id="4" name="object 4"/>
            <p:cNvSpPr/>
            <p:nvPr/>
          </p:nvSpPr>
          <p:spPr>
            <a:xfrm>
              <a:off x="3072383" y="2849879"/>
              <a:ext cx="6047740" cy="2729865"/>
            </a:xfrm>
            <a:custGeom>
              <a:avLst/>
              <a:gdLst/>
              <a:ahLst/>
              <a:cxnLst/>
              <a:rect l="l" t="t" r="r" b="b"/>
              <a:pathLst>
                <a:path w="6047740" h="2729865">
                  <a:moveTo>
                    <a:pt x="6047232" y="0"/>
                  </a:moveTo>
                  <a:lnTo>
                    <a:pt x="0" y="0"/>
                  </a:lnTo>
                  <a:lnTo>
                    <a:pt x="0" y="2729484"/>
                  </a:lnTo>
                  <a:lnTo>
                    <a:pt x="6047232" y="2729484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3688588" y="0"/>
                  </a:moveTo>
                  <a:lnTo>
                    <a:pt x="205232" y="0"/>
                  </a:lnTo>
                  <a:lnTo>
                    <a:pt x="158173" y="5420"/>
                  </a:lnTo>
                  <a:lnTo>
                    <a:pt x="114975" y="20859"/>
                  </a:lnTo>
                  <a:lnTo>
                    <a:pt x="76869" y="45086"/>
                  </a:lnTo>
                  <a:lnTo>
                    <a:pt x="45086" y="76869"/>
                  </a:lnTo>
                  <a:lnTo>
                    <a:pt x="20859" y="114975"/>
                  </a:lnTo>
                  <a:lnTo>
                    <a:pt x="5420" y="158173"/>
                  </a:lnTo>
                  <a:lnTo>
                    <a:pt x="0" y="205232"/>
                  </a:lnTo>
                  <a:lnTo>
                    <a:pt x="0" y="1026160"/>
                  </a:lnTo>
                  <a:lnTo>
                    <a:pt x="5420" y="1073218"/>
                  </a:lnTo>
                  <a:lnTo>
                    <a:pt x="20859" y="1116416"/>
                  </a:lnTo>
                  <a:lnTo>
                    <a:pt x="45086" y="1154522"/>
                  </a:lnTo>
                  <a:lnTo>
                    <a:pt x="76869" y="1186305"/>
                  </a:lnTo>
                  <a:lnTo>
                    <a:pt x="114975" y="1210532"/>
                  </a:lnTo>
                  <a:lnTo>
                    <a:pt x="158173" y="1225971"/>
                  </a:lnTo>
                  <a:lnTo>
                    <a:pt x="205232" y="1231392"/>
                  </a:lnTo>
                  <a:lnTo>
                    <a:pt x="3688588" y="1231392"/>
                  </a:lnTo>
                  <a:lnTo>
                    <a:pt x="3735646" y="1225971"/>
                  </a:lnTo>
                  <a:lnTo>
                    <a:pt x="3778844" y="1210532"/>
                  </a:lnTo>
                  <a:lnTo>
                    <a:pt x="3816950" y="1186305"/>
                  </a:lnTo>
                  <a:lnTo>
                    <a:pt x="3848733" y="1154522"/>
                  </a:lnTo>
                  <a:lnTo>
                    <a:pt x="3872960" y="1116416"/>
                  </a:lnTo>
                  <a:lnTo>
                    <a:pt x="3888399" y="1073218"/>
                  </a:lnTo>
                  <a:lnTo>
                    <a:pt x="3893820" y="1026160"/>
                  </a:lnTo>
                  <a:lnTo>
                    <a:pt x="3893820" y="205232"/>
                  </a:lnTo>
                  <a:lnTo>
                    <a:pt x="3888399" y="158173"/>
                  </a:lnTo>
                  <a:lnTo>
                    <a:pt x="3872960" y="114975"/>
                  </a:lnTo>
                  <a:lnTo>
                    <a:pt x="3848733" y="76869"/>
                  </a:lnTo>
                  <a:lnTo>
                    <a:pt x="3816950" y="45086"/>
                  </a:lnTo>
                  <a:lnTo>
                    <a:pt x="3778844" y="20859"/>
                  </a:lnTo>
                  <a:lnTo>
                    <a:pt x="3735646" y="5420"/>
                  </a:lnTo>
                  <a:lnTo>
                    <a:pt x="3688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0" y="205232"/>
                  </a:moveTo>
                  <a:lnTo>
                    <a:pt x="5420" y="158173"/>
                  </a:lnTo>
                  <a:lnTo>
                    <a:pt x="20859" y="114975"/>
                  </a:lnTo>
                  <a:lnTo>
                    <a:pt x="45086" y="76869"/>
                  </a:lnTo>
                  <a:lnTo>
                    <a:pt x="76869" y="45086"/>
                  </a:lnTo>
                  <a:lnTo>
                    <a:pt x="114975" y="20859"/>
                  </a:lnTo>
                  <a:lnTo>
                    <a:pt x="158173" y="5420"/>
                  </a:lnTo>
                  <a:lnTo>
                    <a:pt x="205232" y="0"/>
                  </a:lnTo>
                  <a:lnTo>
                    <a:pt x="3688588" y="0"/>
                  </a:lnTo>
                  <a:lnTo>
                    <a:pt x="3735646" y="5420"/>
                  </a:lnTo>
                  <a:lnTo>
                    <a:pt x="3778844" y="20859"/>
                  </a:lnTo>
                  <a:lnTo>
                    <a:pt x="3816950" y="45086"/>
                  </a:lnTo>
                  <a:lnTo>
                    <a:pt x="3848733" y="76869"/>
                  </a:lnTo>
                  <a:lnTo>
                    <a:pt x="3872960" y="114975"/>
                  </a:lnTo>
                  <a:lnTo>
                    <a:pt x="3888399" y="158173"/>
                  </a:lnTo>
                  <a:lnTo>
                    <a:pt x="3893820" y="205232"/>
                  </a:lnTo>
                  <a:lnTo>
                    <a:pt x="3893820" y="1026160"/>
                  </a:lnTo>
                  <a:lnTo>
                    <a:pt x="3888399" y="1073218"/>
                  </a:lnTo>
                  <a:lnTo>
                    <a:pt x="3872960" y="1116416"/>
                  </a:lnTo>
                  <a:lnTo>
                    <a:pt x="3848733" y="1154522"/>
                  </a:lnTo>
                  <a:lnTo>
                    <a:pt x="3816950" y="1186305"/>
                  </a:lnTo>
                  <a:lnTo>
                    <a:pt x="3778844" y="1210532"/>
                  </a:lnTo>
                  <a:lnTo>
                    <a:pt x="3735646" y="1225971"/>
                  </a:lnTo>
                  <a:lnTo>
                    <a:pt x="3688588" y="1231392"/>
                  </a:lnTo>
                  <a:lnTo>
                    <a:pt x="205232" y="1231392"/>
                  </a:lnTo>
                  <a:lnTo>
                    <a:pt x="158173" y="1225971"/>
                  </a:lnTo>
                  <a:lnTo>
                    <a:pt x="114975" y="1210532"/>
                  </a:lnTo>
                  <a:lnTo>
                    <a:pt x="76869" y="1186305"/>
                  </a:lnTo>
                  <a:lnTo>
                    <a:pt x="45086" y="1154522"/>
                  </a:lnTo>
                  <a:lnTo>
                    <a:pt x="20859" y="1116416"/>
                  </a:lnTo>
                  <a:lnTo>
                    <a:pt x="5420" y="1073218"/>
                  </a:lnTo>
                  <a:lnTo>
                    <a:pt x="0" y="1026160"/>
                  </a:lnTo>
                  <a:lnTo>
                    <a:pt x="0" y="205232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620697" y="4140531"/>
            <a:ext cx="2433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getInstance()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2383" y="2144267"/>
            <a:ext cx="6047740" cy="706120"/>
          </a:xfrm>
          <a:custGeom>
            <a:avLst/>
            <a:gdLst/>
            <a:ahLst/>
            <a:cxnLst/>
            <a:rect l="l" t="t" r="r" b="b"/>
            <a:pathLst>
              <a:path w="6047740" h="706119">
                <a:moveTo>
                  <a:pt x="6047232" y="0"/>
                </a:moveTo>
                <a:lnTo>
                  <a:pt x="0" y="0"/>
                </a:lnTo>
                <a:lnTo>
                  <a:pt x="0" y="705612"/>
                </a:lnTo>
                <a:lnTo>
                  <a:pt x="6047232" y="705612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2383" y="2144267"/>
            <a:ext cx="6047740" cy="7061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73552" y="1629155"/>
            <a:ext cx="3696335" cy="2294255"/>
            <a:chOff x="3273552" y="1629155"/>
            <a:chExt cx="3696335" cy="229425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73552" y="1629155"/>
              <a:ext cx="1194815" cy="14356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1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1" y="358139"/>
                  </a:lnTo>
                  <a:lnTo>
                    <a:pt x="229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1" y="0"/>
                  </a:lnTo>
                  <a:lnTo>
                    <a:pt x="2298191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43591" y="355290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77037" y="3043173"/>
            <a:ext cx="2165985" cy="1841500"/>
            <a:chOff x="6777037" y="3043173"/>
            <a:chExt cx="2165985" cy="184150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7388" y="4024883"/>
              <a:ext cx="885443" cy="85953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841248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41248" y="736092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0" y="0"/>
                  </a:moveTo>
                  <a:lnTo>
                    <a:pt x="841248" y="0"/>
                  </a:lnTo>
                  <a:lnTo>
                    <a:pt x="841248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876300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76300" y="736092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0" y="0"/>
                  </a:moveTo>
                  <a:lnTo>
                    <a:pt x="876300" y="0"/>
                  </a:lnTo>
                  <a:lnTo>
                    <a:pt x="876300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6184" y="3075431"/>
              <a:ext cx="804822" cy="58552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017935" y="3503918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767828" y="3107435"/>
            <a:ext cx="622300" cy="622300"/>
            <a:chOff x="7767828" y="3107435"/>
            <a:chExt cx="622300" cy="622300"/>
          </a:xfrm>
        </p:grpSpPr>
        <p:sp>
          <p:nvSpPr>
            <p:cNvPr id="24" name="object 24"/>
            <p:cNvSpPr/>
            <p:nvPr/>
          </p:nvSpPr>
          <p:spPr>
            <a:xfrm>
              <a:off x="7767828" y="3107435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310896" y="0"/>
                  </a:moveTo>
                  <a:lnTo>
                    <a:pt x="264953" y="3370"/>
                  </a:lnTo>
                  <a:lnTo>
                    <a:pt x="221104" y="13162"/>
                  </a:lnTo>
                  <a:lnTo>
                    <a:pt x="179829" y="28895"/>
                  </a:lnTo>
                  <a:lnTo>
                    <a:pt x="141609" y="50087"/>
                  </a:lnTo>
                  <a:lnTo>
                    <a:pt x="106925" y="76257"/>
                  </a:lnTo>
                  <a:lnTo>
                    <a:pt x="76257" y="106925"/>
                  </a:lnTo>
                  <a:lnTo>
                    <a:pt x="50087" y="141609"/>
                  </a:lnTo>
                  <a:lnTo>
                    <a:pt x="28895" y="179829"/>
                  </a:lnTo>
                  <a:lnTo>
                    <a:pt x="13162" y="221104"/>
                  </a:lnTo>
                  <a:lnTo>
                    <a:pt x="3370" y="264953"/>
                  </a:lnTo>
                  <a:lnTo>
                    <a:pt x="0" y="310896"/>
                  </a:lnTo>
                  <a:lnTo>
                    <a:pt x="3370" y="356838"/>
                  </a:lnTo>
                  <a:lnTo>
                    <a:pt x="13162" y="400687"/>
                  </a:lnTo>
                  <a:lnTo>
                    <a:pt x="28895" y="441962"/>
                  </a:lnTo>
                  <a:lnTo>
                    <a:pt x="50087" y="480182"/>
                  </a:lnTo>
                  <a:lnTo>
                    <a:pt x="76257" y="514866"/>
                  </a:lnTo>
                  <a:lnTo>
                    <a:pt x="106925" y="545534"/>
                  </a:lnTo>
                  <a:lnTo>
                    <a:pt x="141609" y="571704"/>
                  </a:lnTo>
                  <a:lnTo>
                    <a:pt x="179829" y="592896"/>
                  </a:lnTo>
                  <a:lnTo>
                    <a:pt x="221104" y="608629"/>
                  </a:lnTo>
                  <a:lnTo>
                    <a:pt x="264953" y="618421"/>
                  </a:lnTo>
                  <a:lnTo>
                    <a:pt x="310896" y="621792"/>
                  </a:lnTo>
                  <a:lnTo>
                    <a:pt x="356838" y="618421"/>
                  </a:lnTo>
                  <a:lnTo>
                    <a:pt x="400687" y="608629"/>
                  </a:lnTo>
                  <a:lnTo>
                    <a:pt x="441962" y="592896"/>
                  </a:lnTo>
                  <a:lnTo>
                    <a:pt x="480182" y="571704"/>
                  </a:lnTo>
                  <a:lnTo>
                    <a:pt x="514866" y="545534"/>
                  </a:lnTo>
                  <a:lnTo>
                    <a:pt x="545534" y="514866"/>
                  </a:lnTo>
                  <a:lnTo>
                    <a:pt x="571704" y="480182"/>
                  </a:lnTo>
                  <a:lnTo>
                    <a:pt x="592896" y="441962"/>
                  </a:lnTo>
                  <a:lnTo>
                    <a:pt x="608629" y="400687"/>
                  </a:lnTo>
                  <a:lnTo>
                    <a:pt x="618421" y="356838"/>
                  </a:lnTo>
                  <a:lnTo>
                    <a:pt x="621792" y="310896"/>
                  </a:lnTo>
                  <a:lnTo>
                    <a:pt x="618421" y="264953"/>
                  </a:lnTo>
                  <a:lnTo>
                    <a:pt x="608629" y="221104"/>
                  </a:lnTo>
                  <a:lnTo>
                    <a:pt x="592896" y="179829"/>
                  </a:lnTo>
                  <a:lnTo>
                    <a:pt x="571704" y="141609"/>
                  </a:lnTo>
                  <a:lnTo>
                    <a:pt x="545534" y="106925"/>
                  </a:lnTo>
                  <a:lnTo>
                    <a:pt x="514866" y="76257"/>
                  </a:lnTo>
                  <a:lnTo>
                    <a:pt x="480182" y="50087"/>
                  </a:lnTo>
                  <a:lnTo>
                    <a:pt x="441962" y="28895"/>
                  </a:lnTo>
                  <a:lnTo>
                    <a:pt x="400687" y="13162"/>
                  </a:lnTo>
                  <a:lnTo>
                    <a:pt x="356838" y="337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2316" y="3201923"/>
              <a:ext cx="432803" cy="432815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956844"/>
            <a:ext cx="6604634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950" algn="just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special,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technical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hold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algn="just">
              <a:lnSpc>
                <a:spcPct val="163000"/>
              </a:lnSpc>
            </a:pP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fact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ever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role 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also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monitor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algn="just">
              <a:lnSpc>
                <a:spcPct val="100000"/>
              </a:lnSpc>
              <a:spcBef>
                <a:spcPts val="1800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designate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70203" y="2046744"/>
            <a:ext cx="2750819" cy="27508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5773" y="1378957"/>
            <a:ext cx="10104120" cy="416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6425" marR="543560" indent="-5473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 static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synchronized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Singleton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getInstance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55065">
              <a:lnSpc>
                <a:spcPct val="100000"/>
              </a:lnSpc>
            </a:pP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Singleton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0642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06425">
              <a:lnSpc>
                <a:spcPct val="100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5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6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05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00">
              <a:latin typeface="Courier New" panose="02070309020205020404"/>
              <a:cs typeface="Courier New" panose="02070309020205020404"/>
            </a:endParaRPr>
          </a:p>
          <a:p>
            <a:pPr marL="60960">
              <a:lnSpc>
                <a:spcPct val="100000"/>
              </a:lnSpc>
            </a:pP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code,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Singleton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48260">
              <a:lnSpc>
                <a:spcPct val="100000"/>
              </a:lnSpc>
              <a:spcBef>
                <a:spcPts val="1800"/>
              </a:spcBef>
            </a:pPr>
            <a:r>
              <a:rPr sz="2400" spc="25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synchronization </a:t>
            </a:r>
            <a:r>
              <a:rPr sz="2400" spc="-8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5773" y="2476238"/>
            <a:ext cx="8780145" cy="307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6425" marR="1775460" indent="-5473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3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2400" spc="-6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getName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05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00">
              <a:latin typeface="Courier New" panose="02070309020205020404"/>
              <a:cs typeface="Courier New" panose="02070309020205020404"/>
            </a:endParaRPr>
          </a:p>
          <a:p>
            <a:pPr marL="60960">
              <a:lnSpc>
                <a:spcPct val="100000"/>
              </a:lnSpc>
            </a:pP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code,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48260">
              <a:lnSpc>
                <a:spcPct val="100000"/>
              </a:lnSpc>
              <a:spcBef>
                <a:spcPts val="1800"/>
              </a:spcBef>
            </a:pPr>
            <a:r>
              <a:rPr sz="2400" spc="25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non-static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-8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2444" y="281678"/>
            <a:ext cx="10230485" cy="424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59435">
              <a:lnSpc>
                <a:spcPct val="100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3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400" spc="-3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key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init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key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	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some</a:t>
            </a:r>
            <a:r>
              <a:rPr sz="24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stuff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807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5943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00">
              <a:latin typeface="Courier New" panose="02070309020205020404"/>
              <a:cs typeface="Courier New" panose="02070309020205020404"/>
            </a:endParaRPr>
          </a:p>
          <a:p>
            <a:pPr marL="14605">
              <a:lnSpc>
                <a:spcPct val="100000"/>
              </a:lnSpc>
              <a:spcBef>
                <a:spcPts val="5"/>
              </a:spcBef>
            </a:pPr>
            <a:r>
              <a:rPr sz="2400" spc="25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third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possibility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dedicated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synchronize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4605">
              <a:lnSpc>
                <a:spcPct val="100000"/>
              </a:lnSpc>
              <a:spcBef>
                <a:spcPts val="1800"/>
              </a:spcBef>
            </a:pP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good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idea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hide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336292"/>
            <a:ext cx="6047740" cy="3613785"/>
            <a:chOff x="3072383" y="2336292"/>
            <a:chExt cx="6047740" cy="3613785"/>
          </a:xfrm>
        </p:grpSpPr>
        <p:sp>
          <p:nvSpPr>
            <p:cNvPr id="4" name="object 4"/>
            <p:cNvSpPr/>
            <p:nvPr/>
          </p:nvSpPr>
          <p:spPr>
            <a:xfrm>
              <a:off x="3072383" y="2336292"/>
              <a:ext cx="6047740" cy="3613785"/>
            </a:xfrm>
            <a:custGeom>
              <a:avLst/>
              <a:gdLst/>
              <a:ahLst/>
              <a:cxnLst/>
              <a:rect l="l" t="t" r="r" b="b"/>
              <a:pathLst>
                <a:path w="6047740" h="3613785">
                  <a:moveTo>
                    <a:pt x="6047232" y="0"/>
                  </a:moveTo>
                  <a:lnTo>
                    <a:pt x="0" y="0"/>
                  </a:lnTo>
                  <a:lnTo>
                    <a:pt x="0" y="3613404"/>
                  </a:lnTo>
                  <a:lnTo>
                    <a:pt x="6047232" y="3613404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52137" y="294056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52137" y="294056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105687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2383" y="1629155"/>
            <a:ext cx="6047740" cy="707390"/>
          </a:xfrm>
          <a:custGeom>
            <a:avLst/>
            <a:gdLst/>
            <a:ahLst/>
            <a:cxnLst/>
            <a:rect l="l" t="t" r="r" b="b"/>
            <a:pathLst>
              <a:path w="6047740" h="707389">
                <a:moveTo>
                  <a:pt x="6047232" y="0"/>
                </a:moveTo>
                <a:lnTo>
                  <a:pt x="0" y="0"/>
                </a:lnTo>
                <a:lnTo>
                  <a:pt x="0" y="707136"/>
                </a:lnTo>
                <a:lnTo>
                  <a:pt x="6047232" y="707136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2383" y="1620011"/>
            <a:ext cx="6047740" cy="7258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0173" y="2725673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37533" y="4398142"/>
            <a:ext cx="3918585" cy="991235"/>
            <a:chOff x="4137533" y="4398142"/>
            <a:chExt cx="3918585" cy="991235"/>
          </a:xfrm>
        </p:grpSpPr>
        <p:sp>
          <p:nvSpPr>
            <p:cNvPr id="12" name="object 12"/>
            <p:cNvSpPr/>
            <p:nvPr/>
          </p:nvSpPr>
          <p:spPr>
            <a:xfrm>
              <a:off x="4152138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52138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264181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40173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63239" y="1620011"/>
            <a:ext cx="1030605" cy="725805"/>
            <a:chOff x="3063239" y="1620011"/>
            <a:chExt cx="1030605" cy="725805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72384" y="1629155"/>
              <a:ext cx="1015974" cy="71121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67811" y="1624583"/>
              <a:ext cx="1021080" cy="716280"/>
            </a:xfrm>
            <a:custGeom>
              <a:avLst/>
              <a:gdLst/>
              <a:ahLst/>
              <a:cxnLst/>
              <a:rect l="l" t="t" r="r" b="b"/>
              <a:pathLst>
                <a:path w="1021079" h="716280">
                  <a:moveTo>
                    <a:pt x="0" y="0"/>
                  </a:moveTo>
                  <a:lnTo>
                    <a:pt x="1021080" y="0"/>
                  </a:lnTo>
                  <a:lnTo>
                    <a:pt x="1021080" y="716279"/>
                  </a:lnTo>
                  <a:lnTo>
                    <a:pt x="0" y="71627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14347" y="519066"/>
            <a:ext cx="327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Multithreading</a:t>
            </a:r>
            <a:endParaRPr spc="-35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40479" y="2174748"/>
          <a:ext cx="6207760" cy="2026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/>
                <a:gridCol w="1162684"/>
                <a:gridCol w="2219325"/>
                <a:gridCol w="2218690"/>
              </a:tblGrid>
              <a:tr h="365759">
                <a:tc gridSpan="2"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Thread</a:t>
                      </a:r>
                      <a:r>
                        <a:rPr sz="2000" spc="-1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685" marB="0"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354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114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in</a:t>
                      </a:r>
                      <a:r>
                        <a:rPr sz="2000" spc="-1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d)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685" marB="0"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</a:tr>
              <a:tr h="752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Thread</a:t>
                      </a:r>
                      <a:r>
                        <a:rPr sz="2000" spc="-16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4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2C2C2C"/>
                      </a:solidFill>
                      <a:prstDash val="solid"/>
                    </a:lnL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5417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608320" y="4264152"/>
            <a:ext cx="36169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1032" y="5376671"/>
            <a:ext cx="153797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205105">
              <a:lnSpc>
                <a:spcPct val="100000"/>
              </a:lnSpc>
              <a:spcBef>
                <a:spcPts val="15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0859" y="6203307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07413" y="321698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5570225" y="4187902"/>
            <a:ext cx="447040" cy="1188720"/>
            <a:chOff x="5570225" y="4187902"/>
            <a:chExt cx="447040" cy="1188720"/>
          </a:xfrm>
        </p:grpSpPr>
        <p:sp>
          <p:nvSpPr>
            <p:cNvPr id="14" name="object 14"/>
            <p:cNvSpPr/>
            <p:nvPr/>
          </p:nvSpPr>
          <p:spPr>
            <a:xfrm>
              <a:off x="5570225" y="418790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77890" y="4623054"/>
              <a:ext cx="0" cy="688975"/>
            </a:xfrm>
            <a:custGeom>
              <a:avLst/>
              <a:gdLst/>
              <a:ahLst/>
              <a:cxnLst/>
              <a:rect l="l" t="t" r="r" b="b"/>
              <a:pathLst>
                <a:path h="688975">
                  <a:moveTo>
                    <a:pt x="0" y="0"/>
                  </a:moveTo>
                  <a:lnTo>
                    <a:pt x="0" y="688670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39031" y="52987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336292"/>
            <a:ext cx="6047740" cy="3613785"/>
            <a:chOff x="3072383" y="2336292"/>
            <a:chExt cx="6047740" cy="3613785"/>
          </a:xfrm>
        </p:grpSpPr>
        <p:sp>
          <p:nvSpPr>
            <p:cNvPr id="4" name="object 4"/>
            <p:cNvSpPr/>
            <p:nvPr/>
          </p:nvSpPr>
          <p:spPr>
            <a:xfrm>
              <a:off x="3072384" y="2336291"/>
              <a:ext cx="6047740" cy="3613785"/>
            </a:xfrm>
            <a:custGeom>
              <a:avLst/>
              <a:gdLst/>
              <a:ahLst/>
              <a:cxnLst/>
              <a:rect l="l" t="t" r="r" b="b"/>
              <a:pathLst>
                <a:path w="6047740" h="3613785">
                  <a:moveTo>
                    <a:pt x="6047232" y="0"/>
                  </a:moveTo>
                  <a:lnTo>
                    <a:pt x="0" y="0"/>
                  </a:lnTo>
                  <a:lnTo>
                    <a:pt x="0" y="486156"/>
                  </a:lnTo>
                  <a:lnTo>
                    <a:pt x="0" y="3613404"/>
                  </a:lnTo>
                  <a:lnTo>
                    <a:pt x="6047232" y="3613404"/>
                  </a:lnTo>
                  <a:lnTo>
                    <a:pt x="6047232" y="486156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52137" y="294056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52137" y="294056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105687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2384" y="1629155"/>
            <a:ext cx="6047740" cy="707390"/>
          </a:xfrm>
          <a:custGeom>
            <a:avLst/>
            <a:gdLst/>
            <a:ahLst/>
            <a:cxnLst/>
            <a:rect l="l" t="t" r="r" b="b"/>
            <a:pathLst>
              <a:path w="6047740" h="707389">
                <a:moveTo>
                  <a:pt x="6047232" y="0"/>
                </a:moveTo>
                <a:lnTo>
                  <a:pt x="0" y="0"/>
                </a:lnTo>
                <a:lnTo>
                  <a:pt x="0" y="455676"/>
                </a:lnTo>
                <a:lnTo>
                  <a:pt x="0" y="707136"/>
                </a:lnTo>
                <a:lnTo>
                  <a:pt x="4152900" y="707136"/>
                </a:lnTo>
                <a:lnTo>
                  <a:pt x="4152900" y="455676"/>
                </a:lnTo>
                <a:lnTo>
                  <a:pt x="5029200" y="455676"/>
                </a:lnTo>
                <a:lnTo>
                  <a:pt x="5029200" y="707136"/>
                </a:lnTo>
                <a:lnTo>
                  <a:pt x="6047232" y="707136"/>
                </a:lnTo>
                <a:lnTo>
                  <a:pt x="6047232" y="455676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81999" y="1709488"/>
            <a:ext cx="1028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40173" y="2725673"/>
            <a:ext cx="2298700" cy="358140"/>
          </a:xfrm>
          <a:custGeom>
            <a:avLst/>
            <a:gdLst/>
            <a:ahLst/>
            <a:cxnLst/>
            <a:rect l="l" t="t" r="r" b="b"/>
            <a:pathLst>
              <a:path w="2298700" h="358139">
                <a:moveTo>
                  <a:pt x="2298192" y="0"/>
                </a:moveTo>
                <a:lnTo>
                  <a:pt x="0" y="0"/>
                </a:lnTo>
                <a:lnTo>
                  <a:pt x="0" y="358139"/>
                </a:lnTo>
                <a:lnTo>
                  <a:pt x="2298192" y="358139"/>
                </a:lnTo>
                <a:lnTo>
                  <a:pt x="2298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40173" y="2725673"/>
            <a:ext cx="2298700" cy="358140"/>
          </a:xfrm>
          <a:prstGeom prst="rect">
            <a:avLst/>
          </a:prstGeom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37533" y="4398142"/>
            <a:ext cx="3918585" cy="991235"/>
            <a:chOff x="4137533" y="4398142"/>
            <a:chExt cx="3918585" cy="991235"/>
          </a:xfrm>
        </p:grpSpPr>
        <p:sp>
          <p:nvSpPr>
            <p:cNvPr id="13" name="object 13"/>
            <p:cNvSpPr/>
            <p:nvPr/>
          </p:nvSpPr>
          <p:spPr>
            <a:xfrm>
              <a:off x="4152138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52138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264181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0173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20521" y="2078482"/>
            <a:ext cx="1729105" cy="750570"/>
            <a:chOff x="7220521" y="2078482"/>
            <a:chExt cx="1729105" cy="750570"/>
          </a:xfrm>
        </p:grpSpPr>
        <p:sp>
          <p:nvSpPr>
            <p:cNvPr id="18" name="object 18"/>
            <p:cNvSpPr/>
            <p:nvPr/>
          </p:nvSpPr>
          <p:spPr>
            <a:xfrm>
              <a:off x="8101583" y="2084832"/>
              <a:ext cx="841375" cy="737870"/>
            </a:xfrm>
            <a:custGeom>
              <a:avLst/>
              <a:gdLst/>
              <a:ahLst/>
              <a:cxnLst/>
              <a:rect l="l" t="t" r="r" b="b"/>
              <a:pathLst>
                <a:path w="841375" h="737869">
                  <a:moveTo>
                    <a:pt x="841248" y="0"/>
                  </a:moveTo>
                  <a:lnTo>
                    <a:pt x="0" y="0"/>
                  </a:lnTo>
                  <a:lnTo>
                    <a:pt x="0" y="737615"/>
                  </a:lnTo>
                  <a:lnTo>
                    <a:pt x="841248" y="737615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101583" y="2084832"/>
              <a:ext cx="841375" cy="737870"/>
            </a:xfrm>
            <a:custGeom>
              <a:avLst/>
              <a:gdLst/>
              <a:ahLst/>
              <a:cxnLst/>
              <a:rect l="l" t="t" r="r" b="b"/>
              <a:pathLst>
                <a:path w="841375" h="737869">
                  <a:moveTo>
                    <a:pt x="0" y="0"/>
                  </a:moveTo>
                  <a:lnTo>
                    <a:pt x="841248" y="0"/>
                  </a:lnTo>
                  <a:lnTo>
                    <a:pt x="841248" y="737615"/>
                  </a:lnTo>
                  <a:lnTo>
                    <a:pt x="0" y="73761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25283" y="2084832"/>
              <a:ext cx="876300" cy="737870"/>
            </a:xfrm>
            <a:custGeom>
              <a:avLst/>
              <a:gdLst/>
              <a:ahLst/>
              <a:cxnLst/>
              <a:rect l="l" t="t" r="r" b="b"/>
              <a:pathLst>
                <a:path w="876300" h="737869">
                  <a:moveTo>
                    <a:pt x="876300" y="0"/>
                  </a:moveTo>
                  <a:lnTo>
                    <a:pt x="0" y="0"/>
                  </a:lnTo>
                  <a:lnTo>
                    <a:pt x="0" y="737615"/>
                  </a:lnTo>
                  <a:lnTo>
                    <a:pt x="876300" y="737615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225283" y="2084832"/>
              <a:ext cx="876300" cy="737870"/>
            </a:xfrm>
            <a:custGeom>
              <a:avLst/>
              <a:gdLst/>
              <a:ahLst/>
              <a:cxnLst/>
              <a:rect l="l" t="t" r="r" b="b"/>
              <a:pathLst>
                <a:path w="876300" h="737869">
                  <a:moveTo>
                    <a:pt x="0" y="0"/>
                  </a:moveTo>
                  <a:lnTo>
                    <a:pt x="876300" y="0"/>
                  </a:lnTo>
                  <a:lnTo>
                    <a:pt x="876300" y="737615"/>
                  </a:lnTo>
                  <a:lnTo>
                    <a:pt x="0" y="73761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49667" y="2110740"/>
              <a:ext cx="804822" cy="58552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229856" y="2539373"/>
            <a:ext cx="866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24528" y="3002279"/>
            <a:ext cx="1203960" cy="867410"/>
            <a:chOff x="4224528" y="3002279"/>
            <a:chExt cx="1203960" cy="86741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528" y="3108959"/>
              <a:ext cx="781811" cy="7604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4984" y="3002279"/>
              <a:ext cx="603503" cy="60197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063239" y="1620011"/>
            <a:ext cx="5770245" cy="1144905"/>
            <a:chOff x="3063239" y="1620011"/>
            <a:chExt cx="5770245" cy="1144905"/>
          </a:xfrm>
        </p:grpSpPr>
        <p:sp>
          <p:nvSpPr>
            <p:cNvPr id="28" name="object 28"/>
            <p:cNvSpPr/>
            <p:nvPr/>
          </p:nvSpPr>
          <p:spPr>
            <a:xfrm>
              <a:off x="8211311" y="2142743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310896" y="0"/>
                  </a:moveTo>
                  <a:lnTo>
                    <a:pt x="264953" y="3370"/>
                  </a:lnTo>
                  <a:lnTo>
                    <a:pt x="221104" y="13162"/>
                  </a:lnTo>
                  <a:lnTo>
                    <a:pt x="179829" y="28895"/>
                  </a:lnTo>
                  <a:lnTo>
                    <a:pt x="141609" y="50087"/>
                  </a:lnTo>
                  <a:lnTo>
                    <a:pt x="106925" y="76257"/>
                  </a:lnTo>
                  <a:lnTo>
                    <a:pt x="76257" y="106925"/>
                  </a:lnTo>
                  <a:lnTo>
                    <a:pt x="50087" y="141609"/>
                  </a:lnTo>
                  <a:lnTo>
                    <a:pt x="28895" y="179829"/>
                  </a:lnTo>
                  <a:lnTo>
                    <a:pt x="13162" y="221104"/>
                  </a:lnTo>
                  <a:lnTo>
                    <a:pt x="3370" y="264953"/>
                  </a:lnTo>
                  <a:lnTo>
                    <a:pt x="0" y="310896"/>
                  </a:lnTo>
                  <a:lnTo>
                    <a:pt x="3370" y="356838"/>
                  </a:lnTo>
                  <a:lnTo>
                    <a:pt x="13162" y="400687"/>
                  </a:lnTo>
                  <a:lnTo>
                    <a:pt x="28895" y="441962"/>
                  </a:lnTo>
                  <a:lnTo>
                    <a:pt x="50087" y="480182"/>
                  </a:lnTo>
                  <a:lnTo>
                    <a:pt x="76257" y="514866"/>
                  </a:lnTo>
                  <a:lnTo>
                    <a:pt x="106925" y="545534"/>
                  </a:lnTo>
                  <a:lnTo>
                    <a:pt x="141609" y="571704"/>
                  </a:lnTo>
                  <a:lnTo>
                    <a:pt x="179829" y="592896"/>
                  </a:lnTo>
                  <a:lnTo>
                    <a:pt x="221104" y="608629"/>
                  </a:lnTo>
                  <a:lnTo>
                    <a:pt x="264953" y="618421"/>
                  </a:lnTo>
                  <a:lnTo>
                    <a:pt x="310896" y="621792"/>
                  </a:lnTo>
                  <a:lnTo>
                    <a:pt x="356838" y="618421"/>
                  </a:lnTo>
                  <a:lnTo>
                    <a:pt x="400687" y="608629"/>
                  </a:lnTo>
                  <a:lnTo>
                    <a:pt x="441962" y="592896"/>
                  </a:lnTo>
                  <a:lnTo>
                    <a:pt x="480182" y="571704"/>
                  </a:lnTo>
                  <a:lnTo>
                    <a:pt x="514866" y="545534"/>
                  </a:lnTo>
                  <a:lnTo>
                    <a:pt x="545534" y="514866"/>
                  </a:lnTo>
                  <a:lnTo>
                    <a:pt x="571704" y="480182"/>
                  </a:lnTo>
                  <a:lnTo>
                    <a:pt x="592896" y="441962"/>
                  </a:lnTo>
                  <a:lnTo>
                    <a:pt x="608629" y="400687"/>
                  </a:lnTo>
                  <a:lnTo>
                    <a:pt x="618421" y="356838"/>
                  </a:lnTo>
                  <a:lnTo>
                    <a:pt x="621792" y="310896"/>
                  </a:lnTo>
                  <a:lnTo>
                    <a:pt x="618421" y="264953"/>
                  </a:lnTo>
                  <a:lnTo>
                    <a:pt x="608629" y="221104"/>
                  </a:lnTo>
                  <a:lnTo>
                    <a:pt x="592896" y="179829"/>
                  </a:lnTo>
                  <a:lnTo>
                    <a:pt x="571704" y="141609"/>
                  </a:lnTo>
                  <a:lnTo>
                    <a:pt x="545534" y="106925"/>
                  </a:lnTo>
                  <a:lnTo>
                    <a:pt x="514866" y="76257"/>
                  </a:lnTo>
                  <a:lnTo>
                    <a:pt x="480182" y="50087"/>
                  </a:lnTo>
                  <a:lnTo>
                    <a:pt x="441962" y="28895"/>
                  </a:lnTo>
                  <a:lnTo>
                    <a:pt x="400687" y="13162"/>
                  </a:lnTo>
                  <a:lnTo>
                    <a:pt x="356838" y="337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72384" y="1629155"/>
              <a:ext cx="1015974" cy="71121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67811" y="1624583"/>
              <a:ext cx="1021080" cy="716280"/>
            </a:xfrm>
            <a:custGeom>
              <a:avLst/>
              <a:gdLst/>
              <a:ahLst/>
              <a:cxnLst/>
              <a:rect l="l" t="t" r="r" b="b"/>
              <a:pathLst>
                <a:path w="1021079" h="716280">
                  <a:moveTo>
                    <a:pt x="0" y="0"/>
                  </a:moveTo>
                  <a:lnTo>
                    <a:pt x="1021080" y="0"/>
                  </a:lnTo>
                  <a:lnTo>
                    <a:pt x="1021080" y="716279"/>
                  </a:lnTo>
                  <a:lnTo>
                    <a:pt x="0" y="71627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336292"/>
            <a:ext cx="6047740" cy="3613785"/>
            <a:chOff x="3072383" y="2336292"/>
            <a:chExt cx="6047740" cy="3613785"/>
          </a:xfrm>
        </p:grpSpPr>
        <p:sp>
          <p:nvSpPr>
            <p:cNvPr id="4" name="object 4"/>
            <p:cNvSpPr/>
            <p:nvPr/>
          </p:nvSpPr>
          <p:spPr>
            <a:xfrm>
              <a:off x="3072384" y="2336291"/>
              <a:ext cx="6047740" cy="3613785"/>
            </a:xfrm>
            <a:custGeom>
              <a:avLst/>
              <a:gdLst/>
              <a:ahLst/>
              <a:cxnLst/>
              <a:rect l="l" t="t" r="r" b="b"/>
              <a:pathLst>
                <a:path w="6047740" h="3613785">
                  <a:moveTo>
                    <a:pt x="6047232" y="0"/>
                  </a:moveTo>
                  <a:lnTo>
                    <a:pt x="0" y="0"/>
                  </a:lnTo>
                  <a:lnTo>
                    <a:pt x="0" y="486156"/>
                  </a:lnTo>
                  <a:lnTo>
                    <a:pt x="0" y="3613404"/>
                  </a:lnTo>
                  <a:lnTo>
                    <a:pt x="6047232" y="3613404"/>
                  </a:lnTo>
                  <a:lnTo>
                    <a:pt x="6047232" y="486156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52137" y="294056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52137" y="294056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105687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2384" y="1629155"/>
            <a:ext cx="6047740" cy="707390"/>
          </a:xfrm>
          <a:custGeom>
            <a:avLst/>
            <a:gdLst/>
            <a:ahLst/>
            <a:cxnLst/>
            <a:rect l="l" t="t" r="r" b="b"/>
            <a:pathLst>
              <a:path w="6047740" h="707389">
                <a:moveTo>
                  <a:pt x="6047232" y="0"/>
                </a:moveTo>
                <a:lnTo>
                  <a:pt x="0" y="0"/>
                </a:lnTo>
                <a:lnTo>
                  <a:pt x="0" y="455676"/>
                </a:lnTo>
                <a:lnTo>
                  <a:pt x="0" y="707136"/>
                </a:lnTo>
                <a:lnTo>
                  <a:pt x="4152900" y="707136"/>
                </a:lnTo>
                <a:lnTo>
                  <a:pt x="4152900" y="455676"/>
                </a:lnTo>
                <a:lnTo>
                  <a:pt x="5029200" y="455676"/>
                </a:lnTo>
                <a:lnTo>
                  <a:pt x="5029200" y="707136"/>
                </a:lnTo>
                <a:lnTo>
                  <a:pt x="6047232" y="707136"/>
                </a:lnTo>
                <a:lnTo>
                  <a:pt x="6047232" y="455676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81999" y="1709488"/>
            <a:ext cx="1028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40173" y="2725673"/>
            <a:ext cx="2298700" cy="358140"/>
          </a:xfrm>
          <a:custGeom>
            <a:avLst/>
            <a:gdLst/>
            <a:ahLst/>
            <a:cxnLst/>
            <a:rect l="l" t="t" r="r" b="b"/>
            <a:pathLst>
              <a:path w="2298700" h="358139">
                <a:moveTo>
                  <a:pt x="2298192" y="0"/>
                </a:moveTo>
                <a:lnTo>
                  <a:pt x="0" y="0"/>
                </a:lnTo>
                <a:lnTo>
                  <a:pt x="0" y="358139"/>
                </a:lnTo>
                <a:lnTo>
                  <a:pt x="2298192" y="358139"/>
                </a:lnTo>
                <a:lnTo>
                  <a:pt x="2298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40173" y="2725673"/>
            <a:ext cx="2298700" cy="358140"/>
          </a:xfrm>
          <a:prstGeom prst="rect">
            <a:avLst/>
          </a:prstGeom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37533" y="4398142"/>
            <a:ext cx="3918585" cy="991235"/>
            <a:chOff x="4137533" y="4398142"/>
            <a:chExt cx="3918585" cy="991235"/>
          </a:xfrm>
        </p:grpSpPr>
        <p:sp>
          <p:nvSpPr>
            <p:cNvPr id="13" name="object 13"/>
            <p:cNvSpPr/>
            <p:nvPr/>
          </p:nvSpPr>
          <p:spPr>
            <a:xfrm>
              <a:off x="4152138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52138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264181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0173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20521" y="2078482"/>
            <a:ext cx="1729105" cy="750570"/>
            <a:chOff x="7220521" y="2078482"/>
            <a:chExt cx="1729105" cy="750570"/>
          </a:xfrm>
        </p:grpSpPr>
        <p:sp>
          <p:nvSpPr>
            <p:cNvPr id="18" name="object 18"/>
            <p:cNvSpPr/>
            <p:nvPr/>
          </p:nvSpPr>
          <p:spPr>
            <a:xfrm>
              <a:off x="8101583" y="2084832"/>
              <a:ext cx="841375" cy="737870"/>
            </a:xfrm>
            <a:custGeom>
              <a:avLst/>
              <a:gdLst/>
              <a:ahLst/>
              <a:cxnLst/>
              <a:rect l="l" t="t" r="r" b="b"/>
              <a:pathLst>
                <a:path w="841375" h="737869">
                  <a:moveTo>
                    <a:pt x="841248" y="0"/>
                  </a:moveTo>
                  <a:lnTo>
                    <a:pt x="0" y="0"/>
                  </a:lnTo>
                  <a:lnTo>
                    <a:pt x="0" y="737615"/>
                  </a:lnTo>
                  <a:lnTo>
                    <a:pt x="841248" y="737615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101583" y="2084832"/>
              <a:ext cx="841375" cy="737870"/>
            </a:xfrm>
            <a:custGeom>
              <a:avLst/>
              <a:gdLst/>
              <a:ahLst/>
              <a:cxnLst/>
              <a:rect l="l" t="t" r="r" b="b"/>
              <a:pathLst>
                <a:path w="841375" h="737869">
                  <a:moveTo>
                    <a:pt x="0" y="0"/>
                  </a:moveTo>
                  <a:lnTo>
                    <a:pt x="841248" y="0"/>
                  </a:lnTo>
                  <a:lnTo>
                    <a:pt x="841248" y="737615"/>
                  </a:lnTo>
                  <a:lnTo>
                    <a:pt x="0" y="73761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25283" y="2084832"/>
              <a:ext cx="876300" cy="737870"/>
            </a:xfrm>
            <a:custGeom>
              <a:avLst/>
              <a:gdLst/>
              <a:ahLst/>
              <a:cxnLst/>
              <a:rect l="l" t="t" r="r" b="b"/>
              <a:pathLst>
                <a:path w="876300" h="737869">
                  <a:moveTo>
                    <a:pt x="876300" y="0"/>
                  </a:moveTo>
                  <a:lnTo>
                    <a:pt x="0" y="0"/>
                  </a:lnTo>
                  <a:lnTo>
                    <a:pt x="0" y="737615"/>
                  </a:lnTo>
                  <a:lnTo>
                    <a:pt x="876300" y="737615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225283" y="2084832"/>
              <a:ext cx="876300" cy="737870"/>
            </a:xfrm>
            <a:custGeom>
              <a:avLst/>
              <a:gdLst/>
              <a:ahLst/>
              <a:cxnLst/>
              <a:rect l="l" t="t" r="r" b="b"/>
              <a:pathLst>
                <a:path w="876300" h="737869">
                  <a:moveTo>
                    <a:pt x="0" y="0"/>
                  </a:moveTo>
                  <a:lnTo>
                    <a:pt x="876300" y="0"/>
                  </a:lnTo>
                  <a:lnTo>
                    <a:pt x="876300" y="737615"/>
                  </a:lnTo>
                  <a:lnTo>
                    <a:pt x="0" y="73761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49667" y="2110740"/>
              <a:ext cx="804822" cy="58552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229856" y="2539373"/>
            <a:ext cx="866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24528" y="3002279"/>
            <a:ext cx="1203960" cy="867410"/>
            <a:chOff x="4224528" y="3002279"/>
            <a:chExt cx="1203960" cy="86741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528" y="3108959"/>
              <a:ext cx="781811" cy="7604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4984" y="3002279"/>
              <a:ext cx="603503" cy="60197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063239" y="1620011"/>
            <a:ext cx="5770245" cy="3676015"/>
            <a:chOff x="3063239" y="1620011"/>
            <a:chExt cx="5770245" cy="3676015"/>
          </a:xfrm>
        </p:grpSpPr>
        <p:sp>
          <p:nvSpPr>
            <p:cNvPr id="28" name="object 28"/>
            <p:cNvSpPr/>
            <p:nvPr/>
          </p:nvSpPr>
          <p:spPr>
            <a:xfrm>
              <a:off x="8211311" y="2142743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310896" y="0"/>
                  </a:moveTo>
                  <a:lnTo>
                    <a:pt x="264953" y="3370"/>
                  </a:lnTo>
                  <a:lnTo>
                    <a:pt x="221104" y="13162"/>
                  </a:lnTo>
                  <a:lnTo>
                    <a:pt x="179829" y="28895"/>
                  </a:lnTo>
                  <a:lnTo>
                    <a:pt x="141609" y="50087"/>
                  </a:lnTo>
                  <a:lnTo>
                    <a:pt x="106925" y="76257"/>
                  </a:lnTo>
                  <a:lnTo>
                    <a:pt x="76257" y="106925"/>
                  </a:lnTo>
                  <a:lnTo>
                    <a:pt x="50087" y="141609"/>
                  </a:lnTo>
                  <a:lnTo>
                    <a:pt x="28895" y="179829"/>
                  </a:lnTo>
                  <a:lnTo>
                    <a:pt x="13162" y="221104"/>
                  </a:lnTo>
                  <a:lnTo>
                    <a:pt x="3370" y="264953"/>
                  </a:lnTo>
                  <a:lnTo>
                    <a:pt x="0" y="310896"/>
                  </a:lnTo>
                  <a:lnTo>
                    <a:pt x="3370" y="356838"/>
                  </a:lnTo>
                  <a:lnTo>
                    <a:pt x="13162" y="400687"/>
                  </a:lnTo>
                  <a:lnTo>
                    <a:pt x="28895" y="441962"/>
                  </a:lnTo>
                  <a:lnTo>
                    <a:pt x="50087" y="480182"/>
                  </a:lnTo>
                  <a:lnTo>
                    <a:pt x="76257" y="514866"/>
                  </a:lnTo>
                  <a:lnTo>
                    <a:pt x="106925" y="545534"/>
                  </a:lnTo>
                  <a:lnTo>
                    <a:pt x="141609" y="571704"/>
                  </a:lnTo>
                  <a:lnTo>
                    <a:pt x="179829" y="592896"/>
                  </a:lnTo>
                  <a:lnTo>
                    <a:pt x="221104" y="608629"/>
                  </a:lnTo>
                  <a:lnTo>
                    <a:pt x="264953" y="618421"/>
                  </a:lnTo>
                  <a:lnTo>
                    <a:pt x="310896" y="621792"/>
                  </a:lnTo>
                  <a:lnTo>
                    <a:pt x="356838" y="618421"/>
                  </a:lnTo>
                  <a:lnTo>
                    <a:pt x="400687" y="608629"/>
                  </a:lnTo>
                  <a:lnTo>
                    <a:pt x="441962" y="592896"/>
                  </a:lnTo>
                  <a:lnTo>
                    <a:pt x="480182" y="571704"/>
                  </a:lnTo>
                  <a:lnTo>
                    <a:pt x="514866" y="545534"/>
                  </a:lnTo>
                  <a:lnTo>
                    <a:pt x="545534" y="514866"/>
                  </a:lnTo>
                  <a:lnTo>
                    <a:pt x="571704" y="480182"/>
                  </a:lnTo>
                  <a:lnTo>
                    <a:pt x="592896" y="441962"/>
                  </a:lnTo>
                  <a:lnTo>
                    <a:pt x="608629" y="400687"/>
                  </a:lnTo>
                  <a:lnTo>
                    <a:pt x="618421" y="356838"/>
                  </a:lnTo>
                  <a:lnTo>
                    <a:pt x="621792" y="310896"/>
                  </a:lnTo>
                  <a:lnTo>
                    <a:pt x="618421" y="264953"/>
                  </a:lnTo>
                  <a:lnTo>
                    <a:pt x="608629" y="221104"/>
                  </a:lnTo>
                  <a:lnTo>
                    <a:pt x="592896" y="179829"/>
                  </a:lnTo>
                  <a:lnTo>
                    <a:pt x="571704" y="141609"/>
                  </a:lnTo>
                  <a:lnTo>
                    <a:pt x="545534" y="106925"/>
                  </a:lnTo>
                  <a:lnTo>
                    <a:pt x="514866" y="76257"/>
                  </a:lnTo>
                  <a:lnTo>
                    <a:pt x="480182" y="50087"/>
                  </a:lnTo>
                  <a:lnTo>
                    <a:pt x="441962" y="28895"/>
                  </a:lnTo>
                  <a:lnTo>
                    <a:pt x="400687" y="13162"/>
                  </a:lnTo>
                  <a:lnTo>
                    <a:pt x="356838" y="337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6555" y="4411979"/>
              <a:ext cx="406907" cy="88391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72384" y="1629155"/>
              <a:ext cx="1015974" cy="71121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067811" y="1624583"/>
              <a:ext cx="1021080" cy="716280"/>
            </a:xfrm>
            <a:custGeom>
              <a:avLst/>
              <a:gdLst/>
              <a:ahLst/>
              <a:cxnLst/>
              <a:rect l="l" t="t" r="r" b="b"/>
              <a:pathLst>
                <a:path w="1021079" h="716280">
                  <a:moveTo>
                    <a:pt x="0" y="0"/>
                  </a:moveTo>
                  <a:lnTo>
                    <a:pt x="1021080" y="0"/>
                  </a:lnTo>
                  <a:lnTo>
                    <a:pt x="1021080" y="716279"/>
                  </a:lnTo>
                  <a:lnTo>
                    <a:pt x="0" y="71627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4944" y="1859279"/>
            <a:ext cx="4465320" cy="3723640"/>
            <a:chOff x="694944" y="1859279"/>
            <a:chExt cx="4465320" cy="3723640"/>
          </a:xfrm>
        </p:grpSpPr>
        <p:sp>
          <p:nvSpPr>
            <p:cNvPr id="4" name="object 4"/>
            <p:cNvSpPr/>
            <p:nvPr/>
          </p:nvSpPr>
          <p:spPr>
            <a:xfrm>
              <a:off x="694944" y="2471927"/>
              <a:ext cx="4465320" cy="3110865"/>
            </a:xfrm>
            <a:custGeom>
              <a:avLst/>
              <a:gdLst/>
              <a:ahLst/>
              <a:cxnLst/>
              <a:rect l="l" t="t" r="r" b="b"/>
              <a:pathLst>
                <a:path w="4465320" h="3110865">
                  <a:moveTo>
                    <a:pt x="4465320" y="0"/>
                  </a:moveTo>
                  <a:lnTo>
                    <a:pt x="0" y="0"/>
                  </a:lnTo>
                  <a:lnTo>
                    <a:pt x="0" y="3110484"/>
                  </a:lnTo>
                  <a:lnTo>
                    <a:pt x="4465320" y="3110484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4944" y="1859279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4465320" y="606551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412503" y="1889360"/>
            <a:ext cx="1028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609" y="1849945"/>
            <a:ext cx="4202430" cy="2066925"/>
            <a:chOff x="685609" y="1849945"/>
            <a:chExt cx="4202430" cy="206692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1859279"/>
              <a:ext cx="875206" cy="6100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0372" y="1854707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80" h="615950">
                  <a:moveTo>
                    <a:pt x="0" y="0"/>
                  </a:moveTo>
                  <a:lnTo>
                    <a:pt x="880872" y="0"/>
                  </a:lnTo>
                  <a:lnTo>
                    <a:pt x="880872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83742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3742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455664" y="1859279"/>
            <a:ext cx="4465320" cy="3723640"/>
            <a:chOff x="6455664" y="1859279"/>
            <a:chExt cx="4465320" cy="3723640"/>
          </a:xfrm>
        </p:grpSpPr>
        <p:sp>
          <p:nvSpPr>
            <p:cNvPr id="13" name="object 13"/>
            <p:cNvSpPr/>
            <p:nvPr/>
          </p:nvSpPr>
          <p:spPr>
            <a:xfrm>
              <a:off x="6455664" y="2471927"/>
              <a:ext cx="4465320" cy="3110865"/>
            </a:xfrm>
            <a:custGeom>
              <a:avLst/>
              <a:gdLst/>
              <a:ahLst/>
              <a:cxnLst/>
              <a:rect l="l" t="t" r="r" b="b"/>
              <a:pathLst>
                <a:path w="4465320" h="3110865">
                  <a:moveTo>
                    <a:pt x="4465320" y="0"/>
                  </a:moveTo>
                  <a:lnTo>
                    <a:pt x="0" y="0"/>
                  </a:lnTo>
                  <a:lnTo>
                    <a:pt x="0" y="3110484"/>
                  </a:lnTo>
                  <a:lnTo>
                    <a:pt x="4465320" y="3110484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55664" y="1859279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4465320" y="606551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174667" y="1889360"/>
            <a:ext cx="1024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46329" y="1849945"/>
            <a:ext cx="4202430" cy="2066925"/>
            <a:chOff x="6446329" y="1849945"/>
            <a:chExt cx="4202430" cy="2066925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5663" y="1859279"/>
              <a:ext cx="875206" cy="6100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51091" y="1854707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79" h="615950">
                  <a:moveTo>
                    <a:pt x="0" y="0"/>
                  </a:moveTo>
                  <a:lnTo>
                    <a:pt x="880871" y="0"/>
                  </a:lnTo>
                  <a:lnTo>
                    <a:pt x="880871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44461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44461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950032" y="3180702"/>
            <a:ext cx="196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71777" y="2725673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69263" y="4398269"/>
            <a:ext cx="3918585" cy="990600"/>
            <a:chOff x="969263" y="4398269"/>
            <a:chExt cx="3918585" cy="990600"/>
          </a:xfrm>
        </p:grpSpPr>
        <p:sp>
          <p:nvSpPr>
            <p:cNvPr id="24" name="object 24"/>
            <p:cNvSpPr/>
            <p:nvPr/>
          </p:nvSpPr>
          <p:spPr>
            <a:xfrm>
              <a:off x="98374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8374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108527" y="4653022"/>
            <a:ext cx="1649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1777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10672" y="3180702"/>
            <a:ext cx="196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32497" y="2725673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729983" y="4398269"/>
            <a:ext cx="3918585" cy="990600"/>
            <a:chOff x="6729983" y="4398269"/>
            <a:chExt cx="3918585" cy="990600"/>
          </a:xfrm>
        </p:grpSpPr>
        <p:sp>
          <p:nvSpPr>
            <p:cNvPr id="31" name="object 31"/>
            <p:cNvSpPr/>
            <p:nvPr/>
          </p:nvSpPr>
          <p:spPr>
            <a:xfrm>
              <a:off x="674446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74446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869169" y="4653022"/>
            <a:ext cx="1649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32497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4944" y="1859279"/>
            <a:ext cx="4465320" cy="3723640"/>
            <a:chOff x="694944" y="1859279"/>
            <a:chExt cx="4465320" cy="3723640"/>
          </a:xfrm>
        </p:grpSpPr>
        <p:sp>
          <p:nvSpPr>
            <p:cNvPr id="4" name="object 4"/>
            <p:cNvSpPr/>
            <p:nvPr/>
          </p:nvSpPr>
          <p:spPr>
            <a:xfrm>
              <a:off x="694944" y="2471927"/>
              <a:ext cx="4465320" cy="3110865"/>
            </a:xfrm>
            <a:custGeom>
              <a:avLst/>
              <a:gdLst/>
              <a:ahLst/>
              <a:cxnLst/>
              <a:rect l="l" t="t" r="r" b="b"/>
              <a:pathLst>
                <a:path w="4465320" h="3110865">
                  <a:moveTo>
                    <a:pt x="4465320" y="0"/>
                  </a:moveTo>
                  <a:lnTo>
                    <a:pt x="0" y="0"/>
                  </a:lnTo>
                  <a:lnTo>
                    <a:pt x="0" y="320052"/>
                  </a:lnTo>
                  <a:lnTo>
                    <a:pt x="0" y="3110484"/>
                  </a:lnTo>
                  <a:lnTo>
                    <a:pt x="4465320" y="3110484"/>
                  </a:lnTo>
                  <a:lnTo>
                    <a:pt x="4465320" y="320052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4944" y="1859279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606552"/>
                  </a:lnTo>
                  <a:lnTo>
                    <a:pt x="2991612" y="606552"/>
                  </a:lnTo>
                  <a:lnTo>
                    <a:pt x="2991612" y="350520"/>
                  </a:lnTo>
                  <a:lnTo>
                    <a:pt x="3683508" y="350520"/>
                  </a:lnTo>
                  <a:lnTo>
                    <a:pt x="3683508" y="606552"/>
                  </a:lnTo>
                  <a:lnTo>
                    <a:pt x="4465320" y="606552"/>
                  </a:lnTo>
                  <a:lnTo>
                    <a:pt x="4465320" y="35052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4944" y="1889360"/>
            <a:ext cx="4465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609" y="1849945"/>
            <a:ext cx="4202430" cy="2066925"/>
            <a:chOff x="685609" y="1849945"/>
            <a:chExt cx="4202430" cy="206692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1859279"/>
              <a:ext cx="875206" cy="6100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0372" y="1854707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80" h="615950">
                  <a:moveTo>
                    <a:pt x="0" y="0"/>
                  </a:moveTo>
                  <a:lnTo>
                    <a:pt x="880872" y="0"/>
                  </a:lnTo>
                  <a:lnTo>
                    <a:pt x="880872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83742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3742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455664" y="1859279"/>
            <a:ext cx="4465320" cy="3723640"/>
            <a:chOff x="6455664" y="1859279"/>
            <a:chExt cx="4465320" cy="3723640"/>
          </a:xfrm>
        </p:grpSpPr>
        <p:sp>
          <p:nvSpPr>
            <p:cNvPr id="13" name="object 13"/>
            <p:cNvSpPr/>
            <p:nvPr/>
          </p:nvSpPr>
          <p:spPr>
            <a:xfrm>
              <a:off x="6455664" y="2471927"/>
              <a:ext cx="4465320" cy="3110865"/>
            </a:xfrm>
            <a:custGeom>
              <a:avLst/>
              <a:gdLst/>
              <a:ahLst/>
              <a:cxnLst/>
              <a:rect l="l" t="t" r="r" b="b"/>
              <a:pathLst>
                <a:path w="4465320" h="3110865">
                  <a:moveTo>
                    <a:pt x="4465320" y="0"/>
                  </a:moveTo>
                  <a:lnTo>
                    <a:pt x="0" y="0"/>
                  </a:lnTo>
                  <a:lnTo>
                    <a:pt x="0" y="320052"/>
                  </a:lnTo>
                  <a:lnTo>
                    <a:pt x="0" y="3110484"/>
                  </a:lnTo>
                  <a:lnTo>
                    <a:pt x="4465320" y="3110484"/>
                  </a:lnTo>
                  <a:lnTo>
                    <a:pt x="4465320" y="320052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55664" y="1859279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606552"/>
                  </a:lnTo>
                  <a:lnTo>
                    <a:pt x="2991612" y="606552"/>
                  </a:lnTo>
                  <a:lnTo>
                    <a:pt x="2991612" y="350520"/>
                  </a:lnTo>
                  <a:lnTo>
                    <a:pt x="3681984" y="350520"/>
                  </a:lnTo>
                  <a:lnTo>
                    <a:pt x="3681984" y="606552"/>
                  </a:lnTo>
                  <a:lnTo>
                    <a:pt x="4465320" y="606552"/>
                  </a:lnTo>
                  <a:lnTo>
                    <a:pt x="4465320" y="35052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455664" y="1889360"/>
            <a:ext cx="4465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John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46329" y="1849945"/>
            <a:ext cx="4202430" cy="2066925"/>
            <a:chOff x="6446329" y="1849945"/>
            <a:chExt cx="4202430" cy="2066925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5663" y="1859279"/>
              <a:ext cx="875206" cy="6100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51091" y="1854707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79" h="615950">
                  <a:moveTo>
                    <a:pt x="0" y="0"/>
                  </a:moveTo>
                  <a:lnTo>
                    <a:pt x="880871" y="0"/>
                  </a:lnTo>
                  <a:lnTo>
                    <a:pt x="880871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44461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44461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937332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57172" y="2711069"/>
            <a:ext cx="2327910" cy="387350"/>
            <a:chOff x="1257172" y="2711069"/>
            <a:chExt cx="2327910" cy="387350"/>
          </a:xfrm>
        </p:grpSpPr>
        <p:sp>
          <p:nvSpPr>
            <p:cNvPr id="23" name="object 23"/>
            <p:cNvSpPr/>
            <p:nvPr/>
          </p:nvSpPr>
          <p:spPr>
            <a:xfrm>
              <a:off x="1271777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2" y="358139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71777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2" y="0"/>
                  </a:lnTo>
                  <a:lnTo>
                    <a:pt x="2298192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559214" y="272865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69136" y="4398142"/>
            <a:ext cx="3918585" cy="991235"/>
            <a:chOff x="969136" y="4398142"/>
            <a:chExt cx="3918585" cy="991235"/>
          </a:xfrm>
        </p:grpSpPr>
        <p:sp>
          <p:nvSpPr>
            <p:cNvPr id="27" name="object 27"/>
            <p:cNvSpPr/>
            <p:nvPr/>
          </p:nvSpPr>
          <p:spPr>
            <a:xfrm>
              <a:off x="98374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8374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095827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1777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97972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017893" y="2711069"/>
            <a:ext cx="2327910" cy="387350"/>
            <a:chOff x="7017893" y="2711069"/>
            <a:chExt cx="2327910" cy="387350"/>
          </a:xfrm>
        </p:grpSpPr>
        <p:sp>
          <p:nvSpPr>
            <p:cNvPr id="33" name="object 33"/>
            <p:cNvSpPr/>
            <p:nvPr/>
          </p:nvSpPr>
          <p:spPr>
            <a:xfrm>
              <a:off x="7032498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2" y="358139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032498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2" y="0"/>
                  </a:lnTo>
                  <a:lnTo>
                    <a:pt x="2298192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319854" y="272865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729856" y="4398142"/>
            <a:ext cx="3918585" cy="991235"/>
            <a:chOff x="6729856" y="4398142"/>
            <a:chExt cx="3918585" cy="991235"/>
          </a:xfrm>
        </p:grpSpPr>
        <p:sp>
          <p:nvSpPr>
            <p:cNvPr id="37" name="object 37"/>
            <p:cNvSpPr/>
            <p:nvPr/>
          </p:nvSpPr>
          <p:spPr>
            <a:xfrm>
              <a:off x="674446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74446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856469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32497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681793" y="2203450"/>
            <a:ext cx="1367790" cy="594995"/>
            <a:chOff x="3681793" y="2203450"/>
            <a:chExt cx="1367790" cy="594995"/>
          </a:xfrm>
        </p:grpSpPr>
        <p:sp>
          <p:nvSpPr>
            <p:cNvPr id="42" name="object 42"/>
            <p:cNvSpPr/>
            <p:nvPr/>
          </p:nvSpPr>
          <p:spPr>
            <a:xfrm>
              <a:off x="4378451" y="2209800"/>
              <a:ext cx="664845" cy="582295"/>
            </a:xfrm>
            <a:custGeom>
              <a:avLst/>
              <a:gdLst/>
              <a:ahLst/>
              <a:cxnLst/>
              <a:rect l="l" t="t" r="r" b="b"/>
              <a:pathLst>
                <a:path w="664845" h="582294">
                  <a:moveTo>
                    <a:pt x="664463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4463" y="582168"/>
                  </a:lnTo>
                  <a:lnTo>
                    <a:pt x="6644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378451" y="2209800"/>
              <a:ext cx="664845" cy="582295"/>
            </a:xfrm>
            <a:custGeom>
              <a:avLst/>
              <a:gdLst/>
              <a:ahLst/>
              <a:cxnLst/>
              <a:rect l="l" t="t" r="r" b="b"/>
              <a:pathLst>
                <a:path w="664845" h="582294">
                  <a:moveTo>
                    <a:pt x="0" y="0"/>
                  </a:moveTo>
                  <a:lnTo>
                    <a:pt x="664463" y="0"/>
                  </a:lnTo>
                  <a:lnTo>
                    <a:pt x="664463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686555" y="2209800"/>
              <a:ext cx="692150" cy="582295"/>
            </a:xfrm>
            <a:custGeom>
              <a:avLst/>
              <a:gdLst/>
              <a:ahLst/>
              <a:cxnLst/>
              <a:rect l="l" t="t" r="r" b="b"/>
              <a:pathLst>
                <a:path w="692150" h="582294">
                  <a:moveTo>
                    <a:pt x="691896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91896" y="582168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686555" y="2209800"/>
              <a:ext cx="692150" cy="582295"/>
            </a:xfrm>
            <a:custGeom>
              <a:avLst/>
              <a:gdLst/>
              <a:ahLst/>
              <a:cxnLst/>
              <a:rect l="l" t="t" r="r" b="b"/>
              <a:pathLst>
                <a:path w="692150" h="582294">
                  <a:moveTo>
                    <a:pt x="0" y="0"/>
                  </a:moveTo>
                  <a:lnTo>
                    <a:pt x="691896" y="0"/>
                  </a:lnTo>
                  <a:lnTo>
                    <a:pt x="691896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4844" y="2229611"/>
              <a:ext cx="637114" cy="46419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691128" y="2573882"/>
            <a:ext cx="681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465320" y="2255520"/>
            <a:ext cx="490855" cy="490855"/>
            <a:chOff x="4465320" y="2255520"/>
            <a:chExt cx="490855" cy="490855"/>
          </a:xfrm>
        </p:grpSpPr>
        <p:sp>
          <p:nvSpPr>
            <p:cNvPr id="49" name="object 49"/>
            <p:cNvSpPr/>
            <p:nvPr/>
          </p:nvSpPr>
          <p:spPr>
            <a:xfrm>
              <a:off x="4465320" y="225552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245364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4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8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9996" y="2330208"/>
              <a:ext cx="341375" cy="341363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9442513" y="2203450"/>
            <a:ext cx="1367790" cy="594995"/>
            <a:chOff x="9442513" y="2203450"/>
            <a:chExt cx="1367790" cy="594995"/>
          </a:xfrm>
        </p:grpSpPr>
        <p:sp>
          <p:nvSpPr>
            <p:cNvPr id="52" name="object 52"/>
            <p:cNvSpPr/>
            <p:nvPr/>
          </p:nvSpPr>
          <p:spPr>
            <a:xfrm>
              <a:off x="10137648" y="220980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665988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5988" y="582168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0137648" y="220980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0" y="0"/>
                  </a:moveTo>
                  <a:lnTo>
                    <a:pt x="665988" y="0"/>
                  </a:lnTo>
                  <a:lnTo>
                    <a:pt x="665988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447276" y="220980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690372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90372" y="582168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447276" y="220980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0" y="0"/>
                  </a:moveTo>
                  <a:lnTo>
                    <a:pt x="690372" y="0"/>
                  </a:lnTo>
                  <a:lnTo>
                    <a:pt x="690372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5564" y="2229611"/>
              <a:ext cx="637114" cy="464193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9451847" y="2573882"/>
            <a:ext cx="6800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226040" y="2255520"/>
            <a:ext cx="490855" cy="490855"/>
            <a:chOff x="10226040" y="2255520"/>
            <a:chExt cx="490855" cy="490855"/>
          </a:xfrm>
        </p:grpSpPr>
        <p:sp>
          <p:nvSpPr>
            <p:cNvPr id="59" name="object 59"/>
            <p:cNvSpPr/>
            <p:nvPr/>
          </p:nvSpPr>
          <p:spPr>
            <a:xfrm>
              <a:off x="10226040" y="225552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245364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4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8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99192" y="2330196"/>
              <a:ext cx="342899" cy="341375"/>
            </a:xfrm>
            <a:prstGeom prst="rect">
              <a:avLst/>
            </a:prstGeom>
          </p:spPr>
        </p:pic>
      </p:grpSp>
      <p:sp>
        <p:nvSpPr>
          <p:cNvPr id="61" name="Slide Number Placeholder 6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4944" y="1859279"/>
            <a:ext cx="4465320" cy="3723640"/>
            <a:chOff x="694944" y="1859279"/>
            <a:chExt cx="4465320" cy="3723640"/>
          </a:xfrm>
        </p:grpSpPr>
        <p:sp>
          <p:nvSpPr>
            <p:cNvPr id="4" name="object 4"/>
            <p:cNvSpPr/>
            <p:nvPr/>
          </p:nvSpPr>
          <p:spPr>
            <a:xfrm>
              <a:off x="694944" y="2471927"/>
              <a:ext cx="4465320" cy="3110865"/>
            </a:xfrm>
            <a:custGeom>
              <a:avLst/>
              <a:gdLst/>
              <a:ahLst/>
              <a:cxnLst/>
              <a:rect l="l" t="t" r="r" b="b"/>
              <a:pathLst>
                <a:path w="4465320" h="3110865">
                  <a:moveTo>
                    <a:pt x="4465320" y="0"/>
                  </a:moveTo>
                  <a:lnTo>
                    <a:pt x="0" y="0"/>
                  </a:lnTo>
                  <a:lnTo>
                    <a:pt x="0" y="320052"/>
                  </a:lnTo>
                  <a:lnTo>
                    <a:pt x="0" y="3110484"/>
                  </a:lnTo>
                  <a:lnTo>
                    <a:pt x="4465320" y="3110484"/>
                  </a:lnTo>
                  <a:lnTo>
                    <a:pt x="4465320" y="320052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4944" y="1859279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606552"/>
                  </a:lnTo>
                  <a:lnTo>
                    <a:pt x="2991612" y="606552"/>
                  </a:lnTo>
                  <a:lnTo>
                    <a:pt x="2991612" y="350520"/>
                  </a:lnTo>
                  <a:lnTo>
                    <a:pt x="3683508" y="350520"/>
                  </a:lnTo>
                  <a:lnTo>
                    <a:pt x="3683508" y="606552"/>
                  </a:lnTo>
                  <a:lnTo>
                    <a:pt x="4465320" y="606552"/>
                  </a:lnTo>
                  <a:lnTo>
                    <a:pt x="4465320" y="35052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4944" y="1889360"/>
            <a:ext cx="4465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609" y="1849945"/>
            <a:ext cx="4202430" cy="2066925"/>
            <a:chOff x="685609" y="1849945"/>
            <a:chExt cx="4202430" cy="206692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1859279"/>
              <a:ext cx="875206" cy="6100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0372" y="1854707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80" h="615950">
                  <a:moveTo>
                    <a:pt x="0" y="0"/>
                  </a:moveTo>
                  <a:lnTo>
                    <a:pt x="880872" y="0"/>
                  </a:lnTo>
                  <a:lnTo>
                    <a:pt x="880872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83742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3742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455664" y="1859279"/>
            <a:ext cx="4465320" cy="3723640"/>
            <a:chOff x="6455664" y="1859279"/>
            <a:chExt cx="4465320" cy="3723640"/>
          </a:xfrm>
        </p:grpSpPr>
        <p:sp>
          <p:nvSpPr>
            <p:cNvPr id="13" name="object 13"/>
            <p:cNvSpPr/>
            <p:nvPr/>
          </p:nvSpPr>
          <p:spPr>
            <a:xfrm>
              <a:off x="6455664" y="2471927"/>
              <a:ext cx="4465320" cy="3110865"/>
            </a:xfrm>
            <a:custGeom>
              <a:avLst/>
              <a:gdLst/>
              <a:ahLst/>
              <a:cxnLst/>
              <a:rect l="l" t="t" r="r" b="b"/>
              <a:pathLst>
                <a:path w="4465320" h="3110865">
                  <a:moveTo>
                    <a:pt x="4465320" y="0"/>
                  </a:moveTo>
                  <a:lnTo>
                    <a:pt x="0" y="0"/>
                  </a:lnTo>
                  <a:lnTo>
                    <a:pt x="0" y="320052"/>
                  </a:lnTo>
                  <a:lnTo>
                    <a:pt x="0" y="3110484"/>
                  </a:lnTo>
                  <a:lnTo>
                    <a:pt x="4465320" y="3110484"/>
                  </a:lnTo>
                  <a:lnTo>
                    <a:pt x="4465320" y="320052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55664" y="1859279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606552"/>
                  </a:lnTo>
                  <a:lnTo>
                    <a:pt x="2991612" y="606552"/>
                  </a:lnTo>
                  <a:lnTo>
                    <a:pt x="2991612" y="350520"/>
                  </a:lnTo>
                  <a:lnTo>
                    <a:pt x="3681984" y="350520"/>
                  </a:lnTo>
                  <a:lnTo>
                    <a:pt x="3681984" y="606552"/>
                  </a:lnTo>
                  <a:lnTo>
                    <a:pt x="4465320" y="606552"/>
                  </a:lnTo>
                  <a:lnTo>
                    <a:pt x="4465320" y="35052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455664" y="1889360"/>
            <a:ext cx="4465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John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46329" y="1849945"/>
            <a:ext cx="4202430" cy="2066925"/>
            <a:chOff x="6446329" y="1849945"/>
            <a:chExt cx="4202430" cy="2066925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5663" y="1859279"/>
              <a:ext cx="875206" cy="6100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51091" y="1854707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79" h="615950">
                  <a:moveTo>
                    <a:pt x="0" y="0"/>
                  </a:moveTo>
                  <a:lnTo>
                    <a:pt x="880871" y="0"/>
                  </a:lnTo>
                  <a:lnTo>
                    <a:pt x="880871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44461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44461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937332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57172" y="2711069"/>
            <a:ext cx="2327910" cy="387350"/>
            <a:chOff x="1257172" y="2711069"/>
            <a:chExt cx="2327910" cy="387350"/>
          </a:xfrm>
        </p:grpSpPr>
        <p:sp>
          <p:nvSpPr>
            <p:cNvPr id="23" name="object 23"/>
            <p:cNvSpPr/>
            <p:nvPr/>
          </p:nvSpPr>
          <p:spPr>
            <a:xfrm>
              <a:off x="1271777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2" y="358139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71777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2" y="0"/>
                  </a:lnTo>
                  <a:lnTo>
                    <a:pt x="2298192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559214" y="272865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69136" y="4398142"/>
            <a:ext cx="3918585" cy="991235"/>
            <a:chOff x="969136" y="4398142"/>
            <a:chExt cx="3918585" cy="991235"/>
          </a:xfrm>
        </p:grpSpPr>
        <p:sp>
          <p:nvSpPr>
            <p:cNvPr id="27" name="object 27"/>
            <p:cNvSpPr/>
            <p:nvPr/>
          </p:nvSpPr>
          <p:spPr>
            <a:xfrm>
              <a:off x="98374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8374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095827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1777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97972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017893" y="2711069"/>
            <a:ext cx="2327910" cy="387350"/>
            <a:chOff x="7017893" y="2711069"/>
            <a:chExt cx="2327910" cy="387350"/>
          </a:xfrm>
        </p:grpSpPr>
        <p:sp>
          <p:nvSpPr>
            <p:cNvPr id="33" name="object 33"/>
            <p:cNvSpPr/>
            <p:nvPr/>
          </p:nvSpPr>
          <p:spPr>
            <a:xfrm>
              <a:off x="7032498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2" y="358139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032498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2" y="0"/>
                  </a:lnTo>
                  <a:lnTo>
                    <a:pt x="2298192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319854" y="272865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729856" y="4398142"/>
            <a:ext cx="3918585" cy="991235"/>
            <a:chOff x="6729856" y="4398142"/>
            <a:chExt cx="3918585" cy="991235"/>
          </a:xfrm>
        </p:grpSpPr>
        <p:sp>
          <p:nvSpPr>
            <p:cNvPr id="37" name="object 37"/>
            <p:cNvSpPr/>
            <p:nvPr/>
          </p:nvSpPr>
          <p:spPr>
            <a:xfrm>
              <a:off x="674446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74446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856469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32497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681793" y="2203450"/>
            <a:ext cx="1367790" cy="594995"/>
            <a:chOff x="3681793" y="2203450"/>
            <a:chExt cx="1367790" cy="594995"/>
          </a:xfrm>
        </p:grpSpPr>
        <p:sp>
          <p:nvSpPr>
            <p:cNvPr id="42" name="object 42"/>
            <p:cNvSpPr/>
            <p:nvPr/>
          </p:nvSpPr>
          <p:spPr>
            <a:xfrm>
              <a:off x="4378451" y="2209800"/>
              <a:ext cx="664845" cy="582295"/>
            </a:xfrm>
            <a:custGeom>
              <a:avLst/>
              <a:gdLst/>
              <a:ahLst/>
              <a:cxnLst/>
              <a:rect l="l" t="t" r="r" b="b"/>
              <a:pathLst>
                <a:path w="664845" h="582294">
                  <a:moveTo>
                    <a:pt x="664463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4463" y="582168"/>
                  </a:lnTo>
                  <a:lnTo>
                    <a:pt x="6644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378451" y="2209800"/>
              <a:ext cx="664845" cy="582295"/>
            </a:xfrm>
            <a:custGeom>
              <a:avLst/>
              <a:gdLst/>
              <a:ahLst/>
              <a:cxnLst/>
              <a:rect l="l" t="t" r="r" b="b"/>
              <a:pathLst>
                <a:path w="664845" h="582294">
                  <a:moveTo>
                    <a:pt x="0" y="0"/>
                  </a:moveTo>
                  <a:lnTo>
                    <a:pt x="664463" y="0"/>
                  </a:lnTo>
                  <a:lnTo>
                    <a:pt x="664463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686555" y="2209800"/>
              <a:ext cx="692150" cy="582295"/>
            </a:xfrm>
            <a:custGeom>
              <a:avLst/>
              <a:gdLst/>
              <a:ahLst/>
              <a:cxnLst/>
              <a:rect l="l" t="t" r="r" b="b"/>
              <a:pathLst>
                <a:path w="692150" h="582294">
                  <a:moveTo>
                    <a:pt x="691896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91896" y="582168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686555" y="2209800"/>
              <a:ext cx="692150" cy="582295"/>
            </a:xfrm>
            <a:custGeom>
              <a:avLst/>
              <a:gdLst/>
              <a:ahLst/>
              <a:cxnLst/>
              <a:rect l="l" t="t" r="r" b="b"/>
              <a:pathLst>
                <a:path w="692150" h="582294">
                  <a:moveTo>
                    <a:pt x="0" y="0"/>
                  </a:moveTo>
                  <a:lnTo>
                    <a:pt x="691896" y="0"/>
                  </a:lnTo>
                  <a:lnTo>
                    <a:pt x="691896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4844" y="2229611"/>
              <a:ext cx="637114" cy="46419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691128" y="2573882"/>
            <a:ext cx="681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465320" y="2255520"/>
            <a:ext cx="490855" cy="490855"/>
          </a:xfrm>
          <a:custGeom>
            <a:avLst/>
            <a:gdLst/>
            <a:ahLst/>
            <a:cxnLst/>
            <a:rect l="l" t="t" r="r" b="b"/>
            <a:pathLst>
              <a:path w="490854" h="490855">
                <a:moveTo>
                  <a:pt x="245364" y="0"/>
                </a:moveTo>
                <a:lnTo>
                  <a:pt x="195915" y="4984"/>
                </a:lnTo>
                <a:lnTo>
                  <a:pt x="149858" y="19282"/>
                </a:lnTo>
                <a:lnTo>
                  <a:pt x="108179" y="41904"/>
                </a:lnTo>
                <a:lnTo>
                  <a:pt x="71866" y="71866"/>
                </a:lnTo>
                <a:lnTo>
                  <a:pt x="41904" y="108179"/>
                </a:lnTo>
                <a:lnTo>
                  <a:pt x="19282" y="149858"/>
                </a:lnTo>
                <a:lnTo>
                  <a:pt x="4984" y="195915"/>
                </a:lnTo>
                <a:lnTo>
                  <a:pt x="0" y="245363"/>
                </a:lnTo>
                <a:lnTo>
                  <a:pt x="4984" y="294812"/>
                </a:lnTo>
                <a:lnTo>
                  <a:pt x="19282" y="340869"/>
                </a:lnTo>
                <a:lnTo>
                  <a:pt x="41904" y="382548"/>
                </a:lnTo>
                <a:lnTo>
                  <a:pt x="71866" y="418861"/>
                </a:lnTo>
                <a:lnTo>
                  <a:pt x="108179" y="448823"/>
                </a:lnTo>
                <a:lnTo>
                  <a:pt x="149858" y="471445"/>
                </a:lnTo>
                <a:lnTo>
                  <a:pt x="195915" y="485743"/>
                </a:lnTo>
                <a:lnTo>
                  <a:pt x="245364" y="490727"/>
                </a:lnTo>
                <a:lnTo>
                  <a:pt x="294812" y="485743"/>
                </a:lnTo>
                <a:lnTo>
                  <a:pt x="340869" y="471445"/>
                </a:lnTo>
                <a:lnTo>
                  <a:pt x="382548" y="448823"/>
                </a:lnTo>
                <a:lnTo>
                  <a:pt x="418861" y="418861"/>
                </a:lnTo>
                <a:lnTo>
                  <a:pt x="448823" y="382548"/>
                </a:lnTo>
                <a:lnTo>
                  <a:pt x="471445" y="340869"/>
                </a:lnTo>
                <a:lnTo>
                  <a:pt x="485743" y="294812"/>
                </a:lnTo>
                <a:lnTo>
                  <a:pt x="490728" y="245363"/>
                </a:lnTo>
                <a:lnTo>
                  <a:pt x="485743" y="195915"/>
                </a:lnTo>
                <a:lnTo>
                  <a:pt x="471445" y="149858"/>
                </a:lnTo>
                <a:lnTo>
                  <a:pt x="448823" y="108179"/>
                </a:lnTo>
                <a:lnTo>
                  <a:pt x="418861" y="71866"/>
                </a:lnTo>
                <a:lnTo>
                  <a:pt x="382548" y="41904"/>
                </a:lnTo>
                <a:lnTo>
                  <a:pt x="340869" y="19282"/>
                </a:lnTo>
                <a:lnTo>
                  <a:pt x="294812" y="4984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9" name="object 49"/>
          <p:cNvGrpSpPr/>
          <p:nvPr/>
        </p:nvGrpSpPr>
        <p:grpSpPr>
          <a:xfrm>
            <a:off x="9442513" y="2203450"/>
            <a:ext cx="1367790" cy="594995"/>
            <a:chOff x="9442513" y="2203450"/>
            <a:chExt cx="1367790" cy="594995"/>
          </a:xfrm>
        </p:grpSpPr>
        <p:sp>
          <p:nvSpPr>
            <p:cNvPr id="50" name="object 50"/>
            <p:cNvSpPr/>
            <p:nvPr/>
          </p:nvSpPr>
          <p:spPr>
            <a:xfrm>
              <a:off x="10137648" y="220980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665988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5988" y="582168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0137648" y="220980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0" y="0"/>
                  </a:moveTo>
                  <a:lnTo>
                    <a:pt x="665988" y="0"/>
                  </a:lnTo>
                  <a:lnTo>
                    <a:pt x="665988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447276" y="220980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690372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90372" y="582168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447276" y="220980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0" y="0"/>
                  </a:moveTo>
                  <a:lnTo>
                    <a:pt x="690372" y="0"/>
                  </a:lnTo>
                  <a:lnTo>
                    <a:pt x="690372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5564" y="2229611"/>
              <a:ext cx="637114" cy="464193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9451847" y="2573882"/>
            <a:ext cx="6800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0226040" y="2255520"/>
            <a:ext cx="490855" cy="490855"/>
            <a:chOff x="10226040" y="2255520"/>
            <a:chExt cx="490855" cy="490855"/>
          </a:xfrm>
        </p:grpSpPr>
        <p:sp>
          <p:nvSpPr>
            <p:cNvPr id="57" name="object 57"/>
            <p:cNvSpPr/>
            <p:nvPr/>
          </p:nvSpPr>
          <p:spPr>
            <a:xfrm>
              <a:off x="10226040" y="225552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245364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4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8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99192" y="2330196"/>
              <a:ext cx="342899" cy="341375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1056132" y="3139440"/>
            <a:ext cx="1050290" cy="718185"/>
            <a:chOff x="1056132" y="3139440"/>
            <a:chExt cx="1050290" cy="718185"/>
          </a:xfrm>
        </p:grpSpPr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132" y="3246120"/>
              <a:ext cx="627887" cy="61112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1536" y="3139440"/>
              <a:ext cx="484631" cy="484631"/>
            </a:xfrm>
            <a:prstGeom prst="rect">
              <a:avLst/>
            </a:prstGeom>
          </p:spPr>
        </p:pic>
      </p:grpSp>
      <p:sp>
        <p:nvSpPr>
          <p:cNvPr id="62" name="Slide Number Placeholder 6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4944" y="1859279"/>
            <a:ext cx="4465320" cy="3723640"/>
            <a:chOff x="694944" y="1859279"/>
            <a:chExt cx="4465320" cy="3723640"/>
          </a:xfrm>
        </p:grpSpPr>
        <p:sp>
          <p:nvSpPr>
            <p:cNvPr id="4" name="object 4"/>
            <p:cNvSpPr/>
            <p:nvPr/>
          </p:nvSpPr>
          <p:spPr>
            <a:xfrm>
              <a:off x="694944" y="2471927"/>
              <a:ext cx="4465320" cy="3110865"/>
            </a:xfrm>
            <a:custGeom>
              <a:avLst/>
              <a:gdLst/>
              <a:ahLst/>
              <a:cxnLst/>
              <a:rect l="l" t="t" r="r" b="b"/>
              <a:pathLst>
                <a:path w="4465320" h="3110865">
                  <a:moveTo>
                    <a:pt x="4465320" y="0"/>
                  </a:moveTo>
                  <a:lnTo>
                    <a:pt x="0" y="0"/>
                  </a:lnTo>
                  <a:lnTo>
                    <a:pt x="0" y="320052"/>
                  </a:lnTo>
                  <a:lnTo>
                    <a:pt x="0" y="3110484"/>
                  </a:lnTo>
                  <a:lnTo>
                    <a:pt x="4465320" y="3110484"/>
                  </a:lnTo>
                  <a:lnTo>
                    <a:pt x="4465320" y="320052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4944" y="1859279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606552"/>
                  </a:lnTo>
                  <a:lnTo>
                    <a:pt x="2991612" y="606552"/>
                  </a:lnTo>
                  <a:lnTo>
                    <a:pt x="2991612" y="350520"/>
                  </a:lnTo>
                  <a:lnTo>
                    <a:pt x="3683508" y="350520"/>
                  </a:lnTo>
                  <a:lnTo>
                    <a:pt x="3683508" y="606552"/>
                  </a:lnTo>
                  <a:lnTo>
                    <a:pt x="4465320" y="606552"/>
                  </a:lnTo>
                  <a:lnTo>
                    <a:pt x="4465320" y="35052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4944" y="1889360"/>
            <a:ext cx="4465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609" y="1849945"/>
            <a:ext cx="4202430" cy="2066925"/>
            <a:chOff x="685609" y="1849945"/>
            <a:chExt cx="4202430" cy="206692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1859279"/>
              <a:ext cx="875206" cy="6100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0372" y="1854707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80" h="615950">
                  <a:moveTo>
                    <a:pt x="0" y="0"/>
                  </a:moveTo>
                  <a:lnTo>
                    <a:pt x="880872" y="0"/>
                  </a:lnTo>
                  <a:lnTo>
                    <a:pt x="880872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83742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3742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455664" y="1859279"/>
            <a:ext cx="4465320" cy="3723640"/>
            <a:chOff x="6455664" y="1859279"/>
            <a:chExt cx="4465320" cy="3723640"/>
          </a:xfrm>
        </p:grpSpPr>
        <p:sp>
          <p:nvSpPr>
            <p:cNvPr id="13" name="object 13"/>
            <p:cNvSpPr/>
            <p:nvPr/>
          </p:nvSpPr>
          <p:spPr>
            <a:xfrm>
              <a:off x="6455664" y="2471927"/>
              <a:ext cx="4465320" cy="3110865"/>
            </a:xfrm>
            <a:custGeom>
              <a:avLst/>
              <a:gdLst/>
              <a:ahLst/>
              <a:cxnLst/>
              <a:rect l="l" t="t" r="r" b="b"/>
              <a:pathLst>
                <a:path w="4465320" h="3110865">
                  <a:moveTo>
                    <a:pt x="4465320" y="0"/>
                  </a:moveTo>
                  <a:lnTo>
                    <a:pt x="0" y="0"/>
                  </a:lnTo>
                  <a:lnTo>
                    <a:pt x="0" y="320052"/>
                  </a:lnTo>
                  <a:lnTo>
                    <a:pt x="0" y="3110484"/>
                  </a:lnTo>
                  <a:lnTo>
                    <a:pt x="4465320" y="3110484"/>
                  </a:lnTo>
                  <a:lnTo>
                    <a:pt x="4465320" y="320052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55664" y="1859279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606552"/>
                  </a:lnTo>
                  <a:lnTo>
                    <a:pt x="2991612" y="606552"/>
                  </a:lnTo>
                  <a:lnTo>
                    <a:pt x="2991612" y="350520"/>
                  </a:lnTo>
                  <a:lnTo>
                    <a:pt x="3681984" y="350520"/>
                  </a:lnTo>
                  <a:lnTo>
                    <a:pt x="3681984" y="606552"/>
                  </a:lnTo>
                  <a:lnTo>
                    <a:pt x="4465320" y="606552"/>
                  </a:lnTo>
                  <a:lnTo>
                    <a:pt x="4465320" y="35052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455664" y="1889360"/>
            <a:ext cx="4465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John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46329" y="1849945"/>
            <a:ext cx="4202430" cy="2066925"/>
            <a:chOff x="6446329" y="1849945"/>
            <a:chExt cx="4202430" cy="2066925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5663" y="1859279"/>
              <a:ext cx="875206" cy="6100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51091" y="1854707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79" h="615950">
                  <a:moveTo>
                    <a:pt x="0" y="0"/>
                  </a:moveTo>
                  <a:lnTo>
                    <a:pt x="880871" y="0"/>
                  </a:lnTo>
                  <a:lnTo>
                    <a:pt x="880871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44461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44461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937332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57172" y="2711069"/>
            <a:ext cx="2327910" cy="387350"/>
            <a:chOff x="1257172" y="2711069"/>
            <a:chExt cx="2327910" cy="387350"/>
          </a:xfrm>
        </p:grpSpPr>
        <p:sp>
          <p:nvSpPr>
            <p:cNvPr id="23" name="object 23"/>
            <p:cNvSpPr/>
            <p:nvPr/>
          </p:nvSpPr>
          <p:spPr>
            <a:xfrm>
              <a:off x="1271777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2" y="358139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71777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2" y="0"/>
                  </a:lnTo>
                  <a:lnTo>
                    <a:pt x="2298192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559214" y="272865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69136" y="4398142"/>
            <a:ext cx="3918585" cy="991235"/>
            <a:chOff x="969136" y="4398142"/>
            <a:chExt cx="3918585" cy="991235"/>
          </a:xfrm>
        </p:grpSpPr>
        <p:sp>
          <p:nvSpPr>
            <p:cNvPr id="27" name="object 27"/>
            <p:cNvSpPr/>
            <p:nvPr/>
          </p:nvSpPr>
          <p:spPr>
            <a:xfrm>
              <a:off x="98374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8374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095827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1777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97972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017893" y="2711069"/>
            <a:ext cx="2327910" cy="387350"/>
            <a:chOff x="7017893" y="2711069"/>
            <a:chExt cx="2327910" cy="387350"/>
          </a:xfrm>
        </p:grpSpPr>
        <p:sp>
          <p:nvSpPr>
            <p:cNvPr id="33" name="object 33"/>
            <p:cNvSpPr/>
            <p:nvPr/>
          </p:nvSpPr>
          <p:spPr>
            <a:xfrm>
              <a:off x="7032498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2" y="358139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032498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2" y="0"/>
                  </a:lnTo>
                  <a:lnTo>
                    <a:pt x="2298192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319854" y="272865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729856" y="4398142"/>
            <a:ext cx="3918585" cy="991235"/>
            <a:chOff x="6729856" y="4398142"/>
            <a:chExt cx="3918585" cy="991235"/>
          </a:xfrm>
        </p:grpSpPr>
        <p:sp>
          <p:nvSpPr>
            <p:cNvPr id="37" name="object 37"/>
            <p:cNvSpPr/>
            <p:nvPr/>
          </p:nvSpPr>
          <p:spPr>
            <a:xfrm>
              <a:off x="674446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74446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856469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32497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681793" y="2203450"/>
            <a:ext cx="1367790" cy="594995"/>
            <a:chOff x="3681793" y="2203450"/>
            <a:chExt cx="1367790" cy="594995"/>
          </a:xfrm>
        </p:grpSpPr>
        <p:sp>
          <p:nvSpPr>
            <p:cNvPr id="42" name="object 42"/>
            <p:cNvSpPr/>
            <p:nvPr/>
          </p:nvSpPr>
          <p:spPr>
            <a:xfrm>
              <a:off x="4378451" y="2209800"/>
              <a:ext cx="664845" cy="582295"/>
            </a:xfrm>
            <a:custGeom>
              <a:avLst/>
              <a:gdLst/>
              <a:ahLst/>
              <a:cxnLst/>
              <a:rect l="l" t="t" r="r" b="b"/>
              <a:pathLst>
                <a:path w="664845" h="582294">
                  <a:moveTo>
                    <a:pt x="664463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4463" y="582168"/>
                  </a:lnTo>
                  <a:lnTo>
                    <a:pt x="6644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378451" y="2209800"/>
              <a:ext cx="664845" cy="582295"/>
            </a:xfrm>
            <a:custGeom>
              <a:avLst/>
              <a:gdLst/>
              <a:ahLst/>
              <a:cxnLst/>
              <a:rect l="l" t="t" r="r" b="b"/>
              <a:pathLst>
                <a:path w="664845" h="582294">
                  <a:moveTo>
                    <a:pt x="0" y="0"/>
                  </a:moveTo>
                  <a:lnTo>
                    <a:pt x="664463" y="0"/>
                  </a:lnTo>
                  <a:lnTo>
                    <a:pt x="664463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686555" y="2209800"/>
              <a:ext cx="692150" cy="582295"/>
            </a:xfrm>
            <a:custGeom>
              <a:avLst/>
              <a:gdLst/>
              <a:ahLst/>
              <a:cxnLst/>
              <a:rect l="l" t="t" r="r" b="b"/>
              <a:pathLst>
                <a:path w="692150" h="582294">
                  <a:moveTo>
                    <a:pt x="691896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91896" y="582168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686555" y="2209800"/>
              <a:ext cx="692150" cy="582295"/>
            </a:xfrm>
            <a:custGeom>
              <a:avLst/>
              <a:gdLst/>
              <a:ahLst/>
              <a:cxnLst/>
              <a:rect l="l" t="t" r="r" b="b"/>
              <a:pathLst>
                <a:path w="692150" h="582294">
                  <a:moveTo>
                    <a:pt x="0" y="0"/>
                  </a:moveTo>
                  <a:lnTo>
                    <a:pt x="691896" y="0"/>
                  </a:lnTo>
                  <a:lnTo>
                    <a:pt x="691896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4844" y="2229611"/>
              <a:ext cx="637114" cy="46419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691128" y="2573882"/>
            <a:ext cx="681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465320" y="2255520"/>
            <a:ext cx="490855" cy="490855"/>
          </a:xfrm>
          <a:custGeom>
            <a:avLst/>
            <a:gdLst/>
            <a:ahLst/>
            <a:cxnLst/>
            <a:rect l="l" t="t" r="r" b="b"/>
            <a:pathLst>
              <a:path w="490854" h="490855">
                <a:moveTo>
                  <a:pt x="245364" y="0"/>
                </a:moveTo>
                <a:lnTo>
                  <a:pt x="195915" y="4984"/>
                </a:lnTo>
                <a:lnTo>
                  <a:pt x="149858" y="19282"/>
                </a:lnTo>
                <a:lnTo>
                  <a:pt x="108179" y="41904"/>
                </a:lnTo>
                <a:lnTo>
                  <a:pt x="71866" y="71866"/>
                </a:lnTo>
                <a:lnTo>
                  <a:pt x="41904" y="108179"/>
                </a:lnTo>
                <a:lnTo>
                  <a:pt x="19282" y="149858"/>
                </a:lnTo>
                <a:lnTo>
                  <a:pt x="4984" y="195915"/>
                </a:lnTo>
                <a:lnTo>
                  <a:pt x="0" y="245363"/>
                </a:lnTo>
                <a:lnTo>
                  <a:pt x="4984" y="294812"/>
                </a:lnTo>
                <a:lnTo>
                  <a:pt x="19282" y="340869"/>
                </a:lnTo>
                <a:lnTo>
                  <a:pt x="41904" y="382548"/>
                </a:lnTo>
                <a:lnTo>
                  <a:pt x="71866" y="418861"/>
                </a:lnTo>
                <a:lnTo>
                  <a:pt x="108179" y="448823"/>
                </a:lnTo>
                <a:lnTo>
                  <a:pt x="149858" y="471445"/>
                </a:lnTo>
                <a:lnTo>
                  <a:pt x="195915" y="485743"/>
                </a:lnTo>
                <a:lnTo>
                  <a:pt x="245364" y="490727"/>
                </a:lnTo>
                <a:lnTo>
                  <a:pt x="294812" y="485743"/>
                </a:lnTo>
                <a:lnTo>
                  <a:pt x="340869" y="471445"/>
                </a:lnTo>
                <a:lnTo>
                  <a:pt x="382548" y="448823"/>
                </a:lnTo>
                <a:lnTo>
                  <a:pt x="418861" y="418861"/>
                </a:lnTo>
                <a:lnTo>
                  <a:pt x="448823" y="382548"/>
                </a:lnTo>
                <a:lnTo>
                  <a:pt x="471445" y="340869"/>
                </a:lnTo>
                <a:lnTo>
                  <a:pt x="485743" y="294812"/>
                </a:lnTo>
                <a:lnTo>
                  <a:pt x="490728" y="245363"/>
                </a:lnTo>
                <a:lnTo>
                  <a:pt x="485743" y="195915"/>
                </a:lnTo>
                <a:lnTo>
                  <a:pt x="471445" y="149858"/>
                </a:lnTo>
                <a:lnTo>
                  <a:pt x="448823" y="108179"/>
                </a:lnTo>
                <a:lnTo>
                  <a:pt x="418861" y="71866"/>
                </a:lnTo>
                <a:lnTo>
                  <a:pt x="382548" y="41904"/>
                </a:lnTo>
                <a:lnTo>
                  <a:pt x="340869" y="19282"/>
                </a:lnTo>
                <a:lnTo>
                  <a:pt x="294812" y="4984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9" name="object 49"/>
          <p:cNvGrpSpPr/>
          <p:nvPr/>
        </p:nvGrpSpPr>
        <p:grpSpPr>
          <a:xfrm>
            <a:off x="9442513" y="2203450"/>
            <a:ext cx="1367790" cy="594995"/>
            <a:chOff x="9442513" y="2203450"/>
            <a:chExt cx="1367790" cy="594995"/>
          </a:xfrm>
        </p:grpSpPr>
        <p:sp>
          <p:nvSpPr>
            <p:cNvPr id="50" name="object 50"/>
            <p:cNvSpPr/>
            <p:nvPr/>
          </p:nvSpPr>
          <p:spPr>
            <a:xfrm>
              <a:off x="10137648" y="220980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665988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5988" y="582168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0137648" y="220980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0" y="0"/>
                  </a:moveTo>
                  <a:lnTo>
                    <a:pt x="665988" y="0"/>
                  </a:lnTo>
                  <a:lnTo>
                    <a:pt x="665988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447276" y="220980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690372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90372" y="582168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447276" y="220980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0" y="0"/>
                  </a:moveTo>
                  <a:lnTo>
                    <a:pt x="690372" y="0"/>
                  </a:lnTo>
                  <a:lnTo>
                    <a:pt x="690372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5564" y="2229611"/>
              <a:ext cx="637114" cy="464193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9451847" y="2573882"/>
            <a:ext cx="6800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897624" y="2255520"/>
            <a:ext cx="3819525" cy="3068320"/>
            <a:chOff x="6897624" y="2255520"/>
            <a:chExt cx="3819525" cy="3068320"/>
          </a:xfrm>
        </p:grpSpPr>
        <p:sp>
          <p:nvSpPr>
            <p:cNvPr id="57" name="object 57"/>
            <p:cNvSpPr/>
            <p:nvPr/>
          </p:nvSpPr>
          <p:spPr>
            <a:xfrm>
              <a:off x="10226040" y="225552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245364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4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8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7624" y="4712208"/>
              <a:ext cx="629411" cy="61112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4552" y="4605527"/>
              <a:ext cx="484631" cy="484631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3790188" y="3112007"/>
            <a:ext cx="1051560" cy="718185"/>
            <a:chOff x="3790188" y="3112007"/>
            <a:chExt cx="1051560" cy="718185"/>
          </a:xfrm>
        </p:grpSpPr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90188" y="3218687"/>
              <a:ext cx="629411" cy="61112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7115" y="3112007"/>
              <a:ext cx="484631" cy="484631"/>
            </a:xfrm>
            <a:prstGeom prst="rect">
              <a:avLst/>
            </a:prstGeom>
          </p:spPr>
        </p:pic>
      </p:grpSp>
      <p:sp>
        <p:nvSpPr>
          <p:cNvPr id="63" name="Slide Number Placeholder 6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4944" y="1859279"/>
            <a:ext cx="4465320" cy="3723640"/>
            <a:chOff x="694944" y="1859279"/>
            <a:chExt cx="4465320" cy="3723640"/>
          </a:xfrm>
        </p:grpSpPr>
        <p:sp>
          <p:nvSpPr>
            <p:cNvPr id="4" name="object 4"/>
            <p:cNvSpPr/>
            <p:nvPr/>
          </p:nvSpPr>
          <p:spPr>
            <a:xfrm>
              <a:off x="694944" y="2471927"/>
              <a:ext cx="4465320" cy="3110865"/>
            </a:xfrm>
            <a:custGeom>
              <a:avLst/>
              <a:gdLst/>
              <a:ahLst/>
              <a:cxnLst/>
              <a:rect l="l" t="t" r="r" b="b"/>
              <a:pathLst>
                <a:path w="4465320" h="3110865">
                  <a:moveTo>
                    <a:pt x="4465320" y="0"/>
                  </a:moveTo>
                  <a:lnTo>
                    <a:pt x="0" y="0"/>
                  </a:lnTo>
                  <a:lnTo>
                    <a:pt x="0" y="320052"/>
                  </a:lnTo>
                  <a:lnTo>
                    <a:pt x="0" y="3110484"/>
                  </a:lnTo>
                  <a:lnTo>
                    <a:pt x="4465320" y="3110484"/>
                  </a:lnTo>
                  <a:lnTo>
                    <a:pt x="4465320" y="320052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4944" y="1859279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606552"/>
                  </a:lnTo>
                  <a:lnTo>
                    <a:pt x="2991612" y="606552"/>
                  </a:lnTo>
                  <a:lnTo>
                    <a:pt x="2991612" y="350520"/>
                  </a:lnTo>
                  <a:lnTo>
                    <a:pt x="3683508" y="350520"/>
                  </a:lnTo>
                  <a:lnTo>
                    <a:pt x="3683508" y="606552"/>
                  </a:lnTo>
                  <a:lnTo>
                    <a:pt x="4465320" y="606552"/>
                  </a:lnTo>
                  <a:lnTo>
                    <a:pt x="4465320" y="35052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4944" y="1889360"/>
            <a:ext cx="4465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609" y="1849945"/>
            <a:ext cx="4202430" cy="2066925"/>
            <a:chOff x="685609" y="1849945"/>
            <a:chExt cx="4202430" cy="206692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1859279"/>
              <a:ext cx="875206" cy="6100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0372" y="1854707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80" h="615950">
                  <a:moveTo>
                    <a:pt x="0" y="0"/>
                  </a:moveTo>
                  <a:lnTo>
                    <a:pt x="880872" y="0"/>
                  </a:lnTo>
                  <a:lnTo>
                    <a:pt x="880872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83742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3742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455664" y="1859279"/>
            <a:ext cx="4465320" cy="3723640"/>
            <a:chOff x="6455664" y="1859279"/>
            <a:chExt cx="4465320" cy="3723640"/>
          </a:xfrm>
        </p:grpSpPr>
        <p:sp>
          <p:nvSpPr>
            <p:cNvPr id="13" name="object 13"/>
            <p:cNvSpPr/>
            <p:nvPr/>
          </p:nvSpPr>
          <p:spPr>
            <a:xfrm>
              <a:off x="6455664" y="2471927"/>
              <a:ext cx="4465320" cy="3110865"/>
            </a:xfrm>
            <a:custGeom>
              <a:avLst/>
              <a:gdLst/>
              <a:ahLst/>
              <a:cxnLst/>
              <a:rect l="l" t="t" r="r" b="b"/>
              <a:pathLst>
                <a:path w="4465320" h="3110865">
                  <a:moveTo>
                    <a:pt x="4465320" y="0"/>
                  </a:moveTo>
                  <a:lnTo>
                    <a:pt x="0" y="0"/>
                  </a:lnTo>
                  <a:lnTo>
                    <a:pt x="0" y="320052"/>
                  </a:lnTo>
                  <a:lnTo>
                    <a:pt x="0" y="3110484"/>
                  </a:lnTo>
                  <a:lnTo>
                    <a:pt x="4465320" y="3110484"/>
                  </a:lnTo>
                  <a:lnTo>
                    <a:pt x="4465320" y="320052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55664" y="1859279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606552"/>
                  </a:lnTo>
                  <a:lnTo>
                    <a:pt x="2991612" y="606552"/>
                  </a:lnTo>
                  <a:lnTo>
                    <a:pt x="2991612" y="350520"/>
                  </a:lnTo>
                  <a:lnTo>
                    <a:pt x="3681984" y="350520"/>
                  </a:lnTo>
                  <a:lnTo>
                    <a:pt x="3681984" y="606552"/>
                  </a:lnTo>
                  <a:lnTo>
                    <a:pt x="4465320" y="606552"/>
                  </a:lnTo>
                  <a:lnTo>
                    <a:pt x="4465320" y="35052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455664" y="1889360"/>
            <a:ext cx="4465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John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46329" y="1849945"/>
            <a:ext cx="4202430" cy="2066925"/>
            <a:chOff x="6446329" y="1849945"/>
            <a:chExt cx="4202430" cy="2066925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5663" y="1859279"/>
              <a:ext cx="875206" cy="6100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51091" y="1854707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79" h="615950">
                  <a:moveTo>
                    <a:pt x="0" y="0"/>
                  </a:moveTo>
                  <a:lnTo>
                    <a:pt x="880871" y="0"/>
                  </a:lnTo>
                  <a:lnTo>
                    <a:pt x="880871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44461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44461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937332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57172" y="2711069"/>
            <a:ext cx="2327910" cy="387350"/>
            <a:chOff x="1257172" y="2711069"/>
            <a:chExt cx="2327910" cy="387350"/>
          </a:xfrm>
        </p:grpSpPr>
        <p:sp>
          <p:nvSpPr>
            <p:cNvPr id="23" name="object 23"/>
            <p:cNvSpPr/>
            <p:nvPr/>
          </p:nvSpPr>
          <p:spPr>
            <a:xfrm>
              <a:off x="1271777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2" y="358139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71777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2" y="0"/>
                  </a:lnTo>
                  <a:lnTo>
                    <a:pt x="2298192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559214" y="272865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69136" y="4398142"/>
            <a:ext cx="3918585" cy="991235"/>
            <a:chOff x="969136" y="4398142"/>
            <a:chExt cx="3918585" cy="991235"/>
          </a:xfrm>
        </p:grpSpPr>
        <p:sp>
          <p:nvSpPr>
            <p:cNvPr id="27" name="object 27"/>
            <p:cNvSpPr/>
            <p:nvPr/>
          </p:nvSpPr>
          <p:spPr>
            <a:xfrm>
              <a:off x="98374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8374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095827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1777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97972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017893" y="2711069"/>
            <a:ext cx="2327910" cy="387350"/>
            <a:chOff x="7017893" y="2711069"/>
            <a:chExt cx="2327910" cy="387350"/>
          </a:xfrm>
        </p:grpSpPr>
        <p:sp>
          <p:nvSpPr>
            <p:cNvPr id="33" name="object 33"/>
            <p:cNvSpPr/>
            <p:nvPr/>
          </p:nvSpPr>
          <p:spPr>
            <a:xfrm>
              <a:off x="7032498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2" y="358139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032498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2" y="0"/>
                  </a:lnTo>
                  <a:lnTo>
                    <a:pt x="2298192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319854" y="272865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729856" y="4398142"/>
            <a:ext cx="3918585" cy="991235"/>
            <a:chOff x="6729856" y="4398142"/>
            <a:chExt cx="3918585" cy="991235"/>
          </a:xfrm>
        </p:grpSpPr>
        <p:sp>
          <p:nvSpPr>
            <p:cNvPr id="37" name="object 37"/>
            <p:cNvSpPr/>
            <p:nvPr/>
          </p:nvSpPr>
          <p:spPr>
            <a:xfrm>
              <a:off x="674446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74446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856469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32497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681793" y="2203450"/>
            <a:ext cx="1367790" cy="594995"/>
            <a:chOff x="3681793" y="2203450"/>
            <a:chExt cx="1367790" cy="594995"/>
          </a:xfrm>
        </p:grpSpPr>
        <p:sp>
          <p:nvSpPr>
            <p:cNvPr id="42" name="object 42"/>
            <p:cNvSpPr/>
            <p:nvPr/>
          </p:nvSpPr>
          <p:spPr>
            <a:xfrm>
              <a:off x="4378451" y="2209800"/>
              <a:ext cx="664845" cy="582295"/>
            </a:xfrm>
            <a:custGeom>
              <a:avLst/>
              <a:gdLst/>
              <a:ahLst/>
              <a:cxnLst/>
              <a:rect l="l" t="t" r="r" b="b"/>
              <a:pathLst>
                <a:path w="664845" h="582294">
                  <a:moveTo>
                    <a:pt x="664463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4463" y="582168"/>
                  </a:lnTo>
                  <a:lnTo>
                    <a:pt x="6644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378451" y="2209800"/>
              <a:ext cx="664845" cy="582295"/>
            </a:xfrm>
            <a:custGeom>
              <a:avLst/>
              <a:gdLst/>
              <a:ahLst/>
              <a:cxnLst/>
              <a:rect l="l" t="t" r="r" b="b"/>
              <a:pathLst>
                <a:path w="664845" h="582294">
                  <a:moveTo>
                    <a:pt x="0" y="0"/>
                  </a:moveTo>
                  <a:lnTo>
                    <a:pt x="664463" y="0"/>
                  </a:lnTo>
                  <a:lnTo>
                    <a:pt x="664463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686555" y="2209800"/>
              <a:ext cx="692150" cy="582295"/>
            </a:xfrm>
            <a:custGeom>
              <a:avLst/>
              <a:gdLst/>
              <a:ahLst/>
              <a:cxnLst/>
              <a:rect l="l" t="t" r="r" b="b"/>
              <a:pathLst>
                <a:path w="692150" h="582294">
                  <a:moveTo>
                    <a:pt x="691896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91896" y="582168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686555" y="2209800"/>
              <a:ext cx="692150" cy="582295"/>
            </a:xfrm>
            <a:custGeom>
              <a:avLst/>
              <a:gdLst/>
              <a:ahLst/>
              <a:cxnLst/>
              <a:rect l="l" t="t" r="r" b="b"/>
              <a:pathLst>
                <a:path w="692150" h="582294">
                  <a:moveTo>
                    <a:pt x="0" y="0"/>
                  </a:moveTo>
                  <a:lnTo>
                    <a:pt x="691896" y="0"/>
                  </a:lnTo>
                  <a:lnTo>
                    <a:pt x="691896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4844" y="2229611"/>
              <a:ext cx="637114" cy="46419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691128" y="2573882"/>
            <a:ext cx="681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909060" y="2255520"/>
            <a:ext cx="1051560" cy="1574800"/>
            <a:chOff x="3909060" y="2255520"/>
            <a:chExt cx="1051560" cy="1574800"/>
          </a:xfrm>
        </p:grpSpPr>
        <p:sp>
          <p:nvSpPr>
            <p:cNvPr id="49" name="object 49"/>
            <p:cNvSpPr/>
            <p:nvPr/>
          </p:nvSpPr>
          <p:spPr>
            <a:xfrm>
              <a:off x="4465319" y="225552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245364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4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8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9060" y="3218688"/>
              <a:ext cx="629411" cy="61112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5988" y="3112007"/>
              <a:ext cx="484631" cy="484631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9442513" y="2203450"/>
            <a:ext cx="1367790" cy="594995"/>
            <a:chOff x="9442513" y="2203450"/>
            <a:chExt cx="1367790" cy="594995"/>
          </a:xfrm>
        </p:grpSpPr>
        <p:sp>
          <p:nvSpPr>
            <p:cNvPr id="53" name="object 53"/>
            <p:cNvSpPr/>
            <p:nvPr/>
          </p:nvSpPr>
          <p:spPr>
            <a:xfrm>
              <a:off x="10137648" y="220980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665988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5988" y="582168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0137648" y="220980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0" y="0"/>
                  </a:moveTo>
                  <a:lnTo>
                    <a:pt x="665988" y="0"/>
                  </a:lnTo>
                  <a:lnTo>
                    <a:pt x="665988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447276" y="220980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690372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90372" y="582168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447276" y="220980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0" y="0"/>
                  </a:moveTo>
                  <a:lnTo>
                    <a:pt x="690372" y="0"/>
                  </a:lnTo>
                  <a:lnTo>
                    <a:pt x="690372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5564" y="2229611"/>
              <a:ext cx="637114" cy="464193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9451847" y="2573882"/>
            <a:ext cx="6800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710172" y="2255520"/>
            <a:ext cx="4407535" cy="3068320"/>
            <a:chOff x="6710172" y="2255520"/>
            <a:chExt cx="4407535" cy="3068320"/>
          </a:xfrm>
        </p:grpSpPr>
        <p:sp>
          <p:nvSpPr>
            <p:cNvPr id="60" name="object 60"/>
            <p:cNvSpPr/>
            <p:nvPr/>
          </p:nvSpPr>
          <p:spPr>
            <a:xfrm>
              <a:off x="10226040" y="225552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245364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4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8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9692" y="4712208"/>
              <a:ext cx="627887" cy="61112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2235" y="3110483"/>
              <a:ext cx="484631" cy="48463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0172" y="3218688"/>
              <a:ext cx="629411" cy="611123"/>
            </a:xfrm>
            <a:prstGeom prst="rect">
              <a:avLst/>
            </a:prstGeom>
          </p:spPr>
        </p:pic>
      </p:grpSp>
      <p:sp>
        <p:nvSpPr>
          <p:cNvPr id="64" name="Slide Number Placeholder 6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0181" y="2523553"/>
            <a:ext cx="4474845" cy="3726815"/>
            <a:chOff x="690181" y="2523553"/>
            <a:chExt cx="4474845" cy="3726815"/>
          </a:xfrm>
        </p:grpSpPr>
        <p:sp>
          <p:nvSpPr>
            <p:cNvPr id="4" name="object 4"/>
            <p:cNvSpPr/>
            <p:nvPr/>
          </p:nvSpPr>
          <p:spPr>
            <a:xfrm>
              <a:off x="694944" y="3140964"/>
              <a:ext cx="4465320" cy="3108960"/>
            </a:xfrm>
            <a:custGeom>
              <a:avLst/>
              <a:gdLst/>
              <a:ahLst/>
              <a:cxnLst/>
              <a:rect l="l" t="t" r="r" b="b"/>
              <a:pathLst>
                <a:path w="4465320" h="3108960">
                  <a:moveTo>
                    <a:pt x="4465320" y="0"/>
                  </a:moveTo>
                  <a:lnTo>
                    <a:pt x="0" y="0"/>
                  </a:lnTo>
                  <a:lnTo>
                    <a:pt x="0" y="3108960"/>
                  </a:lnTo>
                  <a:lnTo>
                    <a:pt x="4465320" y="310896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494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4465320" y="606551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9494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0" y="0"/>
                  </a:moveTo>
                  <a:lnTo>
                    <a:pt x="4465320" y="0"/>
                  </a:lnTo>
                  <a:lnTo>
                    <a:pt x="4465320" y="606551"/>
                  </a:lnTo>
                  <a:lnTo>
                    <a:pt x="0" y="6065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4944" y="2523744"/>
            <a:ext cx="4465320" cy="6172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609" y="2518981"/>
            <a:ext cx="4202430" cy="2065655"/>
            <a:chOff x="685609" y="2518981"/>
            <a:chExt cx="4202430" cy="2065655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2528316"/>
              <a:ext cx="875206" cy="6100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0372" y="2523744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80" h="615950">
                  <a:moveTo>
                    <a:pt x="0" y="0"/>
                  </a:moveTo>
                  <a:lnTo>
                    <a:pt x="880872" y="0"/>
                  </a:lnTo>
                  <a:lnTo>
                    <a:pt x="880872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3742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3729228" y="0"/>
                  </a:moveTo>
                  <a:lnTo>
                    <a:pt x="160020" y="0"/>
                  </a:lnTo>
                  <a:lnTo>
                    <a:pt x="109440" y="8157"/>
                  </a:lnTo>
                  <a:lnTo>
                    <a:pt x="65513" y="30873"/>
                  </a:lnTo>
                  <a:lnTo>
                    <a:pt x="30873" y="65513"/>
                  </a:lnTo>
                  <a:lnTo>
                    <a:pt x="8157" y="109440"/>
                  </a:lnTo>
                  <a:lnTo>
                    <a:pt x="0" y="160019"/>
                  </a:lnTo>
                  <a:lnTo>
                    <a:pt x="0" y="800087"/>
                  </a:lnTo>
                  <a:lnTo>
                    <a:pt x="8157" y="850668"/>
                  </a:lnTo>
                  <a:lnTo>
                    <a:pt x="30873" y="894598"/>
                  </a:lnTo>
                  <a:lnTo>
                    <a:pt x="65513" y="929241"/>
                  </a:lnTo>
                  <a:lnTo>
                    <a:pt x="109440" y="951961"/>
                  </a:lnTo>
                  <a:lnTo>
                    <a:pt x="160020" y="960119"/>
                  </a:lnTo>
                  <a:lnTo>
                    <a:pt x="3729228" y="960119"/>
                  </a:lnTo>
                  <a:lnTo>
                    <a:pt x="3779807" y="951961"/>
                  </a:lnTo>
                  <a:lnTo>
                    <a:pt x="3823734" y="929241"/>
                  </a:lnTo>
                  <a:lnTo>
                    <a:pt x="3858374" y="894598"/>
                  </a:lnTo>
                  <a:lnTo>
                    <a:pt x="3881090" y="850668"/>
                  </a:lnTo>
                  <a:lnTo>
                    <a:pt x="3889248" y="800087"/>
                  </a:lnTo>
                  <a:lnTo>
                    <a:pt x="3889248" y="160019"/>
                  </a:lnTo>
                  <a:lnTo>
                    <a:pt x="3881090" y="109440"/>
                  </a:lnTo>
                  <a:lnTo>
                    <a:pt x="3858374" y="65513"/>
                  </a:lnTo>
                  <a:lnTo>
                    <a:pt x="3823734" y="30873"/>
                  </a:lnTo>
                  <a:lnTo>
                    <a:pt x="3779807" y="8157"/>
                  </a:lnTo>
                  <a:lnTo>
                    <a:pt x="3729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83742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3729228" y="0"/>
                  </a:lnTo>
                  <a:lnTo>
                    <a:pt x="3779807" y="8157"/>
                  </a:lnTo>
                  <a:lnTo>
                    <a:pt x="3823734" y="30873"/>
                  </a:lnTo>
                  <a:lnTo>
                    <a:pt x="3858374" y="65513"/>
                  </a:lnTo>
                  <a:lnTo>
                    <a:pt x="3881090" y="109440"/>
                  </a:lnTo>
                  <a:lnTo>
                    <a:pt x="3889248" y="160019"/>
                  </a:lnTo>
                  <a:lnTo>
                    <a:pt x="3889248" y="800087"/>
                  </a:lnTo>
                  <a:lnTo>
                    <a:pt x="3881090" y="850668"/>
                  </a:lnTo>
                  <a:lnTo>
                    <a:pt x="3858374" y="894598"/>
                  </a:lnTo>
                  <a:lnTo>
                    <a:pt x="3823734" y="929241"/>
                  </a:lnTo>
                  <a:lnTo>
                    <a:pt x="3779807" y="951961"/>
                  </a:lnTo>
                  <a:lnTo>
                    <a:pt x="3729228" y="960119"/>
                  </a:lnTo>
                  <a:lnTo>
                    <a:pt x="160020" y="960119"/>
                  </a:lnTo>
                  <a:lnTo>
                    <a:pt x="109440" y="951961"/>
                  </a:lnTo>
                  <a:lnTo>
                    <a:pt x="65513" y="929241"/>
                  </a:lnTo>
                  <a:lnTo>
                    <a:pt x="30873" y="894598"/>
                  </a:lnTo>
                  <a:lnTo>
                    <a:pt x="8157" y="850668"/>
                  </a:lnTo>
                  <a:lnTo>
                    <a:pt x="0" y="800087"/>
                  </a:lnTo>
                  <a:lnTo>
                    <a:pt x="0" y="160019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450901" y="2523553"/>
            <a:ext cx="4474845" cy="3726815"/>
            <a:chOff x="6450901" y="2523553"/>
            <a:chExt cx="4474845" cy="3726815"/>
          </a:xfrm>
        </p:grpSpPr>
        <p:sp>
          <p:nvSpPr>
            <p:cNvPr id="14" name="object 14"/>
            <p:cNvSpPr/>
            <p:nvPr/>
          </p:nvSpPr>
          <p:spPr>
            <a:xfrm>
              <a:off x="6455664" y="3140964"/>
              <a:ext cx="4465320" cy="3108960"/>
            </a:xfrm>
            <a:custGeom>
              <a:avLst/>
              <a:gdLst/>
              <a:ahLst/>
              <a:cxnLst/>
              <a:rect l="l" t="t" r="r" b="b"/>
              <a:pathLst>
                <a:path w="4465320" h="3108960">
                  <a:moveTo>
                    <a:pt x="4465320" y="0"/>
                  </a:moveTo>
                  <a:lnTo>
                    <a:pt x="0" y="0"/>
                  </a:lnTo>
                  <a:lnTo>
                    <a:pt x="0" y="3108960"/>
                  </a:lnTo>
                  <a:lnTo>
                    <a:pt x="4465320" y="310896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5566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4465320" y="606551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5566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0" y="0"/>
                  </a:moveTo>
                  <a:lnTo>
                    <a:pt x="4465320" y="0"/>
                  </a:lnTo>
                  <a:lnTo>
                    <a:pt x="4465320" y="606551"/>
                  </a:lnTo>
                  <a:lnTo>
                    <a:pt x="0" y="6065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455664" y="2523744"/>
            <a:ext cx="4465320" cy="6172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3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John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46329" y="2518981"/>
            <a:ext cx="4202430" cy="2065655"/>
            <a:chOff x="6446329" y="2518981"/>
            <a:chExt cx="4202430" cy="206565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5663" y="2528316"/>
              <a:ext cx="875206" cy="6100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451091" y="2523744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79" h="615950">
                  <a:moveTo>
                    <a:pt x="0" y="0"/>
                  </a:moveTo>
                  <a:lnTo>
                    <a:pt x="880871" y="0"/>
                  </a:lnTo>
                  <a:lnTo>
                    <a:pt x="880871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44461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3729228" y="0"/>
                  </a:moveTo>
                  <a:lnTo>
                    <a:pt x="160020" y="0"/>
                  </a:lnTo>
                  <a:lnTo>
                    <a:pt x="109440" y="8157"/>
                  </a:lnTo>
                  <a:lnTo>
                    <a:pt x="65513" y="30873"/>
                  </a:lnTo>
                  <a:lnTo>
                    <a:pt x="30873" y="65513"/>
                  </a:lnTo>
                  <a:lnTo>
                    <a:pt x="8157" y="109440"/>
                  </a:lnTo>
                  <a:lnTo>
                    <a:pt x="0" y="160019"/>
                  </a:lnTo>
                  <a:lnTo>
                    <a:pt x="0" y="800087"/>
                  </a:lnTo>
                  <a:lnTo>
                    <a:pt x="8157" y="850668"/>
                  </a:lnTo>
                  <a:lnTo>
                    <a:pt x="30873" y="894598"/>
                  </a:lnTo>
                  <a:lnTo>
                    <a:pt x="65513" y="929241"/>
                  </a:lnTo>
                  <a:lnTo>
                    <a:pt x="109440" y="951961"/>
                  </a:lnTo>
                  <a:lnTo>
                    <a:pt x="160020" y="960119"/>
                  </a:lnTo>
                  <a:lnTo>
                    <a:pt x="3729228" y="960119"/>
                  </a:lnTo>
                  <a:lnTo>
                    <a:pt x="3779807" y="951961"/>
                  </a:lnTo>
                  <a:lnTo>
                    <a:pt x="3823734" y="929241"/>
                  </a:lnTo>
                  <a:lnTo>
                    <a:pt x="3858374" y="894598"/>
                  </a:lnTo>
                  <a:lnTo>
                    <a:pt x="3881090" y="850668"/>
                  </a:lnTo>
                  <a:lnTo>
                    <a:pt x="3889248" y="800087"/>
                  </a:lnTo>
                  <a:lnTo>
                    <a:pt x="3889248" y="160019"/>
                  </a:lnTo>
                  <a:lnTo>
                    <a:pt x="3881090" y="109440"/>
                  </a:lnTo>
                  <a:lnTo>
                    <a:pt x="3858374" y="65513"/>
                  </a:lnTo>
                  <a:lnTo>
                    <a:pt x="3823734" y="30873"/>
                  </a:lnTo>
                  <a:lnTo>
                    <a:pt x="3779807" y="8157"/>
                  </a:lnTo>
                  <a:lnTo>
                    <a:pt x="3729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44461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3729228" y="0"/>
                  </a:lnTo>
                  <a:lnTo>
                    <a:pt x="3779807" y="8157"/>
                  </a:lnTo>
                  <a:lnTo>
                    <a:pt x="3823734" y="30873"/>
                  </a:lnTo>
                  <a:lnTo>
                    <a:pt x="3858374" y="65513"/>
                  </a:lnTo>
                  <a:lnTo>
                    <a:pt x="3881090" y="109440"/>
                  </a:lnTo>
                  <a:lnTo>
                    <a:pt x="3889248" y="160019"/>
                  </a:lnTo>
                  <a:lnTo>
                    <a:pt x="3889248" y="800087"/>
                  </a:lnTo>
                  <a:lnTo>
                    <a:pt x="3881090" y="850668"/>
                  </a:lnTo>
                  <a:lnTo>
                    <a:pt x="3858374" y="894598"/>
                  </a:lnTo>
                  <a:lnTo>
                    <a:pt x="3823734" y="929241"/>
                  </a:lnTo>
                  <a:lnTo>
                    <a:pt x="3779807" y="951961"/>
                  </a:lnTo>
                  <a:lnTo>
                    <a:pt x="3729228" y="960119"/>
                  </a:lnTo>
                  <a:lnTo>
                    <a:pt x="160020" y="960119"/>
                  </a:lnTo>
                  <a:lnTo>
                    <a:pt x="109440" y="951961"/>
                  </a:lnTo>
                  <a:lnTo>
                    <a:pt x="65513" y="929241"/>
                  </a:lnTo>
                  <a:lnTo>
                    <a:pt x="30873" y="894598"/>
                  </a:lnTo>
                  <a:lnTo>
                    <a:pt x="8157" y="850668"/>
                  </a:lnTo>
                  <a:lnTo>
                    <a:pt x="0" y="800087"/>
                  </a:lnTo>
                  <a:lnTo>
                    <a:pt x="0" y="160019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937332" y="3849429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1777" y="3394709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69263" y="5067305"/>
            <a:ext cx="3918585" cy="990600"/>
            <a:chOff x="969263" y="5067305"/>
            <a:chExt cx="3918585" cy="990600"/>
          </a:xfrm>
        </p:grpSpPr>
        <p:sp>
          <p:nvSpPr>
            <p:cNvPr id="26" name="object 26"/>
            <p:cNvSpPr/>
            <p:nvPr/>
          </p:nvSpPr>
          <p:spPr>
            <a:xfrm>
              <a:off x="98374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8374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095827" y="5321749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71777" y="4866894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7972" y="3849429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32497" y="3394709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29983" y="5067305"/>
            <a:ext cx="3918585" cy="990600"/>
            <a:chOff x="6729983" y="5067305"/>
            <a:chExt cx="3918585" cy="990600"/>
          </a:xfrm>
        </p:grpSpPr>
        <p:sp>
          <p:nvSpPr>
            <p:cNvPr id="33" name="object 33"/>
            <p:cNvSpPr/>
            <p:nvPr/>
          </p:nvSpPr>
          <p:spPr>
            <a:xfrm>
              <a:off x="674446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74446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856469" y="5321749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32497" y="4866894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81609" y="1548130"/>
            <a:ext cx="1367790" cy="594995"/>
            <a:chOff x="6781609" y="1548130"/>
            <a:chExt cx="1367790" cy="594995"/>
          </a:xfrm>
        </p:grpSpPr>
        <p:sp>
          <p:nvSpPr>
            <p:cNvPr id="38" name="object 38"/>
            <p:cNvSpPr/>
            <p:nvPr/>
          </p:nvSpPr>
          <p:spPr>
            <a:xfrm>
              <a:off x="7476743" y="155448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665988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5988" y="582168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476743" y="155448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0" y="0"/>
                  </a:moveTo>
                  <a:lnTo>
                    <a:pt x="665988" y="0"/>
                  </a:lnTo>
                  <a:lnTo>
                    <a:pt x="665988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786371" y="155448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0" y="0"/>
                  </a:moveTo>
                  <a:lnTo>
                    <a:pt x="690372" y="0"/>
                  </a:lnTo>
                  <a:lnTo>
                    <a:pt x="690372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1286" y="1636461"/>
              <a:ext cx="499697" cy="33985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931377" y="1919186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87267" y="1542288"/>
            <a:ext cx="4768850" cy="608330"/>
            <a:chOff x="3287267" y="1542288"/>
            <a:chExt cx="4768850" cy="608330"/>
          </a:xfrm>
        </p:grpSpPr>
        <p:sp>
          <p:nvSpPr>
            <p:cNvPr id="44" name="object 44"/>
            <p:cNvSpPr/>
            <p:nvPr/>
          </p:nvSpPr>
          <p:spPr>
            <a:xfrm>
              <a:off x="7565135" y="160020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245364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4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8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8288" y="1674876"/>
              <a:ext cx="342899" cy="3428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287267" y="1542288"/>
              <a:ext cx="3528060" cy="608330"/>
            </a:xfrm>
            <a:custGeom>
              <a:avLst/>
              <a:gdLst/>
              <a:ahLst/>
              <a:cxnLst/>
              <a:rect l="l" t="t" r="r" b="b"/>
              <a:pathLst>
                <a:path w="3528059" h="608330">
                  <a:moveTo>
                    <a:pt x="352806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3528060" y="608076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3287267" y="1542288"/>
            <a:ext cx="3528060" cy="6083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61085">
              <a:lnSpc>
                <a:spcPct val="100000"/>
              </a:lnSpc>
              <a:spcBef>
                <a:spcPts val="340"/>
              </a:spcBef>
            </a:pPr>
            <a:r>
              <a:rPr sz="3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Person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8" name="object 4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4011" y="1269491"/>
            <a:ext cx="835151" cy="1002791"/>
          </a:xfrm>
          <a:prstGeom prst="rect">
            <a:avLst/>
          </a:prstGeom>
        </p:spPr>
      </p:pic>
      <p:sp>
        <p:nvSpPr>
          <p:cNvPr id="49" name="Slide Number Placeholder 4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0181" y="2523553"/>
            <a:ext cx="4474845" cy="3726815"/>
            <a:chOff x="690181" y="2523553"/>
            <a:chExt cx="4474845" cy="3726815"/>
          </a:xfrm>
        </p:grpSpPr>
        <p:sp>
          <p:nvSpPr>
            <p:cNvPr id="4" name="object 4"/>
            <p:cNvSpPr/>
            <p:nvPr/>
          </p:nvSpPr>
          <p:spPr>
            <a:xfrm>
              <a:off x="694944" y="3140964"/>
              <a:ext cx="4465320" cy="3108960"/>
            </a:xfrm>
            <a:custGeom>
              <a:avLst/>
              <a:gdLst/>
              <a:ahLst/>
              <a:cxnLst/>
              <a:rect l="l" t="t" r="r" b="b"/>
              <a:pathLst>
                <a:path w="4465320" h="3108960">
                  <a:moveTo>
                    <a:pt x="4465320" y="0"/>
                  </a:moveTo>
                  <a:lnTo>
                    <a:pt x="0" y="0"/>
                  </a:lnTo>
                  <a:lnTo>
                    <a:pt x="0" y="3108960"/>
                  </a:lnTo>
                  <a:lnTo>
                    <a:pt x="4465320" y="310896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494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4465320" y="606551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9494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0" y="0"/>
                  </a:moveTo>
                  <a:lnTo>
                    <a:pt x="4465320" y="0"/>
                  </a:lnTo>
                  <a:lnTo>
                    <a:pt x="4465320" y="606551"/>
                  </a:lnTo>
                  <a:lnTo>
                    <a:pt x="0" y="6065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4944" y="2523744"/>
            <a:ext cx="4465320" cy="6172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609" y="2518981"/>
            <a:ext cx="4202430" cy="2065655"/>
            <a:chOff x="685609" y="2518981"/>
            <a:chExt cx="4202430" cy="2065655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2528316"/>
              <a:ext cx="875206" cy="6100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0372" y="2523744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80" h="615950">
                  <a:moveTo>
                    <a:pt x="0" y="0"/>
                  </a:moveTo>
                  <a:lnTo>
                    <a:pt x="880872" y="0"/>
                  </a:lnTo>
                  <a:lnTo>
                    <a:pt x="880872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3742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3729228" y="0"/>
                  </a:moveTo>
                  <a:lnTo>
                    <a:pt x="160020" y="0"/>
                  </a:lnTo>
                  <a:lnTo>
                    <a:pt x="109440" y="8157"/>
                  </a:lnTo>
                  <a:lnTo>
                    <a:pt x="65513" y="30873"/>
                  </a:lnTo>
                  <a:lnTo>
                    <a:pt x="30873" y="65513"/>
                  </a:lnTo>
                  <a:lnTo>
                    <a:pt x="8157" y="109440"/>
                  </a:lnTo>
                  <a:lnTo>
                    <a:pt x="0" y="160019"/>
                  </a:lnTo>
                  <a:lnTo>
                    <a:pt x="0" y="800087"/>
                  </a:lnTo>
                  <a:lnTo>
                    <a:pt x="8157" y="850668"/>
                  </a:lnTo>
                  <a:lnTo>
                    <a:pt x="30873" y="894598"/>
                  </a:lnTo>
                  <a:lnTo>
                    <a:pt x="65513" y="929241"/>
                  </a:lnTo>
                  <a:lnTo>
                    <a:pt x="109440" y="951961"/>
                  </a:lnTo>
                  <a:lnTo>
                    <a:pt x="160020" y="960119"/>
                  </a:lnTo>
                  <a:lnTo>
                    <a:pt x="3729228" y="960119"/>
                  </a:lnTo>
                  <a:lnTo>
                    <a:pt x="3779807" y="951961"/>
                  </a:lnTo>
                  <a:lnTo>
                    <a:pt x="3823734" y="929241"/>
                  </a:lnTo>
                  <a:lnTo>
                    <a:pt x="3858374" y="894598"/>
                  </a:lnTo>
                  <a:lnTo>
                    <a:pt x="3881090" y="850668"/>
                  </a:lnTo>
                  <a:lnTo>
                    <a:pt x="3889248" y="800087"/>
                  </a:lnTo>
                  <a:lnTo>
                    <a:pt x="3889248" y="160019"/>
                  </a:lnTo>
                  <a:lnTo>
                    <a:pt x="3881090" y="109440"/>
                  </a:lnTo>
                  <a:lnTo>
                    <a:pt x="3858374" y="65513"/>
                  </a:lnTo>
                  <a:lnTo>
                    <a:pt x="3823734" y="30873"/>
                  </a:lnTo>
                  <a:lnTo>
                    <a:pt x="3779807" y="8157"/>
                  </a:lnTo>
                  <a:lnTo>
                    <a:pt x="3729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83742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3729228" y="0"/>
                  </a:lnTo>
                  <a:lnTo>
                    <a:pt x="3779807" y="8157"/>
                  </a:lnTo>
                  <a:lnTo>
                    <a:pt x="3823734" y="30873"/>
                  </a:lnTo>
                  <a:lnTo>
                    <a:pt x="3858374" y="65513"/>
                  </a:lnTo>
                  <a:lnTo>
                    <a:pt x="3881090" y="109440"/>
                  </a:lnTo>
                  <a:lnTo>
                    <a:pt x="3889248" y="160019"/>
                  </a:lnTo>
                  <a:lnTo>
                    <a:pt x="3889248" y="800087"/>
                  </a:lnTo>
                  <a:lnTo>
                    <a:pt x="3881090" y="850668"/>
                  </a:lnTo>
                  <a:lnTo>
                    <a:pt x="3858374" y="894598"/>
                  </a:lnTo>
                  <a:lnTo>
                    <a:pt x="3823734" y="929241"/>
                  </a:lnTo>
                  <a:lnTo>
                    <a:pt x="3779807" y="951961"/>
                  </a:lnTo>
                  <a:lnTo>
                    <a:pt x="3729228" y="960119"/>
                  </a:lnTo>
                  <a:lnTo>
                    <a:pt x="160020" y="960119"/>
                  </a:lnTo>
                  <a:lnTo>
                    <a:pt x="109440" y="951961"/>
                  </a:lnTo>
                  <a:lnTo>
                    <a:pt x="65513" y="929241"/>
                  </a:lnTo>
                  <a:lnTo>
                    <a:pt x="30873" y="894598"/>
                  </a:lnTo>
                  <a:lnTo>
                    <a:pt x="8157" y="850668"/>
                  </a:lnTo>
                  <a:lnTo>
                    <a:pt x="0" y="800087"/>
                  </a:lnTo>
                  <a:lnTo>
                    <a:pt x="0" y="160019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450901" y="2523553"/>
            <a:ext cx="4474845" cy="3726815"/>
            <a:chOff x="6450901" y="2523553"/>
            <a:chExt cx="4474845" cy="3726815"/>
          </a:xfrm>
        </p:grpSpPr>
        <p:sp>
          <p:nvSpPr>
            <p:cNvPr id="14" name="object 14"/>
            <p:cNvSpPr/>
            <p:nvPr/>
          </p:nvSpPr>
          <p:spPr>
            <a:xfrm>
              <a:off x="6455664" y="3140964"/>
              <a:ext cx="4465320" cy="3108960"/>
            </a:xfrm>
            <a:custGeom>
              <a:avLst/>
              <a:gdLst/>
              <a:ahLst/>
              <a:cxnLst/>
              <a:rect l="l" t="t" r="r" b="b"/>
              <a:pathLst>
                <a:path w="4465320" h="3108960">
                  <a:moveTo>
                    <a:pt x="4465320" y="0"/>
                  </a:moveTo>
                  <a:lnTo>
                    <a:pt x="0" y="0"/>
                  </a:lnTo>
                  <a:lnTo>
                    <a:pt x="0" y="3108960"/>
                  </a:lnTo>
                  <a:lnTo>
                    <a:pt x="4465320" y="310896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5566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4465320" y="606551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5566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0" y="0"/>
                  </a:moveTo>
                  <a:lnTo>
                    <a:pt x="4465320" y="0"/>
                  </a:lnTo>
                  <a:lnTo>
                    <a:pt x="4465320" y="606551"/>
                  </a:lnTo>
                  <a:lnTo>
                    <a:pt x="0" y="6065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455664" y="2523744"/>
            <a:ext cx="4465320" cy="6172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3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John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46329" y="2518981"/>
            <a:ext cx="4202430" cy="2065655"/>
            <a:chOff x="6446329" y="2518981"/>
            <a:chExt cx="4202430" cy="206565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5663" y="2528316"/>
              <a:ext cx="875206" cy="6100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451091" y="2523744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79" h="615950">
                  <a:moveTo>
                    <a:pt x="0" y="0"/>
                  </a:moveTo>
                  <a:lnTo>
                    <a:pt x="880871" y="0"/>
                  </a:lnTo>
                  <a:lnTo>
                    <a:pt x="880871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44461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3729228" y="0"/>
                  </a:moveTo>
                  <a:lnTo>
                    <a:pt x="160020" y="0"/>
                  </a:lnTo>
                  <a:lnTo>
                    <a:pt x="109440" y="8157"/>
                  </a:lnTo>
                  <a:lnTo>
                    <a:pt x="65513" y="30873"/>
                  </a:lnTo>
                  <a:lnTo>
                    <a:pt x="30873" y="65513"/>
                  </a:lnTo>
                  <a:lnTo>
                    <a:pt x="8157" y="109440"/>
                  </a:lnTo>
                  <a:lnTo>
                    <a:pt x="0" y="160019"/>
                  </a:lnTo>
                  <a:lnTo>
                    <a:pt x="0" y="800087"/>
                  </a:lnTo>
                  <a:lnTo>
                    <a:pt x="8157" y="850668"/>
                  </a:lnTo>
                  <a:lnTo>
                    <a:pt x="30873" y="894598"/>
                  </a:lnTo>
                  <a:lnTo>
                    <a:pt x="65513" y="929241"/>
                  </a:lnTo>
                  <a:lnTo>
                    <a:pt x="109440" y="951961"/>
                  </a:lnTo>
                  <a:lnTo>
                    <a:pt x="160020" y="960119"/>
                  </a:lnTo>
                  <a:lnTo>
                    <a:pt x="3729228" y="960119"/>
                  </a:lnTo>
                  <a:lnTo>
                    <a:pt x="3779807" y="951961"/>
                  </a:lnTo>
                  <a:lnTo>
                    <a:pt x="3823734" y="929241"/>
                  </a:lnTo>
                  <a:lnTo>
                    <a:pt x="3858374" y="894598"/>
                  </a:lnTo>
                  <a:lnTo>
                    <a:pt x="3881090" y="850668"/>
                  </a:lnTo>
                  <a:lnTo>
                    <a:pt x="3889248" y="800087"/>
                  </a:lnTo>
                  <a:lnTo>
                    <a:pt x="3889248" y="160019"/>
                  </a:lnTo>
                  <a:lnTo>
                    <a:pt x="3881090" y="109440"/>
                  </a:lnTo>
                  <a:lnTo>
                    <a:pt x="3858374" y="65513"/>
                  </a:lnTo>
                  <a:lnTo>
                    <a:pt x="3823734" y="30873"/>
                  </a:lnTo>
                  <a:lnTo>
                    <a:pt x="3779807" y="8157"/>
                  </a:lnTo>
                  <a:lnTo>
                    <a:pt x="3729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44461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3729228" y="0"/>
                  </a:lnTo>
                  <a:lnTo>
                    <a:pt x="3779807" y="8157"/>
                  </a:lnTo>
                  <a:lnTo>
                    <a:pt x="3823734" y="30873"/>
                  </a:lnTo>
                  <a:lnTo>
                    <a:pt x="3858374" y="65513"/>
                  </a:lnTo>
                  <a:lnTo>
                    <a:pt x="3881090" y="109440"/>
                  </a:lnTo>
                  <a:lnTo>
                    <a:pt x="3889248" y="160019"/>
                  </a:lnTo>
                  <a:lnTo>
                    <a:pt x="3889248" y="800087"/>
                  </a:lnTo>
                  <a:lnTo>
                    <a:pt x="3881090" y="850668"/>
                  </a:lnTo>
                  <a:lnTo>
                    <a:pt x="3858374" y="894598"/>
                  </a:lnTo>
                  <a:lnTo>
                    <a:pt x="3823734" y="929241"/>
                  </a:lnTo>
                  <a:lnTo>
                    <a:pt x="3779807" y="951961"/>
                  </a:lnTo>
                  <a:lnTo>
                    <a:pt x="3729228" y="960119"/>
                  </a:lnTo>
                  <a:lnTo>
                    <a:pt x="160020" y="960119"/>
                  </a:lnTo>
                  <a:lnTo>
                    <a:pt x="109440" y="951961"/>
                  </a:lnTo>
                  <a:lnTo>
                    <a:pt x="65513" y="929241"/>
                  </a:lnTo>
                  <a:lnTo>
                    <a:pt x="30873" y="894598"/>
                  </a:lnTo>
                  <a:lnTo>
                    <a:pt x="8157" y="850668"/>
                  </a:lnTo>
                  <a:lnTo>
                    <a:pt x="0" y="800087"/>
                  </a:lnTo>
                  <a:lnTo>
                    <a:pt x="0" y="160019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937332" y="3849429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1777" y="3394709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69263" y="5067305"/>
            <a:ext cx="3918585" cy="990600"/>
            <a:chOff x="969263" y="5067305"/>
            <a:chExt cx="3918585" cy="990600"/>
          </a:xfrm>
        </p:grpSpPr>
        <p:sp>
          <p:nvSpPr>
            <p:cNvPr id="26" name="object 26"/>
            <p:cNvSpPr/>
            <p:nvPr/>
          </p:nvSpPr>
          <p:spPr>
            <a:xfrm>
              <a:off x="98374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8374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095827" y="5321749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71777" y="4866894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7972" y="3849429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32497" y="3394709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29983" y="5067305"/>
            <a:ext cx="3918585" cy="990600"/>
            <a:chOff x="6729983" y="5067305"/>
            <a:chExt cx="3918585" cy="990600"/>
          </a:xfrm>
        </p:grpSpPr>
        <p:sp>
          <p:nvSpPr>
            <p:cNvPr id="33" name="object 33"/>
            <p:cNvSpPr/>
            <p:nvPr/>
          </p:nvSpPr>
          <p:spPr>
            <a:xfrm>
              <a:off x="674446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74446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856469" y="5321749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32497" y="4866894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81609" y="1548130"/>
            <a:ext cx="1367790" cy="594995"/>
            <a:chOff x="6781609" y="1548130"/>
            <a:chExt cx="1367790" cy="594995"/>
          </a:xfrm>
        </p:grpSpPr>
        <p:sp>
          <p:nvSpPr>
            <p:cNvPr id="38" name="object 38"/>
            <p:cNvSpPr/>
            <p:nvPr/>
          </p:nvSpPr>
          <p:spPr>
            <a:xfrm>
              <a:off x="7476743" y="155448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665988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5988" y="582168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476743" y="155448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0" y="0"/>
                  </a:moveTo>
                  <a:lnTo>
                    <a:pt x="665988" y="0"/>
                  </a:lnTo>
                  <a:lnTo>
                    <a:pt x="665988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786371" y="155448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0" y="0"/>
                  </a:moveTo>
                  <a:lnTo>
                    <a:pt x="690372" y="0"/>
                  </a:lnTo>
                  <a:lnTo>
                    <a:pt x="690372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1286" y="1636461"/>
              <a:ext cx="499697" cy="33985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931377" y="1919186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87267" y="1542288"/>
            <a:ext cx="4768850" cy="608330"/>
            <a:chOff x="3287267" y="1542288"/>
            <a:chExt cx="4768850" cy="608330"/>
          </a:xfrm>
        </p:grpSpPr>
        <p:sp>
          <p:nvSpPr>
            <p:cNvPr id="44" name="object 44"/>
            <p:cNvSpPr/>
            <p:nvPr/>
          </p:nvSpPr>
          <p:spPr>
            <a:xfrm>
              <a:off x="7565135" y="160020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245364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4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8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287267" y="1542288"/>
              <a:ext cx="3528060" cy="608330"/>
            </a:xfrm>
            <a:custGeom>
              <a:avLst/>
              <a:gdLst/>
              <a:ahLst/>
              <a:cxnLst/>
              <a:rect l="l" t="t" r="r" b="b"/>
              <a:pathLst>
                <a:path w="3528059" h="608330">
                  <a:moveTo>
                    <a:pt x="352806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3528060" y="608076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3287267" y="1542288"/>
            <a:ext cx="3528060" cy="6083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61085">
              <a:lnSpc>
                <a:spcPct val="100000"/>
              </a:lnSpc>
              <a:spcBef>
                <a:spcPts val="340"/>
              </a:spcBef>
            </a:pPr>
            <a:r>
              <a:rPr sz="3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Person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7" name="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011" y="1269491"/>
            <a:ext cx="835151" cy="1002791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1056132" y="3787139"/>
            <a:ext cx="1050290" cy="718185"/>
            <a:chOff x="1056132" y="3787139"/>
            <a:chExt cx="1050290" cy="718185"/>
          </a:xfrm>
        </p:grpSpPr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132" y="3893820"/>
              <a:ext cx="627887" cy="6111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1536" y="3787139"/>
              <a:ext cx="484631" cy="484631"/>
            </a:xfrm>
            <a:prstGeom prst="rect">
              <a:avLst/>
            </a:prstGeom>
          </p:spPr>
        </p:pic>
      </p:grpSp>
      <p:sp>
        <p:nvSpPr>
          <p:cNvPr id="51" name="Slide Number Placeholder 5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0181" y="2523553"/>
            <a:ext cx="4474845" cy="3726815"/>
            <a:chOff x="690181" y="2523553"/>
            <a:chExt cx="4474845" cy="3726815"/>
          </a:xfrm>
        </p:grpSpPr>
        <p:sp>
          <p:nvSpPr>
            <p:cNvPr id="4" name="object 4"/>
            <p:cNvSpPr/>
            <p:nvPr/>
          </p:nvSpPr>
          <p:spPr>
            <a:xfrm>
              <a:off x="694944" y="3140964"/>
              <a:ext cx="4465320" cy="3108960"/>
            </a:xfrm>
            <a:custGeom>
              <a:avLst/>
              <a:gdLst/>
              <a:ahLst/>
              <a:cxnLst/>
              <a:rect l="l" t="t" r="r" b="b"/>
              <a:pathLst>
                <a:path w="4465320" h="3108960">
                  <a:moveTo>
                    <a:pt x="4465320" y="0"/>
                  </a:moveTo>
                  <a:lnTo>
                    <a:pt x="0" y="0"/>
                  </a:lnTo>
                  <a:lnTo>
                    <a:pt x="0" y="3108960"/>
                  </a:lnTo>
                  <a:lnTo>
                    <a:pt x="4465320" y="310896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494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4465320" y="606551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9494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0" y="0"/>
                  </a:moveTo>
                  <a:lnTo>
                    <a:pt x="4465320" y="0"/>
                  </a:lnTo>
                  <a:lnTo>
                    <a:pt x="4465320" y="606551"/>
                  </a:lnTo>
                  <a:lnTo>
                    <a:pt x="0" y="6065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4944" y="2523744"/>
            <a:ext cx="4465320" cy="6172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609" y="2518981"/>
            <a:ext cx="4202430" cy="2065655"/>
            <a:chOff x="685609" y="2518981"/>
            <a:chExt cx="4202430" cy="2065655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2528316"/>
              <a:ext cx="875206" cy="6100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0372" y="2523744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80" h="615950">
                  <a:moveTo>
                    <a:pt x="0" y="0"/>
                  </a:moveTo>
                  <a:lnTo>
                    <a:pt x="880872" y="0"/>
                  </a:lnTo>
                  <a:lnTo>
                    <a:pt x="880872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3742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3729228" y="0"/>
                  </a:moveTo>
                  <a:lnTo>
                    <a:pt x="160020" y="0"/>
                  </a:lnTo>
                  <a:lnTo>
                    <a:pt x="109440" y="8157"/>
                  </a:lnTo>
                  <a:lnTo>
                    <a:pt x="65513" y="30873"/>
                  </a:lnTo>
                  <a:lnTo>
                    <a:pt x="30873" y="65513"/>
                  </a:lnTo>
                  <a:lnTo>
                    <a:pt x="8157" y="109440"/>
                  </a:lnTo>
                  <a:lnTo>
                    <a:pt x="0" y="160019"/>
                  </a:lnTo>
                  <a:lnTo>
                    <a:pt x="0" y="800087"/>
                  </a:lnTo>
                  <a:lnTo>
                    <a:pt x="8157" y="850668"/>
                  </a:lnTo>
                  <a:lnTo>
                    <a:pt x="30873" y="894598"/>
                  </a:lnTo>
                  <a:lnTo>
                    <a:pt x="65513" y="929241"/>
                  </a:lnTo>
                  <a:lnTo>
                    <a:pt x="109440" y="951961"/>
                  </a:lnTo>
                  <a:lnTo>
                    <a:pt x="160020" y="960119"/>
                  </a:lnTo>
                  <a:lnTo>
                    <a:pt x="3729228" y="960119"/>
                  </a:lnTo>
                  <a:lnTo>
                    <a:pt x="3779807" y="951961"/>
                  </a:lnTo>
                  <a:lnTo>
                    <a:pt x="3823734" y="929241"/>
                  </a:lnTo>
                  <a:lnTo>
                    <a:pt x="3858374" y="894598"/>
                  </a:lnTo>
                  <a:lnTo>
                    <a:pt x="3881090" y="850668"/>
                  </a:lnTo>
                  <a:lnTo>
                    <a:pt x="3889248" y="800087"/>
                  </a:lnTo>
                  <a:lnTo>
                    <a:pt x="3889248" y="160019"/>
                  </a:lnTo>
                  <a:lnTo>
                    <a:pt x="3881090" y="109440"/>
                  </a:lnTo>
                  <a:lnTo>
                    <a:pt x="3858374" y="65513"/>
                  </a:lnTo>
                  <a:lnTo>
                    <a:pt x="3823734" y="30873"/>
                  </a:lnTo>
                  <a:lnTo>
                    <a:pt x="3779807" y="8157"/>
                  </a:lnTo>
                  <a:lnTo>
                    <a:pt x="3729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83742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3729228" y="0"/>
                  </a:lnTo>
                  <a:lnTo>
                    <a:pt x="3779807" y="8157"/>
                  </a:lnTo>
                  <a:lnTo>
                    <a:pt x="3823734" y="30873"/>
                  </a:lnTo>
                  <a:lnTo>
                    <a:pt x="3858374" y="65513"/>
                  </a:lnTo>
                  <a:lnTo>
                    <a:pt x="3881090" y="109440"/>
                  </a:lnTo>
                  <a:lnTo>
                    <a:pt x="3889248" y="160019"/>
                  </a:lnTo>
                  <a:lnTo>
                    <a:pt x="3889248" y="800087"/>
                  </a:lnTo>
                  <a:lnTo>
                    <a:pt x="3881090" y="850668"/>
                  </a:lnTo>
                  <a:lnTo>
                    <a:pt x="3858374" y="894598"/>
                  </a:lnTo>
                  <a:lnTo>
                    <a:pt x="3823734" y="929241"/>
                  </a:lnTo>
                  <a:lnTo>
                    <a:pt x="3779807" y="951961"/>
                  </a:lnTo>
                  <a:lnTo>
                    <a:pt x="3729228" y="960119"/>
                  </a:lnTo>
                  <a:lnTo>
                    <a:pt x="160020" y="960119"/>
                  </a:lnTo>
                  <a:lnTo>
                    <a:pt x="109440" y="951961"/>
                  </a:lnTo>
                  <a:lnTo>
                    <a:pt x="65513" y="929241"/>
                  </a:lnTo>
                  <a:lnTo>
                    <a:pt x="30873" y="894598"/>
                  </a:lnTo>
                  <a:lnTo>
                    <a:pt x="8157" y="850668"/>
                  </a:lnTo>
                  <a:lnTo>
                    <a:pt x="0" y="800087"/>
                  </a:lnTo>
                  <a:lnTo>
                    <a:pt x="0" y="160019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450901" y="2523553"/>
            <a:ext cx="4474845" cy="3726815"/>
            <a:chOff x="6450901" y="2523553"/>
            <a:chExt cx="4474845" cy="3726815"/>
          </a:xfrm>
        </p:grpSpPr>
        <p:sp>
          <p:nvSpPr>
            <p:cNvPr id="14" name="object 14"/>
            <p:cNvSpPr/>
            <p:nvPr/>
          </p:nvSpPr>
          <p:spPr>
            <a:xfrm>
              <a:off x="6455664" y="3140964"/>
              <a:ext cx="4465320" cy="3108960"/>
            </a:xfrm>
            <a:custGeom>
              <a:avLst/>
              <a:gdLst/>
              <a:ahLst/>
              <a:cxnLst/>
              <a:rect l="l" t="t" r="r" b="b"/>
              <a:pathLst>
                <a:path w="4465320" h="3108960">
                  <a:moveTo>
                    <a:pt x="4465320" y="0"/>
                  </a:moveTo>
                  <a:lnTo>
                    <a:pt x="0" y="0"/>
                  </a:lnTo>
                  <a:lnTo>
                    <a:pt x="0" y="3108960"/>
                  </a:lnTo>
                  <a:lnTo>
                    <a:pt x="4465320" y="310896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5566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4465320" y="606551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5566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0" y="0"/>
                  </a:moveTo>
                  <a:lnTo>
                    <a:pt x="4465320" y="0"/>
                  </a:lnTo>
                  <a:lnTo>
                    <a:pt x="4465320" y="606551"/>
                  </a:lnTo>
                  <a:lnTo>
                    <a:pt x="0" y="6065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455664" y="2523744"/>
            <a:ext cx="4465320" cy="6172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3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John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46329" y="2518981"/>
            <a:ext cx="4202430" cy="2065655"/>
            <a:chOff x="6446329" y="2518981"/>
            <a:chExt cx="4202430" cy="206565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5663" y="2528316"/>
              <a:ext cx="875206" cy="6100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451091" y="2523744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79" h="615950">
                  <a:moveTo>
                    <a:pt x="0" y="0"/>
                  </a:moveTo>
                  <a:lnTo>
                    <a:pt x="880871" y="0"/>
                  </a:lnTo>
                  <a:lnTo>
                    <a:pt x="880871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44461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3729228" y="0"/>
                  </a:moveTo>
                  <a:lnTo>
                    <a:pt x="160020" y="0"/>
                  </a:lnTo>
                  <a:lnTo>
                    <a:pt x="109440" y="8157"/>
                  </a:lnTo>
                  <a:lnTo>
                    <a:pt x="65513" y="30873"/>
                  </a:lnTo>
                  <a:lnTo>
                    <a:pt x="30873" y="65513"/>
                  </a:lnTo>
                  <a:lnTo>
                    <a:pt x="8157" y="109440"/>
                  </a:lnTo>
                  <a:lnTo>
                    <a:pt x="0" y="160019"/>
                  </a:lnTo>
                  <a:lnTo>
                    <a:pt x="0" y="800087"/>
                  </a:lnTo>
                  <a:lnTo>
                    <a:pt x="8157" y="850668"/>
                  </a:lnTo>
                  <a:lnTo>
                    <a:pt x="30873" y="894598"/>
                  </a:lnTo>
                  <a:lnTo>
                    <a:pt x="65513" y="929241"/>
                  </a:lnTo>
                  <a:lnTo>
                    <a:pt x="109440" y="951961"/>
                  </a:lnTo>
                  <a:lnTo>
                    <a:pt x="160020" y="960119"/>
                  </a:lnTo>
                  <a:lnTo>
                    <a:pt x="3729228" y="960119"/>
                  </a:lnTo>
                  <a:lnTo>
                    <a:pt x="3779807" y="951961"/>
                  </a:lnTo>
                  <a:lnTo>
                    <a:pt x="3823734" y="929241"/>
                  </a:lnTo>
                  <a:lnTo>
                    <a:pt x="3858374" y="894598"/>
                  </a:lnTo>
                  <a:lnTo>
                    <a:pt x="3881090" y="850668"/>
                  </a:lnTo>
                  <a:lnTo>
                    <a:pt x="3889248" y="800087"/>
                  </a:lnTo>
                  <a:lnTo>
                    <a:pt x="3889248" y="160019"/>
                  </a:lnTo>
                  <a:lnTo>
                    <a:pt x="3881090" y="109440"/>
                  </a:lnTo>
                  <a:lnTo>
                    <a:pt x="3858374" y="65513"/>
                  </a:lnTo>
                  <a:lnTo>
                    <a:pt x="3823734" y="30873"/>
                  </a:lnTo>
                  <a:lnTo>
                    <a:pt x="3779807" y="8157"/>
                  </a:lnTo>
                  <a:lnTo>
                    <a:pt x="3729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44461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3729228" y="0"/>
                  </a:lnTo>
                  <a:lnTo>
                    <a:pt x="3779807" y="8157"/>
                  </a:lnTo>
                  <a:lnTo>
                    <a:pt x="3823734" y="30873"/>
                  </a:lnTo>
                  <a:lnTo>
                    <a:pt x="3858374" y="65513"/>
                  </a:lnTo>
                  <a:lnTo>
                    <a:pt x="3881090" y="109440"/>
                  </a:lnTo>
                  <a:lnTo>
                    <a:pt x="3889248" y="160019"/>
                  </a:lnTo>
                  <a:lnTo>
                    <a:pt x="3889248" y="800087"/>
                  </a:lnTo>
                  <a:lnTo>
                    <a:pt x="3881090" y="850668"/>
                  </a:lnTo>
                  <a:lnTo>
                    <a:pt x="3858374" y="894598"/>
                  </a:lnTo>
                  <a:lnTo>
                    <a:pt x="3823734" y="929241"/>
                  </a:lnTo>
                  <a:lnTo>
                    <a:pt x="3779807" y="951961"/>
                  </a:lnTo>
                  <a:lnTo>
                    <a:pt x="3729228" y="960119"/>
                  </a:lnTo>
                  <a:lnTo>
                    <a:pt x="160020" y="960119"/>
                  </a:lnTo>
                  <a:lnTo>
                    <a:pt x="109440" y="951961"/>
                  </a:lnTo>
                  <a:lnTo>
                    <a:pt x="65513" y="929241"/>
                  </a:lnTo>
                  <a:lnTo>
                    <a:pt x="30873" y="894598"/>
                  </a:lnTo>
                  <a:lnTo>
                    <a:pt x="8157" y="850668"/>
                  </a:lnTo>
                  <a:lnTo>
                    <a:pt x="0" y="800087"/>
                  </a:lnTo>
                  <a:lnTo>
                    <a:pt x="0" y="160019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937332" y="3849429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1777" y="3394709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69263" y="5067305"/>
            <a:ext cx="3918585" cy="990600"/>
            <a:chOff x="969263" y="5067305"/>
            <a:chExt cx="3918585" cy="990600"/>
          </a:xfrm>
        </p:grpSpPr>
        <p:sp>
          <p:nvSpPr>
            <p:cNvPr id="26" name="object 26"/>
            <p:cNvSpPr/>
            <p:nvPr/>
          </p:nvSpPr>
          <p:spPr>
            <a:xfrm>
              <a:off x="98374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8374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095827" y="5321749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71777" y="4866894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7972" y="3849429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32497" y="3394709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29856" y="5067177"/>
            <a:ext cx="3918585" cy="991235"/>
            <a:chOff x="6729856" y="5067177"/>
            <a:chExt cx="3918585" cy="991235"/>
          </a:xfrm>
        </p:grpSpPr>
        <p:sp>
          <p:nvSpPr>
            <p:cNvPr id="33" name="object 33"/>
            <p:cNvSpPr/>
            <p:nvPr/>
          </p:nvSpPr>
          <p:spPr>
            <a:xfrm>
              <a:off x="6744461" y="508178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744461" y="508178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856469" y="5321749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32497" y="4866894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81609" y="1548130"/>
            <a:ext cx="1367790" cy="594995"/>
            <a:chOff x="6781609" y="1548130"/>
            <a:chExt cx="1367790" cy="594995"/>
          </a:xfrm>
        </p:grpSpPr>
        <p:sp>
          <p:nvSpPr>
            <p:cNvPr id="38" name="object 38"/>
            <p:cNvSpPr/>
            <p:nvPr/>
          </p:nvSpPr>
          <p:spPr>
            <a:xfrm>
              <a:off x="7476743" y="155448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665988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5988" y="582168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476743" y="155448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0" y="0"/>
                  </a:moveTo>
                  <a:lnTo>
                    <a:pt x="665988" y="0"/>
                  </a:lnTo>
                  <a:lnTo>
                    <a:pt x="665988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786371" y="155448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0" y="0"/>
                  </a:moveTo>
                  <a:lnTo>
                    <a:pt x="690372" y="0"/>
                  </a:lnTo>
                  <a:lnTo>
                    <a:pt x="690372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1286" y="1636461"/>
              <a:ext cx="499697" cy="33985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931377" y="1919186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87267" y="1542288"/>
            <a:ext cx="4768850" cy="608330"/>
            <a:chOff x="3287267" y="1542288"/>
            <a:chExt cx="4768850" cy="608330"/>
          </a:xfrm>
        </p:grpSpPr>
        <p:sp>
          <p:nvSpPr>
            <p:cNvPr id="44" name="object 44"/>
            <p:cNvSpPr/>
            <p:nvPr/>
          </p:nvSpPr>
          <p:spPr>
            <a:xfrm>
              <a:off x="7565135" y="160020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245364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4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8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287267" y="1542288"/>
              <a:ext cx="3528060" cy="608330"/>
            </a:xfrm>
            <a:custGeom>
              <a:avLst/>
              <a:gdLst/>
              <a:ahLst/>
              <a:cxnLst/>
              <a:rect l="l" t="t" r="r" b="b"/>
              <a:pathLst>
                <a:path w="3528059" h="608330">
                  <a:moveTo>
                    <a:pt x="352806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3528060" y="608076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3287267" y="1542288"/>
            <a:ext cx="3528060" cy="6083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61085">
              <a:lnSpc>
                <a:spcPct val="100000"/>
              </a:lnSpc>
              <a:spcBef>
                <a:spcPts val="340"/>
              </a:spcBef>
            </a:pPr>
            <a:r>
              <a:rPr sz="3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Person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7" name="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011" y="1269491"/>
            <a:ext cx="835151" cy="1002791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1056132" y="3787139"/>
            <a:ext cx="1050290" cy="718185"/>
            <a:chOff x="1056132" y="3787139"/>
            <a:chExt cx="1050290" cy="718185"/>
          </a:xfrm>
        </p:grpSpPr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132" y="3893820"/>
              <a:ext cx="627887" cy="6111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1536" y="3787139"/>
              <a:ext cx="484631" cy="484631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02679" y="5224271"/>
            <a:ext cx="344423" cy="751331"/>
          </a:xfrm>
          <a:prstGeom prst="rect">
            <a:avLst/>
          </a:prstGeom>
        </p:spPr>
      </p:pic>
      <p:sp>
        <p:nvSpPr>
          <p:cNvPr id="52" name="Slide Number Placeholder 5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1799" y="519066"/>
            <a:ext cx="2901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</a:t>
            </a:r>
            <a:r>
              <a:rPr spc="80" dirty="0"/>
              <a:t>on</a:t>
            </a:r>
            <a:r>
              <a:rPr spc="60" dirty="0"/>
              <a:t>c</a:t>
            </a:r>
            <a:r>
              <a:rPr spc="-95" dirty="0"/>
              <a:t>ur</a:t>
            </a:r>
            <a:r>
              <a:rPr spc="-165" dirty="0"/>
              <a:t>r</a:t>
            </a:r>
            <a:r>
              <a:rPr spc="-50" dirty="0"/>
              <a:t>e</a:t>
            </a:r>
            <a:r>
              <a:rPr spc="55" dirty="0"/>
              <a:t>n</a:t>
            </a:r>
            <a:r>
              <a:rPr spc="25" dirty="0"/>
              <a:t>c</a:t>
            </a:r>
            <a:r>
              <a:rPr spc="-15" dirty="0"/>
              <a:t>y</a:t>
            </a:r>
            <a:endParaRPr spc="-15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80" y="2174747"/>
            <a:ext cx="6207760" cy="4480560"/>
          </a:xfrm>
          <a:custGeom>
            <a:avLst/>
            <a:gdLst/>
            <a:ahLst/>
            <a:cxnLst/>
            <a:rect l="l" t="t" r="r" b="b"/>
            <a:pathLst>
              <a:path w="6207759" h="4480559">
                <a:moveTo>
                  <a:pt x="6207252" y="4211574"/>
                </a:moveTo>
                <a:lnTo>
                  <a:pt x="5938266" y="3942588"/>
                </a:lnTo>
                <a:lnTo>
                  <a:pt x="5938266" y="4077081"/>
                </a:lnTo>
                <a:lnTo>
                  <a:pt x="0" y="4077081"/>
                </a:lnTo>
                <a:lnTo>
                  <a:pt x="0" y="4346067"/>
                </a:lnTo>
                <a:lnTo>
                  <a:pt x="5938266" y="4346067"/>
                </a:lnTo>
                <a:lnTo>
                  <a:pt x="5938266" y="4480560"/>
                </a:lnTo>
                <a:lnTo>
                  <a:pt x="6207252" y="4211574"/>
                </a:lnTo>
                <a:close/>
              </a:path>
              <a:path w="6207759" h="4480559">
                <a:moveTo>
                  <a:pt x="6207252" y="0"/>
                </a:moveTo>
                <a:lnTo>
                  <a:pt x="0" y="0"/>
                </a:lnTo>
                <a:lnTo>
                  <a:pt x="0" y="365760"/>
                </a:lnTo>
                <a:lnTo>
                  <a:pt x="6207252" y="365760"/>
                </a:lnTo>
                <a:lnTo>
                  <a:pt x="620725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40479" y="2181350"/>
            <a:ext cx="2894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0464" y="2181350"/>
            <a:ext cx="3287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45508" y="3293363"/>
            <a:ext cx="4779645" cy="1336675"/>
          </a:xfrm>
          <a:custGeom>
            <a:avLst/>
            <a:gdLst/>
            <a:ahLst/>
            <a:cxnLst/>
            <a:rect l="l" t="t" r="r" b="b"/>
            <a:pathLst>
              <a:path w="4779645" h="1336675">
                <a:moveTo>
                  <a:pt x="3383280" y="0"/>
                </a:moveTo>
                <a:lnTo>
                  <a:pt x="0" y="0"/>
                </a:lnTo>
                <a:lnTo>
                  <a:pt x="0" y="365760"/>
                </a:lnTo>
                <a:lnTo>
                  <a:pt x="3383280" y="365760"/>
                </a:lnTo>
                <a:lnTo>
                  <a:pt x="3383280" y="0"/>
                </a:lnTo>
                <a:close/>
              </a:path>
              <a:path w="4779645" h="1336675">
                <a:moveTo>
                  <a:pt x="4779264" y="970788"/>
                </a:moveTo>
                <a:lnTo>
                  <a:pt x="1162812" y="970788"/>
                </a:lnTo>
                <a:lnTo>
                  <a:pt x="1162812" y="1336548"/>
                </a:lnTo>
                <a:lnTo>
                  <a:pt x="4779264" y="1336548"/>
                </a:lnTo>
                <a:lnTo>
                  <a:pt x="4779264" y="97078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45508" y="3300546"/>
            <a:ext cx="4779645" cy="1301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2407920">
              <a:lnSpc>
                <a:spcPct val="100000"/>
              </a:lnSpc>
              <a:spcBef>
                <a:spcPts val="22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71032" y="1619948"/>
            <a:ext cx="1537970" cy="5076190"/>
            <a:chOff x="5971032" y="1619948"/>
            <a:chExt cx="1537970" cy="5076190"/>
          </a:xfrm>
        </p:grpSpPr>
        <p:sp>
          <p:nvSpPr>
            <p:cNvPr id="13" name="object 13"/>
            <p:cNvSpPr/>
            <p:nvPr/>
          </p:nvSpPr>
          <p:spPr>
            <a:xfrm>
              <a:off x="5971032" y="5376671"/>
              <a:ext cx="1537970" cy="365760"/>
            </a:xfrm>
            <a:custGeom>
              <a:avLst/>
              <a:gdLst/>
              <a:ahLst/>
              <a:cxnLst/>
              <a:rect l="l" t="t" r="r" b="b"/>
              <a:pathLst>
                <a:path w="1537970" h="365760">
                  <a:moveTo>
                    <a:pt x="1537715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537715" y="365759"/>
                  </a:lnTo>
                  <a:lnTo>
                    <a:pt x="153771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47510" y="1632966"/>
              <a:ext cx="0" cy="5050155"/>
            </a:xfrm>
            <a:custGeom>
              <a:avLst/>
              <a:gdLst/>
              <a:ahLst/>
              <a:cxnLst/>
              <a:rect l="l" t="t" r="r" b="b"/>
              <a:pathLst>
                <a:path h="5050155">
                  <a:moveTo>
                    <a:pt x="0" y="0"/>
                  </a:moveTo>
                  <a:lnTo>
                    <a:pt x="0" y="5050002"/>
                  </a:lnTo>
                </a:path>
              </a:pathLst>
            </a:custGeom>
            <a:ln w="25908">
              <a:solidFill>
                <a:srgbClr val="2C2C2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20822" y="5383784"/>
            <a:ext cx="3488054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519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53511" y="2476498"/>
            <a:ext cx="3859529" cy="2966085"/>
            <a:chOff x="2953511" y="2476498"/>
            <a:chExt cx="3859529" cy="2966085"/>
          </a:xfrm>
        </p:grpSpPr>
        <p:sp>
          <p:nvSpPr>
            <p:cNvPr id="17" name="object 17"/>
            <p:cNvSpPr/>
            <p:nvPr/>
          </p:nvSpPr>
          <p:spPr>
            <a:xfrm>
              <a:off x="3018283" y="2541269"/>
              <a:ext cx="3728720" cy="773430"/>
            </a:xfrm>
            <a:custGeom>
              <a:avLst/>
              <a:gdLst/>
              <a:ahLst/>
              <a:cxnLst/>
              <a:rect l="l" t="t" r="r" b="b"/>
              <a:pathLst>
                <a:path w="3728720" h="773429">
                  <a:moveTo>
                    <a:pt x="3728720" y="0"/>
                  </a:moveTo>
                  <a:lnTo>
                    <a:pt x="0" y="77311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53511" y="3249623"/>
              <a:ext cx="129539" cy="1295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3" y="2476498"/>
              <a:ext cx="129540" cy="12954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51455" y="3655313"/>
              <a:ext cx="3496310" cy="354965"/>
            </a:xfrm>
            <a:custGeom>
              <a:avLst/>
              <a:gdLst/>
              <a:ahLst/>
              <a:cxnLst/>
              <a:rect l="l" t="t" r="r" b="b"/>
              <a:pathLst>
                <a:path w="3496309" h="354964">
                  <a:moveTo>
                    <a:pt x="3496310" y="0"/>
                  </a:moveTo>
                  <a:lnTo>
                    <a:pt x="0" y="354406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86683" y="3944955"/>
              <a:ext cx="129539" cy="1295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995" y="3590543"/>
              <a:ext cx="129540" cy="12954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170684" y="4630673"/>
              <a:ext cx="3576320" cy="135255"/>
            </a:xfrm>
            <a:custGeom>
              <a:avLst/>
              <a:gdLst/>
              <a:ahLst/>
              <a:cxnLst/>
              <a:rect l="l" t="t" r="r" b="b"/>
              <a:pathLst>
                <a:path w="3576320" h="135254">
                  <a:moveTo>
                    <a:pt x="3576320" y="0"/>
                  </a:moveTo>
                  <a:lnTo>
                    <a:pt x="0" y="13524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5910" y="4701153"/>
              <a:ext cx="129539" cy="1295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4" y="4565903"/>
              <a:ext cx="129540" cy="12953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70680" y="4766306"/>
              <a:ext cx="3569970" cy="611505"/>
            </a:xfrm>
            <a:custGeom>
              <a:avLst/>
              <a:gdLst/>
              <a:ahLst/>
              <a:cxnLst/>
              <a:rect l="l" t="t" r="r" b="b"/>
              <a:pathLst>
                <a:path w="3569970" h="611504">
                  <a:moveTo>
                    <a:pt x="3569970" y="61131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5911" y="4701533"/>
              <a:ext cx="129539" cy="1295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5882" y="5312850"/>
              <a:ext cx="129540" cy="129539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0181" y="2523553"/>
            <a:ext cx="4474845" cy="3726815"/>
            <a:chOff x="690181" y="2523553"/>
            <a:chExt cx="4474845" cy="3726815"/>
          </a:xfrm>
        </p:grpSpPr>
        <p:sp>
          <p:nvSpPr>
            <p:cNvPr id="4" name="object 4"/>
            <p:cNvSpPr/>
            <p:nvPr/>
          </p:nvSpPr>
          <p:spPr>
            <a:xfrm>
              <a:off x="694944" y="3140964"/>
              <a:ext cx="4465320" cy="3108960"/>
            </a:xfrm>
            <a:custGeom>
              <a:avLst/>
              <a:gdLst/>
              <a:ahLst/>
              <a:cxnLst/>
              <a:rect l="l" t="t" r="r" b="b"/>
              <a:pathLst>
                <a:path w="4465320" h="3108960">
                  <a:moveTo>
                    <a:pt x="4465320" y="0"/>
                  </a:moveTo>
                  <a:lnTo>
                    <a:pt x="0" y="0"/>
                  </a:lnTo>
                  <a:lnTo>
                    <a:pt x="0" y="3108960"/>
                  </a:lnTo>
                  <a:lnTo>
                    <a:pt x="4465320" y="310896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494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4465320" y="606551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9494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0" y="0"/>
                  </a:moveTo>
                  <a:lnTo>
                    <a:pt x="4465320" y="0"/>
                  </a:lnTo>
                  <a:lnTo>
                    <a:pt x="4465320" y="606551"/>
                  </a:lnTo>
                  <a:lnTo>
                    <a:pt x="0" y="6065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4944" y="2523744"/>
            <a:ext cx="4465320" cy="6172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609" y="2518981"/>
            <a:ext cx="4202430" cy="2065655"/>
            <a:chOff x="685609" y="2518981"/>
            <a:chExt cx="4202430" cy="2065655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2528316"/>
              <a:ext cx="875206" cy="6100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0372" y="2523744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80" h="615950">
                  <a:moveTo>
                    <a:pt x="0" y="0"/>
                  </a:moveTo>
                  <a:lnTo>
                    <a:pt x="880872" y="0"/>
                  </a:lnTo>
                  <a:lnTo>
                    <a:pt x="880872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3742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3729228" y="0"/>
                  </a:moveTo>
                  <a:lnTo>
                    <a:pt x="160020" y="0"/>
                  </a:lnTo>
                  <a:lnTo>
                    <a:pt x="109440" y="8157"/>
                  </a:lnTo>
                  <a:lnTo>
                    <a:pt x="65513" y="30873"/>
                  </a:lnTo>
                  <a:lnTo>
                    <a:pt x="30873" y="65513"/>
                  </a:lnTo>
                  <a:lnTo>
                    <a:pt x="8157" y="109440"/>
                  </a:lnTo>
                  <a:lnTo>
                    <a:pt x="0" y="160019"/>
                  </a:lnTo>
                  <a:lnTo>
                    <a:pt x="0" y="800087"/>
                  </a:lnTo>
                  <a:lnTo>
                    <a:pt x="8157" y="850668"/>
                  </a:lnTo>
                  <a:lnTo>
                    <a:pt x="30873" y="894598"/>
                  </a:lnTo>
                  <a:lnTo>
                    <a:pt x="65513" y="929241"/>
                  </a:lnTo>
                  <a:lnTo>
                    <a:pt x="109440" y="951961"/>
                  </a:lnTo>
                  <a:lnTo>
                    <a:pt x="160020" y="960119"/>
                  </a:lnTo>
                  <a:lnTo>
                    <a:pt x="3729228" y="960119"/>
                  </a:lnTo>
                  <a:lnTo>
                    <a:pt x="3779807" y="951961"/>
                  </a:lnTo>
                  <a:lnTo>
                    <a:pt x="3823734" y="929241"/>
                  </a:lnTo>
                  <a:lnTo>
                    <a:pt x="3858374" y="894598"/>
                  </a:lnTo>
                  <a:lnTo>
                    <a:pt x="3881090" y="850668"/>
                  </a:lnTo>
                  <a:lnTo>
                    <a:pt x="3889248" y="800087"/>
                  </a:lnTo>
                  <a:lnTo>
                    <a:pt x="3889248" y="160019"/>
                  </a:lnTo>
                  <a:lnTo>
                    <a:pt x="3881090" y="109440"/>
                  </a:lnTo>
                  <a:lnTo>
                    <a:pt x="3858374" y="65513"/>
                  </a:lnTo>
                  <a:lnTo>
                    <a:pt x="3823734" y="30873"/>
                  </a:lnTo>
                  <a:lnTo>
                    <a:pt x="3779807" y="8157"/>
                  </a:lnTo>
                  <a:lnTo>
                    <a:pt x="3729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83742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3729228" y="0"/>
                  </a:lnTo>
                  <a:lnTo>
                    <a:pt x="3779807" y="8157"/>
                  </a:lnTo>
                  <a:lnTo>
                    <a:pt x="3823734" y="30873"/>
                  </a:lnTo>
                  <a:lnTo>
                    <a:pt x="3858374" y="65513"/>
                  </a:lnTo>
                  <a:lnTo>
                    <a:pt x="3881090" y="109440"/>
                  </a:lnTo>
                  <a:lnTo>
                    <a:pt x="3889248" y="160019"/>
                  </a:lnTo>
                  <a:lnTo>
                    <a:pt x="3889248" y="800087"/>
                  </a:lnTo>
                  <a:lnTo>
                    <a:pt x="3881090" y="850668"/>
                  </a:lnTo>
                  <a:lnTo>
                    <a:pt x="3858374" y="894598"/>
                  </a:lnTo>
                  <a:lnTo>
                    <a:pt x="3823734" y="929241"/>
                  </a:lnTo>
                  <a:lnTo>
                    <a:pt x="3779807" y="951961"/>
                  </a:lnTo>
                  <a:lnTo>
                    <a:pt x="3729228" y="960119"/>
                  </a:lnTo>
                  <a:lnTo>
                    <a:pt x="160020" y="960119"/>
                  </a:lnTo>
                  <a:lnTo>
                    <a:pt x="109440" y="951961"/>
                  </a:lnTo>
                  <a:lnTo>
                    <a:pt x="65513" y="929241"/>
                  </a:lnTo>
                  <a:lnTo>
                    <a:pt x="30873" y="894598"/>
                  </a:lnTo>
                  <a:lnTo>
                    <a:pt x="8157" y="850668"/>
                  </a:lnTo>
                  <a:lnTo>
                    <a:pt x="0" y="800087"/>
                  </a:lnTo>
                  <a:lnTo>
                    <a:pt x="0" y="160019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450901" y="2523553"/>
            <a:ext cx="4474845" cy="3726815"/>
            <a:chOff x="6450901" y="2523553"/>
            <a:chExt cx="4474845" cy="3726815"/>
          </a:xfrm>
        </p:grpSpPr>
        <p:sp>
          <p:nvSpPr>
            <p:cNvPr id="14" name="object 14"/>
            <p:cNvSpPr/>
            <p:nvPr/>
          </p:nvSpPr>
          <p:spPr>
            <a:xfrm>
              <a:off x="6455664" y="3140964"/>
              <a:ext cx="4465320" cy="3108960"/>
            </a:xfrm>
            <a:custGeom>
              <a:avLst/>
              <a:gdLst/>
              <a:ahLst/>
              <a:cxnLst/>
              <a:rect l="l" t="t" r="r" b="b"/>
              <a:pathLst>
                <a:path w="4465320" h="3108960">
                  <a:moveTo>
                    <a:pt x="4465320" y="0"/>
                  </a:moveTo>
                  <a:lnTo>
                    <a:pt x="0" y="0"/>
                  </a:lnTo>
                  <a:lnTo>
                    <a:pt x="0" y="3108960"/>
                  </a:lnTo>
                  <a:lnTo>
                    <a:pt x="4465320" y="310896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5566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4465320" y="606551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5566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0" y="0"/>
                  </a:moveTo>
                  <a:lnTo>
                    <a:pt x="4465320" y="0"/>
                  </a:lnTo>
                  <a:lnTo>
                    <a:pt x="4465320" y="606551"/>
                  </a:lnTo>
                  <a:lnTo>
                    <a:pt x="0" y="6065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455664" y="2523744"/>
            <a:ext cx="4465320" cy="6172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3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John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46329" y="2518981"/>
            <a:ext cx="4202430" cy="2065655"/>
            <a:chOff x="6446329" y="2518981"/>
            <a:chExt cx="4202430" cy="206565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5663" y="2528316"/>
              <a:ext cx="875206" cy="6100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451091" y="2523744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79" h="615950">
                  <a:moveTo>
                    <a:pt x="0" y="0"/>
                  </a:moveTo>
                  <a:lnTo>
                    <a:pt x="880871" y="0"/>
                  </a:lnTo>
                  <a:lnTo>
                    <a:pt x="880871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44461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3729228" y="0"/>
                  </a:moveTo>
                  <a:lnTo>
                    <a:pt x="160020" y="0"/>
                  </a:lnTo>
                  <a:lnTo>
                    <a:pt x="109440" y="8157"/>
                  </a:lnTo>
                  <a:lnTo>
                    <a:pt x="65513" y="30873"/>
                  </a:lnTo>
                  <a:lnTo>
                    <a:pt x="30873" y="65513"/>
                  </a:lnTo>
                  <a:lnTo>
                    <a:pt x="8157" y="109440"/>
                  </a:lnTo>
                  <a:lnTo>
                    <a:pt x="0" y="160019"/>
                  </a:lnTo>
                  <a:lnTo>
                    <a:pt x="0" y="800087"/>
                  </a:lnTo>
                  <a:lnTo>
                    <a:pt x="8157" y="850668"/>
                  </a:lnTo>
                  <a:lnTo>
                    <a:pt x="30873" y="894598"/>
                  </a:lnTo>
                  <a:lnTo>
                    <a:pt x="65513" y="929241"/>
                  </a:lnTo>
                  <a:lnTo>
                    <a:pt x="109440" y="951961"/>
                  </a:lnTo>
                  <a:lnTo>
                    <a:pt x="160020" y="960119"/>
                  </a:lnTo>
                  <a:lnTo>
                    <a:pt x="3729228" y="960119"/>
                  </a:lnTo>
                  <a:lnTo>
                    <a:pt x="3779807" y="951961"/>
                  </a:lnTo>
                  <a:lnTo>
                    <a:pt x="3823734" y="929241"/>
                  </a:lnTo>
                  <a:lnTo>
                    <a:pt x="3858374" y="894598"/>
                  </a:lnTo>
                  <a:lnTo>
                    <a:pt x="3881090" y="850668"/>
                  </a:lnTo>
                  <a:lnTo>
                    <a:pt x="3889248" y="800087"/>
                  </a:lnTo>
                  <a:lnTo>
                    <a:pt x="3889248" y="160019"/>
                  </a:lnTo>
                  <a:lnTo>
                    <a:pt x="3881090" y="109440"/>
                  </a:lnTo>
                  <a:lnTo>
                    <a:pt x="3858374" y="65513"/>
                  </a:lnTo>
                  <a:lnTo>
                    <a:pt x="3823734" y="30873"/>
                  </a:lnTo>
                  <a:lnTo>
                    <a:pt x="3779807" y="8157"/>
                  </a:lnTo>
                  <a:lnTo>
                    <a:pt x="3729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44461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3729228" y="0"/>
                  </a:lnTo>
                  <a:lnTo>
                    <a:pt x="3779807" y="8157"/>
                  </a:lnTo>
                  <a:lnTo>
                    <a:pt x="3823734" y="30873"/>
                  </a:lnTo>
                  <a:lnTo>
                    <a:pt x="3858374" y="65513"/>
                  </a:lnTo>
                  <a:lnTo>
                    <a:pt x="3881090" y="109440"/>
                  </a:lnTo>
                  <a:lnTo>
                    <a:pt x="3889248" y="160019"/>
                  </a:lnTo>
                  <a:lnTo>
                    <a:pt x="3889248" y="800087"/>
                  </a:lnTo>
                  <a:lnTo>
                    <a:pt x="3881090" y="850668"/>
                  </a:lnTo>
                  <a:lnTo>
                    <a:pt x="3858374" y="894598"/>
                  </a:lnTo>
                  <a:lnTo>
                    <a:pt x="3823734" y="929241"/>
                  </a:lnTo>
                  <a:lnTo>
                    <a:pt x="3779807" y="951961"/>
                  </a:lnTo>
                  <a:lnTo>
                    <a:pt x="3729228" y="960119"/>
                  </a:lnTo>
                  <a:lnTo>
                    <a:pt x="160020" y="960119"/>
                  </a:lnTo>
                  <a:lnTo>
                    <a:pt x="109440" y="951961"/>
                  </a:lnTo>
                  <a:lnTo>
                    <a:pt x="65513" y="929241"/>
                  </a:lnTo>
                  <a:lnTo>
                    <a:pt x="30873" y="894598"/>
                  </a:lnTo>
                  <a:lnTo>
                    <a:pt x="8157" y="850668"/>
                  </a:lnTo>
                  <a:lnTo>
                    <a:pt x="0" y="800087"/>
                  </a:lnTo>
                  <a:lnTo>
                    <a:pt x="0" y="160019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937332" y="3849429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1777" y="3394709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69263" y="5067305"/>
            <a:ext cx="3918585" cy="990600"/>
            <a:chOff x="969263" y="5067305"/>
            <a:chExt cx="3918585" cy="990600"/>
          </a:xfrm>
        </p:grpSpPr>
        <p:sp>
          <p:nvSpPr>
            <p:cNvPr id="26" name="object 26"/>
            <p:cNvSpPr/>
            <p:nvPr/>
          </p:nvSpPr>
          <p:spPr>
            <a:xfrm>
              <a:off x="98374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8374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095827" y="5321749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71777" y="4866894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7972" y="3849429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32497" y="3394709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29856" y="5067177"/>
            <a:ext cx="3918585" cy="991235"/>
            <a:chOff x="6729856" y="5067177"/>
            <a:chExt cx="3918585" cy="991235"/>
          </a:xfrm>
        </p:grpSpPr>
        <p:sp>
          <p:nvSpPr>
            <p:cNvPr id="33" name="object 33"/>
            <p:cNvSpPr/>
            <p:nvPr/>
          </p:nvSpPr>
          <p:spPr>
            <a:xfrm>
              <a:off x="6744461" y="508178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744461" y="508178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856469" y="5321749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32497" y="4866894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81609" y="1548130"/>
            <a:ext cx="1367790" cy="594995"/>
            <a:chOff x="6781609" y="1548130"/>
            <a:chExt cx="1367790" cy="594995"/>
          </a:xfrm>
        </p:grpSpPr>
        <p:sp>
          <p:nvSpPr>
            <p:cNvPr id="38" name="object 38"/>
            <p:cNvSpPr/>
            <p:nvPr/>
          </p:nvSpPr>
          <p:spPr>
            <a:xfrm>
              <a:off x="7476743" y="155448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665988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5988" y="582168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476743" y="155448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0" y="0"/>
                  </a:moveTo>
                  <a:lnTo>
                    <a:pt x="665988" y="0"/>
                  </a:lnTo>
                  <a:lnTo>
                    <a:pt x="665988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786371" y="155448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0" y="0"/>
                  </a:moveTo>
                  <a:lnTo>
                    <a:pt x="690372" y="0"/>
                  </a:lnTo>
                  <a:lnTo>
                    <a:pt x="690372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1286" y="1636461"/>
              <a:ext cx="499697" cy="33985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931377" y="1919186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87267" y="1542288"/>
            <a:ext cx="4768850" cy="608330"/>
            <a:chOff x="3287267" y="1542288"/>
            <a:chExt cx="4768850" cy="608330"/>
          </a:xfrm>
        </p:grpSpPr>
        <p:sp>
          <p:nvSpPr>
            <p:cNvPr id="44" name="object 44"/>
            <p:cNvSpPr/>
            <p:nvPr/>
          </p:nvSpPr>
          <p:spPr>
            <a:xfrm>
              <a:off x="7565135" y="160020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245364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4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8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287267" y="1542288"/>
              <a:ext cx="3528060" cy="608330"/>
            </a:xfrm>
            <a:custGeom>
              <a:avLst/>
              <a:gdLst/>
              <a:ahLst/>
              <a:cxnLst/>
              <a:rect l="l" t="t" r="r" b="b"/>
              <a:pathLst>
                <a:path w="3528059" h="608330">
                  <a:moveTo>
                    <a:pt x="352806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3528060" y="608076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3287267" y="1542288"/>
            <a:ext cx="3528060" cy="6083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61085">
              <a:lnSpc>
                <a:spcPct val="100000"/>
              </a:lnSpc>
              <a:spcBef>
                <a:spcPts val="340"/>
              </a:spcBef>
            </a:pPr>
            <a:r>
              <a:rPr sz="3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Person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7" name="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011" y="1269491"/>
            <a:ext cx="835151" cy="1002791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3681984" y="3787140"/>
            <a:ext cx="1050290" cy="718185"/>
            <a:chOff x="3681984" y="3787140"/>
            <a:chExt cx="1050290" cy="718185"/>
          </a:xfrm>
        </p:grpSpPr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1984" y="3893820"/>
              <a:ext cx="629411" cy="6111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8912" y="3787140"/>
              <a:ext cx="483107" cy="484631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6202679" y="3752088"/>
            <a:ext cx="344805" cy="2223770"/>
            <a:chOff x="6202679" y="3752088"/>
            <a:chExt cx="344805" cy="2223770"/>
          </a:xfrm>
        </p:grpSpPr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02679" y="5224271"/>
              <a:ext cx="344423" cy="75133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02679" y="3752088"/>
              <a:ext cx="344423" cy="751331"/>
            </a:xfrm>
            <a:prstGeom prst="rect">
              <a:avLst/>
            </a:prstGeom>
          </p:spPr>
        </p:pic>
      </p:grpSp>
      <p:sp>
        <p:nvSpPr>
          <p:cNvPr id="54" name="Slide Number Placeholder 5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FFFFFF"/>
                </a:solidFill>
              </a:rPr>
              <a:t>D</a:t>
            </a:r>
            <a:r>
              <a:rPr spc="-10" dirty="0">
                <a:solidFill>
                  <a:srgbClr val="FFFFFF"/>
                </a:solidFill>
              </a:rPr>
              <a:t>emo</a:t>
            </a:r>
            <a:endParaRPr spc="-1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2041250"/>
            <a:ext cx="6405245" cy="195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code!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981075">
              <a:lnSpc>
                <a:spcPct val="100000"/>
              </a:lnSpc>
              <a:spcBef>
                <a:spcPts val="1800"/>
              </a:spcBef>
            </a:pP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go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wrong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race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condition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Fix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2255" y="1629183"/>
            <a:ext cx="3554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Synchronized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methods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62255" y="1994943"/>
            <a:ext cx="6469380" cy="31953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442" y="2842287"/>
            <a:ext cx="3475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7365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Coordinating  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360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707165"/>
            <a:ext cx="4100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F05A28"/>
                </a:solidFill>
              </a:rPr>
              <a:t>When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75" dirty="0">
                <a:solidFill>
                  <a:srgbClr val="F05A28"/>
                </a:solidFill>
              </a:rPr>
              <a:t>to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use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synchronized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072924"/>
            <a:ext cx="6499860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modification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might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2993165"/>
            <a:ext cx="5851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43" y="3358923"/>
            <a:ext cx="579183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significant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overhead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scenarios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2575" y="4837202"/>
            <a:ext cx="6441440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never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exactly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966" y="2567966"/>
            <a:ext cx="30765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9905" algn="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Using  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oni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3554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Synchronized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methods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82575" y="1956843"/>
            <a:ext cx="6623684" cy="3271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manually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514" y="2842287"/>
            <a:ext cx="36449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23745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Manual  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oni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2575" y="2368324"/>
            <a:ext cx="5993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flexibility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1843" y="2734083"/>
            <a:ext cx="6161405" cy="17170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Enables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non-thread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Sometimes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just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aren’t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enough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966" y="2293647"/>
            <a:ext cx="308483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1240" algn="r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Why</a:t>
            </a:r>
            <a:r>
              <a:rPr spc="-285" dirty="0"/>
              <a:t> </a:t>
            </a:r>
            <a:r>
              <a:rPr spc="-15" dirty="0"/>
              <a:t>Use </a:t>
            </a:r>
            <a:r>
              <a:rPr spc="-1250" dirty="0"/>
              <a:t> </a:t>
            </a:r>
            <a:r>
              <a:rPr spc="-210" dirty="0"/>
              <a:t>S</a:t>
            </a:r>
            <a:r>
              <a:rPr spc="-20" dirty="0"/>
              <a:t>y</a:t>
            </a:r>
            <a:r>
              <a:rPr spc="55" dirty="0"/>
              <a:t>n</a:t>
            </a:r>
            <a:r>
              <a:rPr spc="40" dirty="0"/>
              <a:t>c</a:t>
            </a:r>
            <a:r>
              <a:rPr spc="-105" dirty="0"/>
              <a:t>h</a:t>
            </a:r>
            <a:r>
              <a:rPr spc="-155" dirty="0"/>
              <a:t>r</a:t>
            </a:r>
            <a:r>
              <a:rPr spc="-15" dirty="0"/>
              <a:t>oni</a:t>
            </a:r>
            <a:r>
              <a:rPr spc="45" dirty="0"/>
              <a:t>z</a:t>
            </a:r>
            <a:r>
              <a:rPr spc="-50" dirty="0"/>
              <a:t>e</a:t>
            </a:r>
            <a:r>
              <a:rPr spc="90" dirty="0"/>
              <a:t>d  </a:t>
            </a:r>
            <a:r>
              <a:rPr spc="-60" dirty="0"/>
              <a:t>Statement</a:t>
            </a:r>
            <a:endParaRPr spc="-60" dirty="0"/>
          </a:p>
          <a:p>
            <a:pPr marR="13335" algn="r">
              <a:lnSpc>
                <a:spcPct val="100000"/>
              </a:lnSpc>
            </a:pPr>
            <a:r>
              <a:rPr spc="20" dirty="0"/>
              <a:t>Blocks</a:t>
            </a:r>
            <a:endParaRPr spc="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172210" y="683260"/>
          <a:ext cx="9846945" cy="549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839325" imgH="5486400" progId="Paint.Picture">
                  <p:embed/>
                </p:oleObj>
              </mc:Choice>
              <mc:Fallback>
                <p:oleObj name="" r:id="rId1" imgW="9839325" imgH="5486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2210" y="683260"/>
                        <a:ext cx="9846945" cy="5490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4" name="Text Box 23"/>
          <p:cNvSpPr txBox="1"/>
          <p:nvPr/>
        </p:nvSpPr>
        <p:spPr>
          <a:xfrm>
            <a:off x="5680075" y="81534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648200" y="1828800"/>
            <a:ext cx="7330440" cy="2296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S</a:t>
            </a: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et the priority for threads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- MIN_PRIORITY</a:t>
            </a:r>
            <a:endParaRPr lang="en-US"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- NORM_PRIORITY</a:t>
            </a:r>
            <a:endParaRPr lang="en-US"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- MAX_PRIORITY</a:t>
            </a: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38200" y="381000"/>
            <a:ext cx="3317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solidFill>
                  <a:schemeClr val="bg1"/>
                </a:solidFill>
              </a:rPr>
              <a:t>Assisted Practice</a:t>
            </a:r>
            <a:endParaRPr lang="en-US" sz="320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0" y="635"/>
          <a:ext cx="4600575" cy="688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410075" imgH="4762500" progId="Paint.Picture">
                  <p:embed/>
                </p:oleObj>
              </mc:Choice>
              <mc:Fallback>
                <p:oleObj name="" r:id="rId1" imgW="4410075" imgH="47625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635"/>
                        <a:ext cx="4600575" cy="688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1050650"/>
            <a:ext cx="1934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Thread</a:t>
            </a:r>
            <a:r>
              <a:rPr sz="2400" spc="-19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class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1416411"/>
            <a:ext cx="6671309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2064" y="3336650"/>
            <a:ext cx="6059170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Runnable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Simply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Can’t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responsibility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1789790"/>
            <a:ext cx="4286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F05A28"/>
                </a:solidFill>
              </a:rPr>
              <a:t>All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Java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objects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have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lock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2155550"/>
            <a:ext cx="6715759" cy="3582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target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active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manually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 spc="1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lvl="1" indent="0" algn="l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Arial MT"/>
              <a:buNone/>
              <a:tabLst>
                <a:tab pos="301625" algn="l"/>
                <a:tab pos="302260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lvl="1" indent="0" algn="l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Arial MT"/>
              <a:buNone/>
              <a:tabLst>
                <a:tab pos="301625" algn="l"/>
                <a:tab pos="302260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Text Box 6"/>
          <p:cNvSpPr txBox="1"/>
          <p:nvPr/>
        </p:nvSpPr>
        <p:spPr>
          <a:xfrm>
            <a:off x="5012064" y="5454015"/>
            <a:ext cx="3181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2400" kern="0" spc="25" dirty="0">
                <a:solidFill>
                  <a:srgbClr val="F05A28"/>
                </a:solidFill>
                <a:latin typeface="Verdana" panose="020B0604030504040204"/>
                <a:ea typeface="+mj-ea"/>
                <a:cs typeface="Verdana" panose="020B0604030504040204"/>
                <a:sym typeface="+mn-ea"/>
              </a:rPr>
              <a:t>Thread Priorities</a:t>
            </a:r>
            <a:endParaRPr sz="2400" kern="0" spc="25" dirty="0">
              <a:solidFill>
                <a:srgbClr val="F05A28"/>
              </a:solidFill>
              <a:latin typeface="Verdana" panose="020B0604030504040204"/>
              <a:ea typeface="+mj-ea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2652" y="1370105"/>
            <a:ext cx="5543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Can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enable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more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complete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0" dirty="0">
                <a:solidFill>
                  <a:srgbClr val="F05A28"/>
                </a:solidFill>
              </a:rPr>
              <a:t>CPU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use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62652" y="1735866"/>
            <a:ext cx="6779259" cy="37134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non-CPU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7655" marR="50165" lvl="1" indent="-287655" algn="r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287655" algn="l"/>
                <a:tab pos="288290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storage,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networks,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925" marR="5080" indent="-288925" algn="r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288925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computers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CPU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parallel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matter?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reduce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perceived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wall-clock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322" y="2842287"/>
            <a:ext cx="32854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14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Case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1346633"/>
            <a:ext cx="7526655" cy="9861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/*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assign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filenames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 member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fields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*/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911" y="2382998"/>
            <a:ext cx="179387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9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9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0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430" y="3419361"/>
            <a:ext cx="6788150" cy="298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710" marR="5080" indent="-111760">
              <a:lnSpc>
                <a:spcPct val="131000"/>
              </a:lnSpc>
              <a:spcBef>
                <a:spcPts val="1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Files.newBufferedReader(Paths.get(inFile)))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45783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075" marR="73660" indent="-111125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Files.newBufferedWriter(Paths.get(outFile)))</a:t>
            </a:r>
            <a:r>
              <a:rPr sz="1600" spc="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writer.write(“Total: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"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08151" y="519066"/>
            <a:ext cx="4887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204" dirty="0"/>
              <a:t> </a:t>
            </a:r>
            <a:r>
              <a:rPr spc="-60" dirty="0"/>
              <a:t>Simple</a:t>
            </a:r>
            <a:r>
              <a:rPr spc="-204" dirty="0"/>
              <a:t> </a:t>
            </a:r>
            <a:r>
              <a:rPr spc="80" dirty="0"/>
              <a:t>Adder</a:t>
            </a:r>
            <a:r>
              <a:rPr spc="-210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8" name="object 8"/>
          <p:cNvSpPr txBox="1"/>
          <p:nvPr/>
        </p:nvSpPr>
        <p:spPr>
          <a:xfrm>
            <a:off x="3357115" y="2454358"/>
            <a:ext cx="18789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202613"/>
            <a:ext cx="4794250" cy="3607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adder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adder.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3967" y="519066"/>
            <a:ext cx="5797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4" dirty="0"/>
              <a:t> </a:t>
            </a:r>
            <a:r>
              <a:rPr spc="-60" dirty="0"/>
              <a:t>Simple</a:t>
            </a:r>
            <a:r>
              <a:rPr spc="-200" dirty="0"/>
              <a:t> </a:t>
            </a:r>
            <a:r>
              <a:rPr spc="80" dirty="0"/>
              <a:t>Adder</a:t>
            </a:r>
            <a:r>
              <a:rPr spc="-210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11434</Words>
  <Application>WPS Presentation</Application>
  <PresentationFormat>On-screen Show (4:3)</PresentationFormat>
  <Paragraphs>1002</Paragraphs>
  <Slides>69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84" baseType="lpstr">
      <vt:lpstr>Arial</vt:lpstr>
      <vt:lpstr>SimSun</vt:lpstr>
      <vt:lpstr>Wingdings</vt:lpstr>
      <vt:lpstr>Verdana</vt:lpstr>
      <vt:lpstr>Arial MT</vt:lpstr>
      <vt:lpstr>Times New Roman</vt:lpstr>
      <vt:lpstr>Ebrima</vt:lpstr>
      <vt:lpstr>Calibri</vt:lpstr>
      <vt:lpstr>Microsoft YaHei</vt:lpstr>
      <vt:lpstr>Arial Unicode MS</vt:lpstr>
      <vt:lpstr>Courier New</vt:lpstr>
      <vt:lpstr>Office Theme</vt:lpstr>
      <vt:lpstr>1_Office Theme</vt:lpstr>
      <vt:lpstr>Paint.Picture</vt:lpstr>
      <vt:lpstr>Paint.Picture</vt:lpstr>
      <vt:lpstr>Multithreading and Concurrency</vt:lpstr>
      <vt:lpstr>Threading foundation types  Thread pools</vt:lpstr>
      <vt:lpstr>Process</vt:lpstr>
      <vt:lpstr>Single Threaded Process</vt:lpstr>
      <vt:lpstr>Multithreading</vt:lpstr>
      <vt:lpstr>Concurrency</vt:lpstr>
      <vt:lpstr>Can enable more complete CPU use</vt:lpstr>
      <vt:lpstr>A Simple Adder Class</vt:lpstr>
      <vt:lpstr>Using Simple Adder Class</vt:lpstr>
      <vt:lpstr>Processing on a Single Thread</vt:lpstr>
      <vt:lpstr>Processing on Multiple Threads</vt:lpstr>
      <vt:lpstr>Multithreading is an explicit choice</vt:lpstr>
      <vt:lpstr>Limited threading abstraction</vt:lpstr>
      <vt:lpstr>Runnable interface</vt:lpstr>
      <vt:lpstr>Adder with Threading Support</vt:lpstr>
      <vt:lpstr>Running Adder on Separate Threads</vt:lpstr>
      <vt:lpstr>Running Adder on Separate Threads</vt:lpstr>
      <vt:lpstr>Processing on Multiple Threads</vt:lpstr>
      <vt:lpstr>Processing on Multiple Threads</vt:lpstr>
      <vt:lpstr>Running Adder on Separate Threads</vt:lpstr>
      <vt:lpstr>Running Adder on Separate Threads</vt:lpstr>
      <vt:lpstr>Value of the Thread class</vt:lpstr>
      <vt:lpstr>The challenge of concurrency</vt:lpstr>
      <vt:lpstr>Race Condition</vt:lpstr>
      <vt:lpstr>Accessing data concurrently may lead to  issues!</vt:lpstr>
      <vt:lpstr>Example: the Singleton pattern</vt:lpstr>
      <vt:lpstr>The Singleton Pattern</vt:lpstr>
      <vt:lpstr>What is happening if two threads  are calling getInstance()?</vt:lpstr>
      <vt:lpstr>Thread T1</vt:lpstr>
      <vt:lpstr>Thread T1</vt:lpstr>
      <vt:lpstr>Thread T1</vt:lpstr>
      <vt:lpstr>The answer is: synchronization</vt:lpstr>
      <vt:lpstr>PowerPoint 演示文稿</vt:lpstr>
      <vt:lpstr>The Singleton Pattern</vt:lpstr>
      <vt:lpstr>Synchronization</vt:lpstr>
      <vt:lpstr>How Does Synchronization Work?</vt:lpstr>
      <vt:lpstr>How Does Synchronization Work?</vt:lpstr>
      <vt:lpstr>How Does Synchronization Work?</vt:lpstr>
      <vt:lpstr>How Does Synchronization Work?</vt:lpstr>
      <vt:lpstr>How Does Synchronization Work?</vt:lpstr>
      <vt:lpstr>How Does Synchronization Work?</vt:lpstr>
      <vt:lpstr>How Does Synchronization Work?</vt:lpstr>
      <vt:lpstr>How Does Synchronization Work?</vt:lpstr>
      <vt:lpstr>How Does Synchronization Work?</vt:lpstr>
      <vt:lpstr>PowerPoint 演示文稿</vt:lpstr>
      <vt:lpstr>PowerPoint 演示文稿</vt:lpstr>
      <vt:lpstr>PowerPoint 演示文稿</vt:lpstr>
      <vt:lpstr>PowerPoint 演示文稿</vt:lpstr>
      <vt:lpstr>Synchronizing More Than One Method</vt:lpstr>
      <vt:lpstr>Synchronizing More Than One Method</vt:lpstr>
      <vt:lpstr>Synchronizing More Than One Method</vt:lpstr>
      <vt:lpstr>Synchronizing More Than One Method</vt:lpstr>
      <vt:lpstr>Synchronizing More Than One Method</vt:lpstr>
      <vt:lpstr>Synchronizing More Than One Method</vt:lpstr>
      <vt:lpstr>Synchronizing More Than One Method</vt:lpstr>
      <vt:lpstr>Synchronizing More Than One Method</vt:lpstr>
      <vt:lpstr>Synchronizing More Than One Method</vt:lpstr>
      <vt:lpstr>Synchronizing More Than One Method</vt:lpstr>
      <vt:lpstr>Synchronizing More Than One Method</vt:lpstr>
      <vt:lpstr>Synchronizing More Than One Method</vt:lpstr>
      <vt:lpstr>Demo</vt:lpstr>
      <vt:lpstr>Synchronized methods</vt:lpstr>
      <vt:lpstr>When to use synchronized</vt:lpstr>
      <vt:lpstr>Synchronized methods</vt:lpstr>
      <vt:lpstr>Blocks</vt:lpstr>
      <vt:lpstr>PowerPoint 演示文稿</vt:lpstr>
      <vt:lpstr>PowerPoint 演示文稿</vt:lpstr>
      <vt:lpstr>Thread class</vt:lpstr>
      <vt:lpstr>All Java objects have a 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and Concurrency</dc:title>
  <dc:creator>Jim Wilson</dc:creator>
  <cp:lastModifiedBy>steve</cp:lastModifiedBy>
  <cp:revision>19</cp:revision>
  <dcterms:created xsi:type="dcterms:W3CDTF">2021-10-06T17:52:00Z</dcterms:created>
  <dcterms:modified xsi:type="dcterms:W3CDTF">2022-09-27T07:29:42Z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2017-06-07T12:30:00Z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2021-10-08T12:30:00Z</vt:filetime>
  </property>
  <property fmtid="{D5CDD505-2E9C-101B-9397-08002B2CF9AE}" pid="5" name="ICV">
    <vt:lpwstr>1ED8F702441C4F02B0BE901E34925C10</vt:lpwstr>
  </property>
  <property fmtid="{D5CDD505-2E9C-101B-9397-08002B2CF9AE}" pid="6" name="KSOProductBuildVer">
    <vt:lpwstr>1033-11.2.0.11341</vt:lpwstr>
  </property>
</Properties>
</file>