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86" r:id="rId14"/>
    <p:sldId id="287" r:id="rId15"/>
    <p:sldId id="288" r:id="rId16"/>
    <p:sldId id="289" r:id="rId17"/>
    <p:sldId id="290" r:id="rId18"/>
    <p:sldId id="297" r:id="rId19"/>
    <p:sldId id="291" r:id="rId20"/>
    <p:sldId id="293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0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723" y="2723768"/>
            <a:ext cx="79885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5135" y="2232786"/>
            <a:ext cx="7221728" cy="200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1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00.png"/><Relationship Id="rId14" Type="http://schemas.openxmlformats.org/officeDocument/2006/relationships/image" Target="../media/image99.png"/><Relationship Id="rId13" Type="http://schemas.openxmlformats.org/officeDocument/2006/relationships/image" Target="../media/image98.png"/><Relationship Id="rId12" Type="http://schemas.openxmlformats.org/officeDocument/2006/relationships/image" Target="../media/image97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0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4082" y="2045792"/>
            <a:ext cx="9907270" cy="686435"/>
            <a:chOff x="964082" y="2045792"/>
            <a:chExt cx="9907270" cy="686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045792"/>
              <a:ext cx="3042793" cy="686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358" y="2045792"/>
              <a:ext cx="2536063" cy="686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7607" y="2045792"/>
              <a:ext cx="1591437" cy="686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3742" y="2045792"/>
              <a:ext cx="3537204" cy="68610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9734" y="549859"/>
            <a:ext cx="5430520" cy="549275"/>
            <a:chOff x="3459734" y="549859"/>
            <a:chExt cx="54305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59734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3251" y="549859"/>
              <a:ext cx="2437003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977" y="1212913"/>
            <a:ext cx="10525125" cy="4888230"/>
            <a:chOff x="581977" y="1212913"/>
            <a:chExt cx="10525125" cy="4888230"/>
          </a:xfrm>
        </p:grpSpPr>
        <p:sp>
          <p:nvSpPr>
            <p:cNvPr id="6" name="object 6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10515600" y="0"/>
                  </a:moveTo>
                  <a:lnTo>
                    <a:pt x="0" y="0"/>
                  </a:lnTo>
                  <a:lnTo>
                    <a:pt x="0" y="4878324"/>
                  </a:lnTo>
                  <a:lnTo>
                    <a:pt x="10515600" y="4878324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0" y="4878324"/>
                  </a:moveTo>
                  <a:lnTo>
                    <a:pt x="10515600" y="4878324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878324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11681" y="4654422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885" y="4928117"/>
            <a:ext cx="1393190" cy="7277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089" y="57062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86849" y="5643181"/>
            <a:ext cx="8603615" cy="887730"/>
            <a:chOff x="2986849" y="5643181"/>
            <a:chExt cx="8603615" cy="887730"/>
          </a:xfrm>
        </p:grpSpPr>
        <p:sp>
          <p:nvSpPr>
            <p:cNvPr id="12" name="object 12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8593836" y="0"/>
                  </a:moveTo>
                  <a:lnTo>
                    <a:pt x="0" y="0"/>
                  </a:lnTo>
                  <a:lnTo>
                    <a:pt x="0" y="877823"/>
                  </a:lnTo>
                  <a:lnTo>
                    <a:pt x="8593836" y="877823"/>
                  </a:lnTo>
                  <a:lnTo>
                    <a:pt x="85938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0" y="877823"/>
                  </a:moveTo>
                  <a:lnTo>
                    <a:pt x="8593836" y="877823"/>
                  </a:lnTo>
                  <a:lnTo>
                    <a:pt x="8593836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70098" y="5671820"/>
            <a:ext cx="631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loadAccount(“account.dat”);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0098" y="6174435"/>
            <a:ext cx="83604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.getId()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 : ”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0635" y="4456176"/>
            <a:ext cx="1935480" cy="838200"/>
          </a:xfrm>
          <a:custGeom>
            <a:avLst/>
            <a:gdLst/>
            <a:ahLst/>
            <a:cxnLst/>
            <a:rect l="l" t="t" r="r" b="b"/>
            <a:pathLst>
              <a:path w="1935479" h="838200">
                <a:moveTo>
                  <a:pt x="179578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795780" y="838200"/>
                </a:lnTo>
                <a:lnTo>
                  <a:pt x="1839910" y="831083"/>
                </a:lnTo>
                <a:lnTo>
                  <a:pt x="1878256" y="811263"/>
                </a:lnTo>
                <a:lnTo>
                  <a:pt x="1908507" y="781031"/>
                </a:lnTo>
                <a:lnTo>
                  <a:pt x="1928351" y="742679"/>
                </a:lnTo>
                <a:lnTo>
                  <a:pt x="1935480" y="698500"/>
                </a:lnTo>
                <a:lnTo>
                  <a:pt x="1935480" y="139700"/>
                </a:lnTo>
                <a:lnTo>
                  <a:pt x="1928351" y="95520"/>
                </a:lnTo>
                <a:lnTo>
                  <a:pt x="1908507" y="57168"/>
                </a:lnTo>
                <a:lnTo>
                  <a:pt x="1878256" y="26936"/>
                </a:lnTo>
                <a:lnTo>
                  <a:pt x="1839910" y="7116"/>
                </a:lnTo>
                <a:lnTo>
                  <a:pt x="17957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88981" y="4714494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r>
              <a:rPr sz="1800" spc="-7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750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089" y="1239773"/>
            <a:ext cx="999426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loadAccount(String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 marR="4783455">
              <a:lnSpc>
                <a:spcPct val="183000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null;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3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05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(Files.newInputStream(Paths.get(filename))))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1805"/>
              </a:spcBef>
            </a:pP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(BankAccount)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readObject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(ClassNotFoundException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79964" y="2618232"/>
            <a:ext cx="463550" cy="279400"/>
          </a:xfrm>
          <a:custGeom>
            <a:avLst/>
            <a:gdLst/>
            <a:ahLst/>
            <a:cxnLst/>
            <a:rect l="l" t="t" r="r" b="b"/>
            <a:pathLst>
              <a:path w="463550" h="279400">
                <a:moveTo>
                  <a:pt x="463296" y="0"/>
                </a:moveTo>
                <a:lnTo>
                  <a:pt x="0" y="0"/>
                </a:lnTo>
                <a:lnTo>
                  <a:pt x="0" y="278891"/>
                </a:lnTo>
                <a:lnTo>
                  <a:pt x="463296" y="278891"/>
                </a:lnTo>
                <a:lnTo>
                  <a:pt x="4632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19149"/>
            <a:ext cx="693915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812112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60804"/>
            <a:ext cx="581596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03450"/>
            <a:ext cx="539419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240023"/>
            <a:ext cx="356704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73329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494360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18558"/>
            <a:ext cx="5097653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8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160594"/>
            <a:ext cx="382777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069" y="3148583"/>
            <a:ext cx="3716782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2544" y="1173480"/>
            <a:ext cx="11107420" cy="346773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550" spc="4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550" spc="3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2550" spc="25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08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8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-1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 marR="384683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091" y="1219200"/>
            <a:ext cx="646176" cy="647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635" y="1219200"/>
            <a:ext cx="647700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0196" y="1237488"/>
            <a:ext cx="647700" cy="647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7544" y="549859"/>
            <a:ext cx="7423023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540" y="1303019"/>
            <a:ext cx="7053580" cy="221615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acct1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 marR="259715">
              <a:lnSpc>
                <a:spcPct val="128000"/>
              </a:lnSpc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acct2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BankAccount(“9876”,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750);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AccountGroup();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group.add(acct2);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saveGroup(group,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247" y="3665220"/>
            <a:ext cx="10515600" cy="300101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saveGroup(AccountGroup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g,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try(ObjectOutputStream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05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ObjectOutputStream(Files.newOutputStream(Paths.get(filename))))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objectStream.writeObject(g);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2168" y="1213103"/>
          <a:ext cx="10639425" cy="53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0"/>
                <a:gridCol w="7109459"/>
                <a:gridCol w="880745"/>
              </a:tblGrid>
              <a:tr h="4398264">
                <a:tc gridSpan="3"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loadGroup(String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filename)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5335270">
                        <a:lnSpc>
                          <a:spcPct val="183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null;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try(ObjectInputStream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09955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ObjectInputStream(Files.newInputStream(Paths.get(filename))))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(AccountGroup)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objectStream.readObject();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(IOException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(ClassNotFoundException</a:t>
                      </a: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ts val="196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>
                        <a:lnSpc>
                          <a:spcPts val="3160"/>
                        </a:lnSpc>
                        <a:tabLst>
                          <a:tab pos="10407015" algn="l"/>
                        </a:tabLst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	</a:t>
                      </a:r>
                      <a:r>
                        <a:rPr sz="4200" baseline="-12000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4200" baseline="-1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26135">
                <a:tc>
                  <a:txBody>
                    <a:bodyPr/>
                    <a:lstStyle/>
                    <a:p>
                      <a:pPr marL="91440">
                        <a:lnSpc>
                          <a:spcPts val="177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2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group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loadAccount(“group.dat”);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191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66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System.out.println(group.getTotalBalance());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288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515473" y="5028945"/>
            <a:ext cx="1176655" cy="840105"/>
          </a:xfrm>
          <a:custGeom>
            <a:avLst/>
            <a:gdLst/>
            <a:ahLst/>
            <a:cxnLst/>
            <a:rect l="l" t="t" r="r" b="b"/>
            <a:pathLst>
              <a:path w="1176654" h="840104">
                <a:moveTo>
                  <a:pt x="1036574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3"/>
                </a:lnTo>
                <a:lnTo>
                  <a:pt x="0" y="699769"/>
                </a:lnTo>
                <a:lnTo>
                  <a:pt x="7130" y="744005"/>
                </a:lnTo>
                <a:lnTo>
                  <a:pt x="26989" y="782424"/>
                </a:lnTo>
                <a:lnTo>
                  <a:pt x="57278" y="812720"/>
                </a:lnTo>
                <a:lnTo>
                  <a:pt x="95699" y="832588"/>
                </a:lnTo>
                <a:lnTo>
                  <a:pt x="139953" y="839723"/>
                </a:lnTo>
                <a:lnTo>
                  <a:pt x="1036574" y="839723"/>
                </a:lnTo>
                <a:lnTo>
                  <a:pt x="1080828" y="832588"/>
                </a:lnTo>
                <a:lnTo>
                  <a:pt x="1119249" y="812720"/>
                </a:lnTo>
                <a:lnTo>
                  <a:pt x="1149538" y="782424"/>
                </a:lnTo>
                <a:lnTo>
                  <a:pt x="1169397" y="744005"/>
                </a:lnTo>
                <a:lnTo>
                  <a:pt x="1176527" y="699769"/>
                </a:lnTo>
                <a:lnTo>
                  <a:pt x="1176527" y="139953"/>
                </a:lnTo>
                <a:lnTo>
                  <a:pt x="1169397" y="95699"/>
                </a:lnTo>
                <a:lnTo>
                  <a:pt x="1149538" y="57278"/>
                </a:lnTo>
                <a:lnTo>
                  <a:pt x="1119249" y="26989"/>
                </a:lnTo>
                <a:lnTo>
                  <a:pt x="1080828" y="7130"/>
                </a:lnTo>
                <a:lnTo>
                  <a:pt x="103657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0896600" y="5126990"/>
            <a:ext cx="30924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sz="3600">
                <a:solidFill>
                  <a:srgbClr val="00B050"/>
                </a:solidFill>
              </a:rPr>
              <a:t>0</a:t>
            </a:r>
            <a:endParaRPr lang="en-US" sz="3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168908"/>
            <a:ext cx="11116310" cy="5534025"/>
            <a:chOff x="537972" y="1168908"/>
            <a:chExt cx="11116310" cy="5534025"/>
          </a:xfrm>
        </p:grpSpPr>
        <p:sp>
          <p:nvSpPr>
            <p:cNvPr id="4" name="object 4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11106912" y="0"/>
                  </a:moveTo>
                  <a:lnTo>
                    <a:pt x="0" y="0"/>
                  </a:lnTo>
                  <a:lnTo>
                    <a:pt x="0" y="5524500"/>
                  </a:lnTo>
                  <a:lnTo>
                    <a:pt x="11106912" y="5524500"/>
                  </a:lnTo>
                  <a:lnTo>
                    <a:pt x="111069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0" y="5524500"/>
                  </a:moveTo>
                  <a:lnTo>
                    <a:pt x="11106912" y="5524500"/>
                  </a:lnTo>
                  <a:lnTo>
                    <a:pt x="11106912" y="0"/>
                  </a:lnTo>
                  <a:lnTo>
                    <a:pt x="0" y="0"/>
                  </a:lnTo>
                  <a:lnTo>
                    <a:pt x="0" y="552450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1588" y="1044295"/>
            <a:ext cx="10831195" cy="55587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8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 marR="364998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41605">
              <a:lnSpc>
                <a:spcPct val="100000"/>
              </a:lnSpc>
              <a:spcBef>
                <a:spcPts val="18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readObject(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700" spc="7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17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ClassNotFoundException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.defaultReadObject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for(BankAccount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accountMap.values())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9248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5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42032" y="3698747"/>
            <a:ext cx="7109459" cy="89154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System.out.println(group.getTotalBalance());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1080" y="2546604"/>
            <a:ext cx="2019300" cy="840105"/>
          </a:xfrm>
          <a:custGeom>
            <a:avLst/>
            <a:gdLst/>
            <a:ahLst/>
            <a:cxnLst/>
            <a:rect l="l" t="t" r="r" b="b"/>
            <a:pathLst>
              <a:path w="2019300" h="840104">
                <a:moveTo>
                  <a:pt x="1879346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4"/>
                </a:lnTo>
                <a:lnTo>
                  <a:pt x="0" y="699770"/>
                </a:lnTo>
                <a:lnTo>
                  <a:pt x="7130" y="744024"/>
                </a:lnTo>
                <a:lnTo>
                  <a:pt x="26989" y="782445"/>
                </a:lnTo>
                <a:lnTo>
                  <a:pt x="57278" y="812734"/>
                </a:lnTo>
                <a:lnTo>
                  <a:pt x="95699" y="832593"/>
                </a:lnTo>
                <a:lnTo>
                  <a:pt x="139953" y="839724"/>
                </a:lnTo>
                <a:lnTo>
                  <a:pt x="1879346" y="839724"/>
                </a:lnTo>
                <a:lnTo>
                  <a:pt x="1923600" y="832593"/>
                </a:lnTo>
                <a:lnTo>
                  <a:pt x="1962021" y="812734"/>
                </a:lnTo>
                <a:lnTo>
                  <a:pt x="1992310" y="782445"/>
                </a:lnTo>
                <a:lnTo>
                  <a:pt x="2012169" y="744024"/>
                </a:lnTo>
                <a:lnTo>
                  <a:pt x="2019300" y="699770"/>
                </a:lnTo>
                <a:lnTo>
                  <a:pt x="2019300" y="139954"/>
                </a:lnTo>
                <a:lnTo>
                  <a:pt x="2012169" y="95699"/>
                </a:lnTo>
                <a:lnTo>
                  <a:pt x="1992310" y="57278"/>
                </a:lnTo>
                <a:lnTo>
                  <a:pt x="1962021" y="26989"/>
                </a:lnTo>
                <a:lnTo>
                  <a:pt x="1923600" y="7130"/>
                </a:lnTo>
                <a:lnTo>
                  <a:pt x="187934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21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1250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498715" cy="277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Serialize and </a:t>
            </a: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D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eserialize an object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>
              <a:solidFill>
                <a:srgbClr val="00B0F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Serialize and Deserialize the   current time</a:t>
            </a:r>
            <a:endParaRPr lang="en-US" sz="3600">
              <a:solidFill>
                <a:srgbClr val="00B0F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Use transient keyword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263" y="557225"/>
            <a:ext cx="637832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1830" y="10510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4345" y="999744"/>
            <a:ext cx="2569845" cy="365760"/>
            <a:chOff x="5554345" y="999744"/>
            <a:chExt cx="256984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999744"/>
              <a:ext cx="98233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3881" y="999744"/>
              <a:ext cx="40538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6573" y="999744"/>
              <a:ext cx="1507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1441703"/>
            <a:ext cx="570331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263" y="2478277"/>
            <a:ext cx="286372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4345" y="2919933"/>
            <a:ext cx="5637022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362578"/>
            <a:ext cx="5640705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51830" y="2971546"/>
            <a:ext cx="41783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3804539"/>
            <a:ext cx="4150867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025263" y="4841113"/>
            <a:ext cx="6814820" cy="365760"/>
            <a:chOff x="5025263" y="4841113"/>
            <a:chExt cx="6814820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5263" y="4841113"/>
              <a:ext cx="48759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8773" y="4841113"/>
              <a:ext cx="2091308" cy="3657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51830" y="533438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54345" y="5283098"/>
            <a:ext cx="336080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54345" y="5725363"/>
            <a:ext cx="3059810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4345" y="1807794"/>
            <a:ext cx="4691507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51830" y="-869189"/>
            <a:ext cx="417830" cy="386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1525" y="2250313"/>
            <a:ext cx="5235702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1525" y="2692272"/>
            <a:ext cx="6093459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1654759"/>
            <a:ext cx="627024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2249677"/>
            <a:ext cx="4134485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8034" y="2844114"/>
            <a:ext cx="5367655" cy="366395"/>
            <a:chOff x="5098034" y="2844114"/>
            <a:chExt cx="5367655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034" y="2844114"/>
              <a:ext cx="187756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1203" y="2844114"/>
              <a:ext cx="209092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839" y="2844114"/>
              <a:ext cx="1593723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408553"/>
            <a:ext cx="246481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77714" y="1395349"/>
            <a:ext cx="6432550" cy="365760"/>
            <a:chOff x="5077714" y="1395349"/>
            <a:chExt cx="643255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7714" y="1395349"/>
              <a:ext cx="224193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166" y="1395349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134" y="1395349"/>
              <a:ext cx="4214749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04282" y="188899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6541" y="1837689"/>
            <a:ext cx="587324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6541" y="2279650"/>
            <a:ext cx="596239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7714" y="3758184"/>
            <a:ext cx="6733286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04282" y="425114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199839"/>
            <a:ext cx="3215132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06541" y="4642358"/>
            <a:ext cx="5617210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06541" y="5084317"/>
            <a:ext cx="2229231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7714" y="1913889"/>
            <a:ext cx="445871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6541" y="2355850"/>
            <a:ext cx="29681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6541" y="2797505"/>
            <a:ext cx="298284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3721" y="3240023"/>
            <a:ext cx="398716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3681984"/>
            <a:ext cx="520458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6541" y="4123639"/>
            <a:ext cx="6311519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04282" y="2407158"/>
            <a:ext cx="417195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566158"/>
            <a:ext cx="2927477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6334" y="1878667"/>
            <a:ext cx="2238501" cy="2322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241" y="4569536"/>
            <a:ext cx="2613913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19733" y="5194122"/>
            <a:ext cx="3846195" cy="732155"/>
            <a:chOff x="1419733" y="5194122"/>
            <a:chExt cx="384619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733" y="5194122"/>
              <a:ext cx="280327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302" y="5194122"/>
              <a:ext cx="24993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2269" y="5194122"/>
              <a:ext cx="10735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377" y="5560466"/>
              <a:ext cx="2663952" cy="3657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5285" y="4569536"/>
            <a:ext cx="3194430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58838" y="5194122"/>
            <a:ext cx="4284980" cy="732155"/>
            <a:chOff x="6958838" y="5194122"/>
            <a:chExt cx="4284980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838" y="5194122"/>
              <a:ext cx="316382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4547" y="5194122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9514" y="5194122"/>
              <a:ext cx="115427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6622" y="5560466"/>
              <a:ext cx="3071622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6553" y="549859"/>
            <a:ext cx="2941447" cy="54894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27175" y="236524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2" y="350519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612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24" y="344258"/>
                </a:lnTo>
                <a:lnTo>
                  <a:pt x="241932" y="326587"/>
                </a:lnTo>
                <a:lnTo>
                  <a:pt x="274472" y="299180"/>
                </a:lnTo>
                <a:lnTo>
                  <a:pt x="299612" y="263708"/>
                </a:lnTo>
                <a:lnTo>
                  <a:pt x="315820" y="221844"/>
                </a:lnTo>
                <a:lnTo>
                  <a:pt x="321563" y="175260"/>
                </a:lnTo>
                <a:lnTo>
                  <a:pt x="315820" y="128675"/>
                </a:lnTo>
                <a:lnTo>
                  <a:pt x="299612" y="86811"/>
                </a:lnTo>
                <a:lnTo>
                  <a:pt x="274472" y="51339"/>
                </a:lnTo>
                <a:lnTo>
                  <a:pt x="241932" y="23932"/>
                </a:lnTo>
                <a:lnTo>
                  <a:pt x="203524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0263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8700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71827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0694" y="2666238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030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2258" y="26662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19" h="179069">
                <a:moveTo>
                  <a:pt x="0" y="0"/>
                </a:moveTo>
                <a:lnTo>
                  <a:pt x="9651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3782" y="3091433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70">
                <a:moveTo>
                  <a:pt x="94487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5346" y="3091433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80" h="179070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64079" y="2715767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60" h="502919">
                <a:moveTo>
                  <a:pt x="812292" y="0"/>
                </a:moveTo>
                <a:lnTo>
                  <a:pt x="812292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812292" y="377190"/>
                </a:lnTo>
                <a:lnTo>
                  <a:pt x="812292" y="502920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4574" y="1878667"/>
            <a:ext cx="2237046" cy="232239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0520171" y="228904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19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19"/>
                </a:lnTo>
                <a:lnTo>
                  <a:pt x="202564" y="344258"/>
                </a:lnTo>
                <a:lnTo>
                  <a:pt x="240791" y="326587"/>
                </a:lnTo>
                <a:lnTo>
                  <a:pt x="273176" y="299180"/>
                </a:lnTo>
                <a:lnTo>
                  <a:pt x="298195" y="263708"/>
                </a:lnTo>
                <a:lnTo>
                  <a:pt x="314324" y="221844"/>
                </a:lnTo>
                <a:lnTo>
                  <a:pt x="320039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98607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43259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21695" y="31424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20">
                <a:moveTo>
                  <a:pt x="160781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164823" y="314248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20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20"/>
                </a:lnTo>
                <a:lnTo>
                  <a:pt x="202565" y="344258"/>
                </a:lnTo>
                <a:lnTo>
                  <a:pt x="240792" y="326587"/>
                </a:lnTo>
                <a:lnTo>
                  <a:pt x="273176" y="299180"/>
                </a:lnTo>
                <a:lnTo>
                  <a:pt x="298196" y="263708"/>
                </a:lnTo>
                <a:lnTo>
                  <a:pt x="314325" y="221844"/>
                </a:lnTo>
                <a:lnTo>
                  <a:pt x="320040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73690" y="2590038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93979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95254" y="25900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20" h="179069">
                <a:moveTo>
                  <a:pt x="0" y="0"/>
                </a:moveTo>
                <a:lnTo>
                  <a:pt x="9652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796778" y="3016757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488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118342" y="3016757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36735" y="2767583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59" h="502920">
                <a:moveTo>
                  <a:pt x="812292" y="0"/>
                </a:moveTo>
                <a:lnTo>
                  <a:pt x="812292" y="125729"/>
                </a:lnTo>
                <a:lnTo>
                  <a:pt x="0" y="125729"/>
                </a:lnTo>
                <a:lnTo>
                  <a:pt x="0" y="377189"/>
                </a:lnTo>
                <a:lnTo>
                  <a:pt x="812292" y="377189"/>
                </a:lnTo>
                <a:lnTo>
                  <a:pt x="812292" y="502919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8169"/>
            <a:ext cx="1916811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59143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39824"/>
            <a:ext cx="5326633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982470"/>
            <a:ext cx="631825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2424429"/>
            <a:ext cx="2652395" cy="365760"/>
            <a:chOff x="5624829" y="2424429"/>
            <a:chExt cx="2652395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424429"/>
              <a:ext cx="129057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4113" y="2424429"/>
              <a:ext cx="15226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461003"/>
            <a:ext cx="3394582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395427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3902964"/>
            <a:ext cx="5168265" cy="365760"/>
            <a:chOff x="5624829" y="3902964"/>
            <a:chExt cx="5168265" cy="3657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902964"/>
              <a:ext cx="260794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7867" y="3902964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12835" y="3902964"/>
              <a:ext cx="2580131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39538"/>
            <a:ext cx="3100197" cy="365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43255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381244"/>
            <a:ext cx="5565140" cy="366395"/>
            <a:chOff x="5624829" y="5381244"/>
            <a:chExt cx="556514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381244"/>
              <a:ext cx="193865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07223" y="5381244"/>
              <a:ext cx="2650998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02265" y="5381244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27233" y="5381244"/>
              <a:ext cx="1062532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99921" y="2873705"/>
            <a:ext cx="3072130" cy="1097915"/>
            <a:chOff x="1399921" y="2873705"/>
            <a:chExt cx="3072130" cy="109791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9921" y="2873705"/>
              <a:ext cx="3071749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7241" y="3422904"/>
              <a:ext cx="1576832" cy="548640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49954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359956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3892930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849117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3681984"/>
            <a:ext cx="474687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4123639"/>
            <a:ext cx="5554218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85849" y="2873705"/>
            <a:ext cx="2921635" cy="1097915"/>
            <a:chOff x="1585849" y="2873705"/>
            <a:chExt cx="2921635" cy="109791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7052" y="2873705"/>
              <a:ext cx="1669923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5849" y="3422904"/>
              <a:ext cx="2757551" cy="54864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761" y="549859"/>
            <a:ext cx="419734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01823" y="1351788"/>
            <a:ext cx="7388859" cy="2964180"/>
            <a:chOff x="2401823" y="1351788"/>
            <a:chExt cx="7388859" cy="2964180"/>
          </a:xfrm>
        </p:grpSpPr>
        <p:sp>
          <p:nvSpPr>
            <p:cNvPr id="4" name="object 4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7379208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7379208" y="2955036"/>
                  </a:lnTo>
                  <a:lnTo>
                    <a:pt x="73792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0" y="2955036"/>
                  </a:moveTo>
                  <a:lnTo>
                    <a:pt x="7379208" y="2955036"/>
                  </a:lnTo>
                  <a:lnTo>
                    <a:pt x="7379208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85135" y="2232786"/>
            <a:ext cx="685673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5135" y="1388186"/>
            <a:ext cx="682815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2000" dirty="0">
                <a:solidFill>
                  <a:srgbClr val="404040"/>
                </a:solidFill>
              </a:rPr>
              <a:t>public</a:t>
            </a:r>
            <a:r>
              <a:rPr sz="2700" spc="-75" baseline="2000" dirty="0">
                <a:solidFill>
                  <a:srgbClr val="404040"/>
                </a:solidFill>
              </a:rPr>
              <a:t> </a:t>
            </a:r>
            <a:r>
              <a:rPr sz="2700" spc="-7" baseline="2000" dirty="0">
                <a:solidFill>
                  <a:srgbClr val="404040"/>
                </a:solidFill>
              </a:rPr>
              <a:t>class</a:t>
            </a:r>
            <a:r>
              <a:rPr sz="2700" spc="-44" baseline="2000" dirty="0">
                <a:solidFill>
                  <a:srgbClr val="404040"/>
                </a:solidFill>
              </a:rPr>
              <a:t> </a:t>
            </a:r>
            <a:r>
              <a:rPr sz="2700" spc="-15" baseline="2000" dirty="0">
                <a:solidFill>
                  <a:srgbClr val="404040"/>
                </a:solidFill>
              </a:rPr>
              <a:t>BankAccount</a:t>
            </a:r>
            <a:r>
              <a:rPr sz="2700" spc="-359" baseline="200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implements</a:t>
            </a:r>
            <a:r>
              <a:rPr sz="1800" spc="-6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EF5A28"/>
                </a:solidFill>
              </a:rPr>
              <a:t>Serializable</a:t>
            </a:r>
            <a:r>
              <a:rPr sz="1800" spc="-55" dirty="0">
                <a:solidFill>
                  <a:srgbClr val="EF5A28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{</a:t>
            </a:r>
            <a:endParaRPr sz="1800"/>
          </a:p>
          <a:p>
            <a:pPr marL="285115">
              <a:lnSpc>
                <a:spcPct val="100000"/>
              </a:lnSpc>
              <a:spcBef>
                <a:spcPts val="1725"/>
              </a:spcBef>
            </a:pPr>
            <a:r>
              <a:rPr sz="1800" spc="-5" dirty="0">
                <a:solidFill>
                  <a:srgbClr val="404040"/>
                </a:solidFill>
              </a:rPr>
              <a:t>private</a:t>
            </a:r>
            <a:r>
              <a:rPr sz="1800" spc="-5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final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String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id;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7397432" y="4823396"/>
            <a:ext cx="1141730" cy="1861185"/>
            <a:chOff x="7397432" y="4823396"/>
            <a:chExt cx="1141730" cy="1861185"/>
          </a:xfrm>
        </p:grpSpPr>
        <p:sp>
          <p:nvSpPr>
            <p:cNvPr id="9" name="object 9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929640" y="0"/>
                  </a:moveTo>
                  <a:lnTo>
                    <a:pt x="185927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8"/>
                  </a:lnTo>
                  <a:lnTo>
                    <a:pt x="0" y="1648968"/>
                  </a:lnTo>
                  <a:lnTo>
                    <a:pt x="6637" y="1698393"/>
                  </a:lnTo>
                  <a:lnTo>
                    <a:pt x="25371" y="1742806"/>
                  </a:lnTo>
                  <a:lnTo>
                    <a:pt x="54435" y="1780436"/>
                  </a:lnTo>
                  <a:lnTo>
                    <a:pt x="92060" y="1809510"/>
                  </a:lnTo>
                  <a:lnTo>
                    <a:pt x="136480" y="1828254"/>
                  </a:lnTo>
                  <a:lnTo>
                    <a:pt x="185927" y="1834896"/>
                  </a:lnTo>
                  <a:lnTo>
                    <a:pt x="929640" y="1834896"/>
                  </a:lnTo>
                  <a:lnTo>
                    <a:pt x="979087" y="1828254"/>
                  </a:lnTo>
                  <a:lnTo>
                    <a:pt x="1023507" y="1809510"/>
                  </a:lnTo>
                  <a:lnTo>
                    <a:pt x="1061132" y="1780436"/>
                  </a:lnTo>
                  <a:lnTo>
                    <a:pt x="1090196" y="1742806"/>
                  </a:lnTo>
                  <a:lnTo>
                    <a:pt x="1108930" y="1698393"/>
                  </a:lnTo>
                  <a:lnTo>
                    <a:pt x="1115568" y="1648968"/>
                  </a:lnTo>
                  <a:lnTo>
                    <a:pt x="1115568" y="185928"/>
                  </a:lnTo>
                  <a:lnTo>
                    <a:pt x="1108930" y="136480"/>
                  </a:lnTo>
                  <a:lnTo>
                    <a:pt x="1090196" y="92060"/>
                  </a:lnTo>
                  <a:lnTo>
                    <a:pt x="1061132" y="54435"/>
                  </a:lnTo>
                  <a:lnTo>
                    <a:pt x="1023507" y="25371"/>
                  </a:lnTo>
                  <a:lnTo>
                    <a:pt x="979087" y="6637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0" y="185928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7" y="0"/>
                  </a:lnTo>
                  <a:lnTo>
                    <a:pt x="929640" y="0"/>
                  </a:lnTo>
                  <a:lnTo>
                    <a:pt x="979087" y="6637"/>
                  </a:lnTo>
                  <a:lnTo>
                    <a:pt x="1023507" y="25371"/>
                  </a:lnTo>
                  <a:lnTo>
                    <a:pt x="1061132" y="54435"/>
                  </a:lnTo>
                  <a:lnTo>
                    <a:pt x="1090196" y="92060"/>
                  </a:lnTo>
                  <a:lnTo>
                    <a:pt x="1108930" y="136480"/>
                  </a:lnTo>
                  <a:lnTo>
                    <a:pt x="1115568" y="185928"/>
                  </a:lnTo>
                  <a:lnTo>
                    <a:pt x="1115568" y="1648968"/>
                  </a:lnTo>
                  <a:lnTo>
                    <a:pt x="1108930" y="1698393"/>
                  </a:lnTo>
                  <a:lnTo>
                    <a:pt x="1090196" y="1742806"/>
                  </a:lnTo>
                  <a:lnTo>
                    <a:pt x="1061132" y="1780436"/>
                  </a:lnTo>
                  <a:lnTo>
                    <a:pt x="1023507" y="1809510"/>
                  </a:lnTo>
                  <a:lnTo>
                    <a:pt x="979087" y="1828254"/>
                  </a:lnTo>
                  <a:lnTo>
                    <a:pt x="929640" y="1834896"/>
                  </a:lnTo>
                  <a:lnTo>
                    <a:pt x="185927" y="1834896"/>
                  </a:lnTo>
                  <a:lnTo>
                    <a:pt x="136480" y="1828254"/>
                  </a:lnTo>
                  <a:lnTo>
                    <a:pt x="92060" y="1809510"/>
                  </a:lnTo>
                  <a:lnTo>
                    <a:pt x="54435" y="1780436"/>
                  </a:lnTo>
                  <a:lnTo>
                    <a:pt x="25371" y="1742806"/>
                  </a:lnTo>
                  <a:lnTo>
                    <a:pt x="6637" y="1698393"/>
                  </a:lnTo>
                  <a:lnTo>
                    <a:pt x="0" y="1648968"/>
                  </a:lnTo>
                  <a:lnTo>
                    <a:pt x="0" y="185928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461" y="5065141"/>
              <a:ext cx="290322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461" y="5800344"/>
              <a:ext cx="904303" cy="2438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611618" y="6060185"/>
            <a:ext cx="742315" cy="335280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98600" y="5288216"/>
            <a:ext cx="3011805" cy="428625"/>
            <a:chOff x="7598600" y="5288216"/>
            <a:chExt cx="3011805" cy="428625"/>
          </a:xfrm>
        </p:grpSpPr>
        <p:sp>
          <p:nvSpPr>
            <p:cNvPr id="15" name="object 15"/>
            <p:cNvSpPr/>
            <p:nvPr/>
          </p:nvSpPr>
          <p:spPr>
            <a:xfrm>
              <a:off x="7611618" y="5334761"/>
              <a:ext cx="742315" cy="335280"/>
            </a:xfrm>
            <a:custGeom>
              <a:avLst/>
              <a:gdLst/>
              <a:ahLst/>
              <a:cxnLst/>
              <a:rect l="l" t="t" r="r" b="b"/>
              <a:pathLst>
                <a:path w="742315" h="335279">
                  <a:moveTo>
                    <a:pt x="0" y="335279"/>
                  </a:moveTo>
                  <a:lnTo>
                    <a:pt x="742187" y="335279"/>
                  </a:lnTo>
                  <a:lnTo>
                    <a:pt x="742187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259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1048511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5" y="402335"/>
                  </a:lnTo>
                  <a:lnTo>
                    <a:pt x="1048511" y="402335"/>
                  </a:lnTo>
                  <a:lnTo>
                    <a:pt x="1074634" y="397066"/>
                  </a:lnTo>
                  <a:lnTo>
                    <a:pt x="1095946" y="382695"/>
                  </a:lnTo>
                  <a:lnTo>
                    <a:pt x="1110305" y="361380"/>
                  </a:lnTo>
                  <a:lnTo>
                    <a:pt x="1115567" y="335279"/>
                  </a:lnTo>
                  <a:lnTo>
                    <a:pt x="1115567" y="67055"/>
                  </a:lnTo>
                  <a:lnTo>
                    <a:pt x="1110305" y="40933"/>
                  </a:lnTo>
                  <a:lnTo>
                    <a:pt x="1095946" y="19621"/>
                  </a:lnTo>
                  <a:lnTo>
                    <a:pt x="1074634" y="5262"/>
                  </a:lnTo>
                  <a:lnTo>
                    <a:pt x="104851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1048511" y="0"/>
                  </a:lnTo>
                  <a:lnTo>
                    <a:pt x="1074634" y="5262"/>
                  </a:lnTo>
                  <a:lnTo>
                    <a:pt x="1095946" y="19621"/>
                  </a:lnTo>
                  <a:lnTo>
                    <a:pt x="1110305" y="40933"/>
                  </a:lnTo>
                  <a:lnTo>
                    <a:pt x="1115567" y="67055"/>
                  </a:lnTo>
                  <a:lnTo>
                    <a:pt x="1115567" y="335279"/>
                  </a:lnTo>
                  <a:lnTo>
                    <a:pt x="1110305" y="361380"/>
                  </a:lnTo>
                  <a:lnTo>
                    <a:pt x="1095946" y="382695"/>
                  </a:lnTo>
                  <a:lnTo>
                    <a:pt x="1074634" y="397066"/>
                  </a:lnTo>
                  <a:lnTo>
                    <a:pt x="1048511" y="402335"/>
                  </a:lnTo>
                  <a:lnTo>
                    <a:pt x="67055" y="402335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783826" y="5361177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14616" y="4507991"/>
            <a:ext cx="3615054" cy="1245235"/>
            <a:chOff x="7214616" y="4507991"/>
            <a:chExt cx="3615054" cy="1245235"/>
          </a:xfrm>
        </p:grpSpPr>
        <p:sp>
          <p:nvSpPr>
            <p:cNvPr id="20" name="object 20"/>
            <p:cNvSpPr/>
            <p:nvPr/>
          </p:nvSpPr>
          <p:spPr>
            <a:xfrm>
              <a:off x="7930896" y="5405627"/>
              <a:ext cx="1551305" cy="182880"/>
            </a:xfrm>
            <a:custGeom>
              <a:avLst/>
              <a:gdLst/>
              <a:ahLst/>
              <a:cxnLst/>
              <a:rect l="l" t="t" r="r" b="b"/>
              <a:pathLst>
                <a:path w="1551304" h="182879">
                  <a:moveTo>
                    <a:pt x="1377569" y="8636"/>
                  </a:moveTo>
                  <a:lnTo>
                    <a:pt x="1377188" y="66482"/>
                  </a:lnTo>
                  <a:lnTo>
                    <a:pt x="1406144" y="66675"/>
                  </a:lnTo>
                  <a:lnTo>
                    <a:pt x="1405762" y="124587"/>
                  </a:lnTo>
                  <a:lnTo>
                    <a:pt x="1376806" y="124587"/>
                  </a:lnTo>
                  <a:lnTo>
                    <a:pt x="1376426" y="182372"/>
                  </a:lnTo>
                  <a:lnTo>
                    <a:pt x="1493964" y="124587"/>
                  </a:lnTo>
                  <a:lnTo>
                    <a:pt x="1405762" y="124587"/>
                  </a:lnTo>
                  <a:lnTo>
                    <a:pt x="1494356" y="124394"/>
                  </a:lnTo>
                  <a:lnTo>
                    <a:pt x="1550797" y="96647"/>
                  </a:lnTo>
                  <a:lnTo>
                    <a:pt x="1377569" y="8636"/>
                  </a:lnTo>
                  <a:close/>
                </a:path>
                <a:path w="1551304" h="182879">
                  <a:moveTo>
                    <a:pt x="87502" y="0"/>
                  </a:moveTo>
                  <a:lnTo>
                    <a:pt x="53631" y="6580"/>
                  </a:lnTo>
                  <a:lnTo>
                    <a:pt x="25892" y="25019"/>
                  </a:lnTo>
                  <a:lnTo>
                    <a:pt x="7082" y="52506"/>
                  </a:lnTo>
                  <a:lnTo>
                    <a:pt x="0" y="86233"/>
                  </a:lnTo>
                  <a:lnTo>
                    <a:pt x="6580" y="120104"/>
                  </a:lnTo>
                  <a:lnTo>
                    <a:pt x="25019" y="147843"/>
                  </a:lnTo>
                  <a:lnTo>
                    <a:pt x="52506" y="166653"/>
                  </a:lnTo>
                  <a:lnTo>
                    <a:pt x="86232" y="173736"/>
                  </a:lnTo>
                  <a:lnTo>
                    <a:pt x="120104" y="167102"/>
                  </a:lnTo>
                  <a:lnTo>
                    <a:pt x="147843" y="148669"/>
                  </a:lnTo>
                  <a:lnTo>
                    <a:pt x="166653" y="121211"/>
                  </a:lnTo>
                  <a:lnTo>
                    <a:pt x="167672" y="116362"/>
                  </a:lnTo>
                  <a:lnTo>
                    <a:pt x="86613" y="115824"/>
                  </a:lnTo>
                  <a:lnTo>
                    <a:pt x="87122" y="57912"/>
                  </a:lnTo>
                  <a:lnTo>
                    <a:pt x="167940" y="57912"/>
                  </a:lnTo>
                  <a:lnTo>
                    <a:pt x="167102" y="53631"/>
                  </a:lnTo>
                  <a:lnTo>
                    <a:pt x="148669" y="25892"/>
                  </a:lnTo>
                  <a:lnTo>
                    <a:pt x="121211" y="7082"/>
                  </a:lnTo>
                  <a:lnTo>
                    <a:pt x="87502" y="0"/>
                  </a:lnTo>
                  <a:close/>
                </a:path>
                <a:path w="1551304" h="182879">
                  <a:moveTo>
                    <a:pt x="1377188" y="66482"/>
                  </a:moveTo>
                  <a:lnTo>
                    <a:pt x="1376807" y="124394"/>
                  </a:lnTo>
                  <a:lnTo>
                    <a:pt x="1405762" y="124587"/>
                  </a:lnTo>
                  <a:lnTo>
                    <a:pt x="1406144" y="66675"/>
                  </a:lnTo>
                  <a:lnTo>
                    <a:pt x="1377188" y="66482"/>
                  </a:lnTo>
                  <a:close/>
                </a:path>
                <a:path w="1551304" h="182879">
                  <a:moveTo>
                    <a:pt x="168045" y="58449"/>
                  </a:moveTo>
                  <a:lnTo>
                    <a:pt x="173735" y="87503"/>
                  </a:lnTo>
                  <a:lnTo>
                    <a:pt x="167672" y="116362"/>
                  </a:lnTo>
                  <a:lnTo>
                    <a:pt x="1376807" y="124394"/>
                  </a:lnTo>
                  <a:lnTo>
                    <a:pt x="1377188" y="66482"/>
                  </a:lnTo>
                  <a:lnTo>
                    <a:pt x="168045" y="58449"/>
                  </a:lnTo>
                  <a:close/>
                </a:path>
                <a:path w="1551304" h="182879">
                  <a:moveTo>
                    <a:pt x="87122" y="57912"/>
                  </a:moveTo>
                  <a:lnTo>
                    <a:pt x="86613" y="115824"/>
                  </a:lnTo>
                  <a:lnTo>
                    <a:pt x="167672" y="116362"/>
                  </a:lnTo>
                  <a:lnTo>
                    <a:pt x="173735" y="87503"/>
                  </a:lnTo>
                  <a:lnTo>
                    <a:pt x="168045" y="58449"/>
                  </a:lnTo>
                  <a:lnTo>
                    <a:pt x="87122" y="57912"/>
                  </a:lnTo>
                  <a:close/>
                </a:path>
                <a:path w="1551304" h="182879">
                  <a:moveTo>
                    <a:pt x="167940" y="57912"/>
                  </a:moveTo>
                  <a:lnTo>
                    <a:pt x="87122" y="57912"/>
                  </a:lnTo>
                  <a:lnTo>
                    <a:pt x="168045" y="58449"/>
                  </a:lnTo>
                  <a:lnTo>
                    <a:pt x="167940" y="5791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1844" y="5105399"/>
              <a:ext cx="647700" cy="6477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4616" y="4507991"/>
              <a:ext cx="646176" cy="6477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45411" y="5575503"/>
            <a:ext cx="444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568" y="5786628"/>
            <a:ext cx="647700" cy="6477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8626" y="549859"/>
            <a:ext cx="48493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2916" y="3174492"/>
            <a:ext cx="10515600" cy="330898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saveAccount(BankAccount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995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(Files.newOutputStream(Paths.get(filename))))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805"/>
              </a:spcBef>
            </a:pP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writeObject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868" y="1626107"/>
            <a:ext cx="7053580" cy="123190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.deposit(250);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3495</Words>
  <Application>WPS Presentation</Application>
  <PresentationFormat>On-screen Show (4:3)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Segoe UI</vt:lpstr>
      <vt:lpstr>Times New Roman</vt:lpstr>
      <vt:lpstr>Verdana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private final String id;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1250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6</cp:revision>
  <dcterms:created xsi:type="dcterms:W3CDTF">2022-03-20T13:34:00Z</dcterms:created>
  <dcterms:modified xsi:type="dcterms:W3CDTF">2022-09-28T09:56:37Z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2022-03-20T16:30:00Z</vt:filetime>
  </property>
  <property fmtid="{D5CDD505-2E9C-101B-9397-08002B2CF9AE}" pid="5" name="ICV">
    <vt:lpwstr>05A495B343784D09A0BDE1AE591D1E8C</vt:lpwstr>
  </property>
  <property fmtid="{D5CDD505-2E9C-101B-9397-08002B2CF9AE}" pid="6" name="KSOProductBuildVer">
    <vt:lpwstr>1033-11.2.0.11341</vt:lpwstr>
  </property>
</Properties>
</file>