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9" r:id="rId3"/>
    <p:sldId id="256" r:id="rId4"/>
    <p:sldId id="258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448437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1835" y="1582420"/>
            <a:ext cx="114801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Database Applications with JDBC in Java SE applications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t="7298"/>
          <a:stretch>
            <a:fillRect/>
          </a:stretch>
        </p:blipFill>
        <p:spPr>
          <a:xfrm>
            <a:off x="1297940" y="1165225"/>
            <a:ext cx="9596120" cy="4540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8950" y="608965"/>
            <a:ext cx="11214100" cy="5640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816610"/>
            <a:ext cx="10936605" cy="52241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idx="1"/>
          </p:nvPr>
        </p:nvGraphicFramePr>
        <p:xfrm>
          <a:off x="782320" y="737870"/>
          <a:ext cx="10571480" cy="538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1039475" imgH="5619750" progId="Paint.Picture">
                  <p:embed/>
                </p:oleObj>
              </mc:Choice>
              <mc:Fallback>
                <p:oleObj name="" r:id="rId1" imgW="11039475" imgH="561975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2320" y="737870"/>
                        <a:ext cx="10571480" cy="538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866775" y="365125"/>
          <a:ext cx="10458450" cy="581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582150" imgH="5324475" progId="Paint.Picture">
                  <p:embed/>
                </p:oleObj>
              </mc:Choice>
              <mc:Fallback>
                <p:oleObj name="" r:id="rId1" imgW="9582150" imgH="53244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6775" y="365125"/>
                        <a:ext cx="10458450" cy="5812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Presentation</Application>
  <PresentationFormat>Widescreen</PresentationFormat>
  <Paragraphs>16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 Developing dynamic web pages using Servlets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_x000B_Algorithms and Data Structures</dc:title>
  <dc:creator/>
  <cp:lastModifiedBy>Steve Sam</cp:lastModifiedBy>
  <cp:revision>4</cp:revision>
  <dcterms:created xsi:type="dcterms:W3CDTF">2022-09-28T15:44:00Z</dcterms:created>
  <dcterms:modified xsi:type="dcterms:W3CDTF">2022-10-06T15:20:15Z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E901DDC6DA5643C2ABE8C5FB4B618974</vt:lpwstr>
  </property>
  <property fmtid="{D5CDD505-2E9C-101B-9397-08002B2CF9AE}" pid="3" name="KSOProductBuildVer">
    <vt:lpwstr>1033-11.2.0.11341</vt:lpwstr>
  </property>
</Properties>
</file>