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3424" y="2888885"/>
            <a:ext cx="450515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224" y="520827"/>
            <a:ext cx="4853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222" y="1561190"/>
            <a:ext cx="8909555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85" y="2086001"/>
            <a:ext cx="7168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Handling</a:t>
            </a:r>
            <a:r>
              <a:rPr sz="2800" spc="-130" dirty="0"/>
              <a:t> </a:t>
            </a:r>
            <a:r>
              <a:rPr sz="2800" spc="80" dirty="0"/>
              <a:t>HTTP</a:t>
            </a:r>
            <a:r>
              <a:rPr sz="2800" spc="-120" dirty="0"/>
              <a:t> </a:t>
            </a:r>
            <a:r>
              <a:rPr sz="2800" spc="-10" dirty="0"/>
              <a:t>Requests</a:t>
            </a:r>
            <a:r>
              <a:rPr sz="2800" spc="-125" dirty="0"/>
              <a:t> </a:t>
            </a:r>
            <a:r>
              <a:rPr sz="2800" dirty="0"/>
              <a:t>and</a:t>
            </a:r>
            <a:r>
              <a:rPr sz="2800" spc="-150" dirty="0"/>
              <a:t> </a:t>
            </a:r>
            <a:r>
              <a:rPr sz="2800" spc="-5" dirty="0"/>
              <a:t>Responses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97379" y="2950460"/>
            <a:ext cx="9435465" cy="41910"/>
          </a:xfrm>
          <a:custGeom>
            <a:avLst/>
            <a:gdLst/>
            <a:ahLst/>
            <a:cxnLst/>
            <a:rect l="l" t="t" r="r" b="b"/>
            <a:pathLst>
              <a:path w="9435465" h="41910">
                <a:moveTo>
                  <a:pt x="0" y="41567"/>
                </a:moveTo>
                <a:lnTo>
                  <a:pt x="9434944" y="0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311" y="1447800"/>
            <a:ext cx="11582024" cy="43423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0415" y="1627632"/>
            <a:ext cx="11583537" cy="44294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0593" y="1583075"/>
            <a:ext cx="11733674" cy="43532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104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</a:t>
            </a:r>
            <a:r>
              <a:rPr spc="-15" dirty="0"/>
              <a:t>e</a:t>
            </a:r>
            <a:r>
              <a:rPr spc="-30" dirty="0"/>
              <a:t>t</a:t>
            </a:r>
            <a:r>
              <a:rPr spc="-70" dirty="0"/>
              <a:t>S</a:t>
            </a:r>
            <a:r>
              <a:rPr spc="-15" dirty="0"/>
              <a:t>t</a:t>
            </a:r>
            <a:r>
              <a:rPr spc="-30" dirty="0"/>
              <a:t>a</a:t>
            </a:r>
            <a:r>
              <a:rPr spc="-10" dirty="0"/>
              <a:t>t</a:t>
            </a:r>
            <a:r>
              <a:rPr spc="-20" dirty="0"/>
              <a:t>u</a:t>
            </a:r>
            <a:r>
              <a:rPr spc="-55" dirty="0"/>
              <a:t>s</a:t>
            </a:r>
            <a:r>
              <a:rPr spc="-50" dirty="0"/>
              <a:t>(</a:t>
            </a:r>
            <a:r>
              <a:rPr spc="-3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125" dirty="0"/>
              <a:t> </a:t>
            </a:r>
            <a:r>
              <a:rPr spc="30" dirty="0"/>
              <a:t>s</a:t>
            </a:r>
            <a:r>
              <a:rPr spc="-10" dirty="0"/>
              <a:t>c</a:t>
            </a:r>
            <a:r>
              <a:rPr spc="-50" dirty="0"/>
              <a:t>)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842230" y="3620405"/>
            <a:ext cx="4735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Verdana" panose="020B0604030504040204"/>
                <a:cs typeface="Verdana" panose="020B0604030504040204"/>
              </a:rPr>
              <a:t>sendError(int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sc,String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errmsg)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sendRedirect(String</a:t>
            </a:r>
            <a:r>
              <a:rPr sz="24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url)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8346" y="2992919"/>
            <a:ext cx="2712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800" spc="-1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186" y="3846206"/>
            <a:ext cx="3253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800" spc="-1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2800" spc="-1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9198" y="1856232"/>
            <a:ext cx="13970" cy="3851910"/>
          </a:xfrm>
          <a:custGeom>
            <a:avLst/>
            <a:gdLst/>
            <a:ahLst/>
            <a:cxnLst/>
            <a:rect l="l" t="t" r="r" b="b"/>
            <a:pathLst>
              <a:path w="13970" h="3851910">
                <a:moveTo>
                  <a:pt x="13855" y="0"/>
                </a:moveTo>
                <a:lnTo>
                  <a:pt x="0" y="3851567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148" y="33528"/>
            <a:ext cx="4258056" cy="68107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9870" y="3259066"/>
            <a:ext cx="594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Verdana" panose="020B0604030504040204"/>
                <a:cs typeface="Verdana" panose="020B0604030504040204"/>
              </a:rPr>
              <a:t>Setting</a:t>
            </a:r>
            <a:r>
              <a:rPr sz="360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3600" spc="-24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latin typeface="Verdana" panose="020B0604030504040204"/>
                <a:cs typeface="Verdana" panose="020B0604030504040204"/>
              </a:rPr>
              <a:t>Code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8956"/>
            <a:ext cx="3572255" cy="68290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2921" y="2665581"/>
            <a:ext cx="281813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HTTP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Headers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300000"/>
              </a:lnSpc>
            </a:pPr>
            <a:r>
              <a:rPr sz="1800" spc="50" dirty="0">
                <a:latin typeface="Verdana" panose="020B0604030504040204"/>
                <a:cs typeface="Verdana" panose="020B0604030504040204"/>
              </a:rPr>
              <a:t>HTTP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latin typeface="Verdana" panose="020B0604030504040204"/>
                <a:cs typeface="Verdana" panose="020B0604030504040204"/>
              </a:rPr>
              <a:t>Headers </a:t>
            </a:r>
            <a:r>
              <a:rPr sz="1800" spc="-61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HTTP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latin typeface="Verdana" panose="020B0604030504040204"/>
                <a:cs typeface="Verdana" panose="020B0604030504040204"/>
              </a:rPr>
              <a:t>Status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144"/>
            <a:ext cx="3610355" cy="6848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09175" y="2267725"/>
            <a:ext cx="39782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latin typeface="Verdana" panose="020B0604030504040204"/>
                <a:cs typeface="Verdana" panose="020B0604030504040204"/>
              </a:rPr>
              <a:t>HTTP</a:t>
            </a:r>
            <a:r>
              <a:rPr sz="24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Headers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Setting </a:t>
            </a:r>
            <a:r>
              <a:rPr sz="2400" spc="70" dirty="0">
                <a:latin typeface="Verdana" panose="020B0604030504040204"/>
                <a:cs typeface="Verdana" panose="020B0604030504040204"/>
              </a:rPr>
              <a:t>HTTP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Response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latin typeface="Verdana" panose="020B0604030504040204"/>
                <a:cs typeface="Verdana" panose="020B0604030504040204"/>
              </a:rPr>
              <a:t>HTTP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Status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9877" y="2144094"/>
            <a:ext cx="8467455" cy="25139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1917" y="355708"/>
            <a:ext cx="3525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Reading</a:t>
            </a:r>
            <a:r>
              <a:rPr spc="-180" dirty="0"/>
              <a:t> </a:t>
            </a:r>
            <a:r>
              <a:rPr spc="70" dirty="0"/>
              <a:t>HTTP</a:t>
            </a:r>
            <a:r>
              <a:rPr spc="-150" dirty="0"/>
              <a:t> </a:t>
            </a:r>
            <a:r>
              <a:rPr spc="-10" dirty="0"/>
              <a:t>Headers</a:t>
            </a:r>
            <a:endParaRPr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988" y="2304624"/>
            <a:ext cx="33540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HTTP </a:t>
            </a:r>
            <a:r>
              <a:rPr sz="320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Request </a:t>
            </a:r>
            <a:r>
              <a:rPr sz="3200" spc="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Header</a:t>
            </a:r>
            <a:r>
              <a:rPr sz="3200" spc="-2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9722" y="1064549"/>
            <a:ext cx="3106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getHeader(String</a:t>
            </a:r>
            <a:r>
              <a:rPr sz="2000" spc="-165" dirty="0"/>
              <a:t> </a:t>
            </a:r>
            <a:r>
              <a:rPr sz="2000" spc="-50" dirty="0"/>
              <a:t>name)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5509722" y="1674096"/>
            <a:ext cx="2450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getHeaderNames()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9722" y="2283642"/>
            <a:ext cx="189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getAuthType()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9722" y="2893189"/>
            <a:ext cx="2229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latin typeface="Verdana" panose="020B0604030504040204"/>
                <a:cs typeface="Verdana" panose="020B0604030504040204"/>
              </a:rPr>
              <a:t>ge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latin typeface="Verdana" panose="020B0604030504040204"/>
                <a:cs typeface="Verdana" panose="020B0604030504040204"/>
              </a:rPr>
              <a:t>eU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er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9722" y="3502736"/>
            <a:ext cx="2291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latin typeface="Verdana" panose="020B0604030504040204"/>
                <a:cs typeface="Verdana" panose="020B0604030504040204"/>
              </a:rPr>
              <a:t>getRemoteAddr()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9722" y="4112282"/>
            <a:ext cx="2576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Verdana" panose="020B0604030504040204"/>
                <a:cs typeface="Verdana" panose="020B0604030504040204"/>
              </a:rPr>
              <a:t>getContentLength()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9722" y="4721829"/>
            <a:ext cx="2296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 panose="020B0604030504040204"/>
                <a:cs typeface="Verdana" panose="020B0604030504040204"/>
              </a:rPr>
              <a:t>getContentType()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9722" y="5331376"/>
            <a:ext cx="37788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Verdana" panose="020B0604030504040204"/>
                <a:cs typeface="Verdana" panose="020B0604030504040204"/>
              </a:rPr>
              <a:t>getDate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Header(String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name)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Verdana" panose="020B0604030504040204"/>
                <a:cs typeface="Verdana" panose="020B0604030504040204"/>
              </a:rPr>
              <a:t>getIntHeader(String</a:t>
            </a:r>
            <a:r>
              <a:rPr sz="20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name)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45735" y="1042416"/>
            <a:ext cx="41910" cy="5293995"/>
          </a:xfrm>
          <a:custGeom>
            <a:avLst/>
            <a:gdLst/>
            <a:ahLst/>
            <a:cxnLst/>
            <a:rect l="l" t="t" r="r" b="b"/>
            <a:pathLst>
              <a:path w="41910" h="5293995">
                <a:moveTo>
                  <a:pt x="0" y="0"/>
                </a:moveTo>
                <a:lnTo>
                  <a:pt x="41567" y="5293753"/>
                </a:lnTo>
              </a:path>
            </a:pathLst>
          </a:custGeom>
          <a:ln w="609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Reading HTTP Headers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366" y="397271"/>
            <a:ext cx="493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Setting</a:t>
            </a:r>
            <a:r>
              <a:rPr spc="-145" dirty="0"/>
              <a:t> </a:t>
            </a:r>
            <a:r>
              <a:rPr spc="70" dirty="0"/>
              <a:t>HTTP</a:t>
            </a:r>
            <a:r>
              <a:rPr spc="-140" dirty="0"/>
              <a:t> </a:t>
            </a:r>
            <a:r>
              <a:rPr spc="5" dirty="0"/>
              <a:t>Response</a:t>
            </a:r>
            <a:r>
              <a:rPr spc="-135" dirty="0"/>
              <a:t> </a:t>
            </a:r>
            <a:r>
              <a:rPr spc="-10" dirty="0"/>
              <a:t>Headers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49" y="2128947"/>
            <a:ext cx="8544202" cy="25906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312" y="3180510"/>
            <a:ext cx="293560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800" spc="-1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Response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Headers</a:t>
            </a:r>
            <a:r>
              <a:rPr sz="2800" spc="-1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35648" y="1371600"/>
            <a:ext cx="55880" cy="5389880"/>
          </a:xfrm>
          <a:custGeom>
            <a:avLst/>
            <a:gdLst/>
            <a:ahLst/>
            <a:cxnLst/>
            <a:rect l="l" t="t" r="r" b="b"/>
            <a:pathLst>
              <a:path w="55879" h="5389880">
                <a:moveTo>
                  <a:pt x="55422" y="0"/>
                </a:moveTo>
                <a:lnTo>
                  <a:pt x="0" y="5389422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51284" y="1923254"/>
            <a:ext cx="4625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/>
              <a:t>setHeader(String</a:t>
            </a:r>
            <a:r>
              <a:rPr sz="2000" spc="-125" dirty="0"/>
              <a:t> </a:t>
            </a:r>
            <a:r>
              <a:rPr sz="2000" spc="-45" dirty="0"/>
              <a:t>name,String</a:t>
            </a:r>
            <a:r>
              <a:rPr sz="2000" spc="-125" dirty="0"/>
              <a:t> </a:t>
            </a:r>
            <a:r>
              <a:rPr sz="2000" spc="-45" dirty="0"/>
              <a:t>value)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5551284" y="2532801"/>
            <a:ext cx="4909820" cy="278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Verdana" panose="020B0604030504040204"/>
                <a:cs typeface="Verdana" panose="020B0604030504040204"/>
              </a:rPr>
              <a:t>setIntHeader(Strng</a:t>
            </a:r>
            <a:r>
              <a:rPr sz="20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name,int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value)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2000" spc="-15" dirty="0">
                <a:latin typeface="Verdana" panose="020B0604030504040204"/>
                <a:cs typeface="Verdana" panose="020B0604030504040204"/>
              </a:rPr>
              <a:t>setDateHeader(String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latin typeface="Verdana" panose="020B0604030504040204"/>
                <a:cs typeface="Verdana" panose="020B0604030504040204"/>
              </a:rPr>
              <a:t>name,long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date) </a:t>
            </a:r>
            <a:r>
              <a:rPr sz="2000" spc="-6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latin typeface="Verdana" panose="020B0604030504040204"/>
                <a:cs typeface="Verdana" panose="020B0604030504040204"/>
              </a:rPr>
              <a:t>containsHeader(String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name)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setContentLegth(int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len) 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se</a:t>
            </a:r>
            <a:r>
              <a:rPr lang="en-US" sz="200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Locale(Locale</a:t>
            </a:r>
            <a:r>
              <a:rPr sz="20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loc)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Setting HTTP Response Headers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457" y="437311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Setting</a:t>
            </a:r>
            <a:r>
              <a:rPr sz="2800" spc="-155" dirty="0"/>
              <a:t> </a:t>
            </a:r>
            <a:r>
              <a:rPr sz="2800" spc="75" dirty="0"/>
              <a:t>HTTP</a:t>
            </a:r>
            <a:r>
              <a:rPr sz="2800" spc="-130" dirty="0"/>
              <a:t> </a:t>
            </a:r>
            <a:r>
              <a:rPr sz="2800" spc="-50" dirty="0"/>
              <a:t>Status</a:t>
            </a:r>
            <a:r>
              <a:rPr sz="2800" spc="-160" dirty="0"/>
              <a:t> </a:t>
            </a:r>
            <a:r>
              <a:rPr sz="2800" spc="75" dirty="0"/>
              <a:t>Code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97535" y="1158240"/>
            <a:ext cx="11204575" cy="4394200"/>
            <a:chOff x="97535" y="1158240"/>
            <a:chExt cx="11204575" cy="4394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28671" y="1185672"/>
              <a:ext cx="2258567" cy="34293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7239" y="1232915"/>
              <a:ext cx="2257043" cy="3353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184" y="1199387"/>
              <a:ext cx="2295143" cy="43525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1158240"/>
              <a:ext cx="2238755" cy="31714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35" y="1240535"/>
              <a:ext cx="2220467" cy="335316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WPS Presentation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1_Office Theme</vt:lpstr>
      <vt:lpstr>Handling HTTP Requests and Responses</vt:lpstr>
      <vt:lpstr>PowerPoint 演示文稿</vt:lpstr>
      <vt:lpstr>Reading HTTP Headers</vt:lpstr>
      <vt:lpstr>getHeader(String name)</vt:lpstr>
      <vt:lpstr>Reading HTTP Headers</vt:lpstr>
      <vt:lpstr>Setting HTTP Response Headers</vt:lpstr>
      <vt:lpstr>setHeader(String name,String value)</vt:lpstr>
      <vt:lpstr>Setting HTTP Response Headers</vt:lpstr>
      <vt:lpstr>Setting HTTP Status Code</vt:lpstr>
      <vt:lpstr>Setting HTTP Status Code</vt:lpstr>
      <vt:lpstr>Setting HTTP Status Code</vt:lpstr>
      <vt:lpstr>Setting HTTP Status Code</vt:lpstr>
      <vt:lpstr>setStatus(int sc)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HTTP Requests and Responses</dc:title>
  <dc:creator>sekhar srinivasan</dc:creator>
  <cp:lastModifiedBy>steve</cp:lastModifiedBy>
  <cp:revision>3</cp:revision>
  <dcterms:created xsi:type="dcterms:W3CDTF">2022-10-04T17:11:00Z</dcterms:created>
  <dcterms:modified xsi:type="dcterms:W3CDTF">2022-10-07T09:23:46Z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2022-10-03T11:00:00Z</vt:filetime>
  </property>
  <property fmtid="{D5CDD505-2E9C-101B-9397-08002B2CF9AE}" pid="5" name="ICV">
    <vt:lpwstr>372EE8947A814F3D95FFAB429AC6766C</vt:lpwstr>
  </property>
  <property fmtid="{D5CDD505-2E9C-101B-9397-08002B2CF9AE}" pid="6" name="KSOProductBuildVer">
    <vt:lpwstr>1033-11.2.0.11341</vt:lpwstr>
  </property>
</Properties>
</file>