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4" r:id="rId10"/>
    <p:sldId id="262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5831" y="2356119"/>
            <a:ext cx="6140336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883" y="2161390"/>
            <a:ext cx="10138232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9224" y="520827"/>
            <a:ext cx="48535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1222" y="1561190"/>
            <a:ext cx="8909555" cy="3942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8327" y="2329661"/>
            <a:ext cx="5584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Handling</a:t>
            </a:r>
            <a:r>
              <a:rPr sz="2800" spc="-135" dirty="0"/>
              <a:t> </a:t>
            </a:r>
            <a:r>
              <a:rPr sz="2800" spc="10" dirty="0"/>
              <a:t>Exceptions</a:t>
            </a:r>
            <a:r>
              <a:rPr sz="2800" spc="-130" dirty="0"/>
              <a:t> </a:t>
            </a:r>
            <a:r>
              <a:rPr sz="2800" spc="-45" dirty="0"/>
              <a:t>in</a:t>
            </a:r>
            <a:r>
              <a:rPr sz="2800" spc="-145" dirty="0"/>
              <a:t> </a:t>
            </a:r>
            <a:r>
              <a:rPr sz="2800" spc="-45" dirty="0"/>
              <a:t>Servlets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618232" y="2950469"/>
            <a:ext cx="8714740" cy="83185"/>
          </a:xfrm>
          <a:custGeom>
            <a:avLst/>
            <a:gdLst/>
            <a:ahLst/>
            <a:cxnLst/>
            <a:rect l="l" t="t" r="r" b="b"/>
            <a:pathLst>
              <a:path w="8714740" h="83185">
                <a:moveTo>
                  <a:pt x="0" y="83121"/>
                </a:moveTo>
                <a:lnTo>
                  <a:pt x="8714511" y="0"/>
                </a:lnTo>
              </a:path>
            </a:pathLst>
          </a:custGeom>
          <a:ln w="6095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427" y="3274844"/>
            <a:ext cx="4574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5" dirty="0"/>
              <a:t>web.xml</a:t>
            </a:r>
            <a:r>
              <a:rPr sz="3200" spc="-195" dirty="0"/>
              <a:t> </a:t>
            </a:r>
            <a:r>
              <a:rPr sz="3200" dirty="0"/>
              <a:t>Configuration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923032" y="3962398"/>
            <a:ext cx="8091170" cy="27940"/>
          </a:xfrm>
          <a:custGeom>
            <a:avLst/>
            <a:gdLst/>
            <a:ahLst/>
            <a:cxnLst/>
            <a:rect l="l" t="t" r="r" b="b"/>
            <a:pathLst>
              <a:path w="8091170" h="27939">
                <a:moveTo>
                  <a:pt x="0" y="27711"/>
                </a:moveTo>
                <a:lnTo>
                  <a:pt x="8091055" y="0"/>
                </a:lnTo>
              </a:path>
            </a:pathLst>
          </a:custGeom>
          <a:ln w="6096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6075" marR="382270" indent="-342900">
              <a:lnSpc>
                <a:spcPct val="150000"/>
              </a:lnSpc>
              <a:spcBef>
                <a:spcPts val="95"/>
              </a:spcBef>
              <a:buFont typeface="Wingdings" panose="05000000000000000000"/>
              <a:buChar char=""/>
              <a:tabLst>
                <a:tab pos="1616710" algn="l"/>
              </a:tabLst>
            </a:pPr>
            <a:r>
              <a:rPr spc="-25" dirty="0"/>
              <a:t>Ser</a:t>
            </a:r>
            <a:r>
              <a:rPr spc="-25" dirty="0"/>
              <a:t>vlet</a:t>
            </a:r>
            <a:r>
              <a:rPr spc="-125" dirty="0"/>
              <a:t> </a:t>
            </a:r>
            <a:r>
              <a:rPr spc="20" dirty="0"/>
              <a:t>which</a:t>
            </a:r>
            <a:r>
              <a:rPr spc="-100" dirty="0"/>
              <a:t> </a:t>
            </a:r>
            <a:r>
              <a:rPr spc="-15" dirty="0"/>
              <a:t>handles</a:t>
            </a:r>
            <a:r>
              <a:rPr spc="-114" dirty="0"/>
              <a:t> </a:t>
            </a:r>
            <a:r>
              <a:rPr spc="-10" dirty="0"/>
              <a:t>the</a:t>
            </a:r>
            <a:r>
              <a:rPr spc="-85" dirty="0"/>
              <a:t> </a:t>
            </a:r>
            <a:r>
              <a:rPr spc="-5" dirty="0"/>
              <a:t>exceptions</a:t>
            </a:r>
            <a:r>
              <a:rPr spc="-120" dirty="0"/>
              <a:t> </a:t>
            </a:r>
            <a:r>
              <a:rPr spc="5" dirty="0"/>
              <a:t>will</a:t>
            </a:r>
            <a:r>
              <a:rPr spc="-110" dirty="0"/>
              <a:t> </a:t>
            </a:r>
            <a:r>
              <a:rPr spc="35" dirty="0"/>
              <a:t>be</a:t>
            </a:r>
            <a:r>
              <a:rPr spc="-110" dirty="0"/>
              <a:t> </a:t>
            </a:r>
            <a:r>
              <a:rPr spc="15" dirty="0"/>
              <a:t>defined</a:t>
            </a:r>
            <a:r>
              <a:rPr spc="-110" dirty="0"/>
              <a:t> </a:t>
            </a:r>
            <a:r>
              <a:rPr spc="-30" dirty="0"/>
              <a:t>in</a:t>
            </a:r>
            <a:r>
              <a:rPr spc="-100" dirty="0"/>
              <a:t> </a:t>
            </a:r>
            <a:r>
              <a:rPr spc="-10" dirty="0"/>
              <a:t>the</a:t>
            </a:r>
            <a:r>
              <a:rPr spc="-85" dirty="0"/>
              <a:t> </a:t>
            </a:r>
            <a:r>
              <a:rPr spc="-40" dirty="0"/>
              <a:t>same </a:t>
            </a:r>
            <a:r>
              <a:rPr spc="-690" dirty="0"/>
              <a:t> </a:t>
            </a:r>
            <a:r>
              <a:rPr spc="-35" dirty="0"/>
              <a:t>usual</a:t>
            </a:r>
            <a:r>
              <a:rPr spc="-110" dirty="0"/>
              <a:t> </a:t>
            </a:r>
            <a:r>
              <a:rPr spc="-10" dirty="0"/>
              <a:t>way</a:t>
            </a:r>
            <a:r>
              <a:rPr spc="-114" dirty="0"/>
              <a:t> </a:t>
            </a:r>
            <a:r>
              <a:rPr spc="-45" dirty="0"/>
              <a:t>as</a:t>
            </a:r>
            <a:r>
              <a:rPr spc="-110" dirty="0"/>
              <a:t> </a:t>
            </a:r>
            <a:r>
              <a:rPr spc="-35" dirty="0"/>
              <a:t>any</a:t>
            </a:r>
            <a:r>
              <a:rPr spc="-105" dirty="0"/>
              <a:t> </a:t>
            </a:r>
            <a:r>
              <a:rPr dirty="0"/>
              <a:t>other</a:t>
            </a:r>
            <a:r>
              <a:rPr spc="-100" dirty="0"/>
              <a:t> </a:t>
            </a:r>
            <a:r>
              <a:rPr spc="-25" dirty="0"/>
              <a:t>Servlet</a:t>
            </a:r>
            <a:endParaRPr spc="-25" dirty="0"/>
          </a:p>
          <a:p>
            <a:pPr marL="1260475">
              <a:lnSpc>
                <a:spcPct val="100000"/>
              </a:lnSpc>
              <a:spcBef>
                <a:spcPts val="15"/>
              </a:spcBef>
              <a:buFont typeface="Wingdings" panose="05000000000000000000"/>
              <a:buChar char=""/>
            </a:pPr>
            <a:endParaRPr sz="2950"/>
          </a:p>
          <a:p>
            <a:pPr marL="1616075" marR="5080" indent="-342900">
              <a:lnSpc>
                <a:spcPct val="150000"/>
              </a:lnSpc>
              <a:buFont typeface="Wingdings" panose="05000000000000000000"/>
              <a:buChar char=""/>
              <a:tabLst>
                <a:tab pos="1616710" algn="l"/>
              </a:tabLst>
            </a:pPr>
            <a:r>
              <a:rPr spc="215" dirty="0"/>
              <a:t>A</a:t>
            </a:r>
            <a:r>
              <a:rPr spc="-120" dirty="0"/>
              <a:t> </a:t>
            </a:r>
            <a:r>
              <a:rPr spc="-10" dirty="0"/>
              <a:t>single</a:t>
            </a:r>
            <a:r>
              <a:rPr spc="-100" dirty="0"/>
              <a:t> </a:t>
            </a:r>
            <a:r>
              <a:rPr spc="-25" dirty="0"/>
              <a:t>Servlet</a:t>
            </a:r>
            <a:r>
              <a:rPr spc="-125" dirty="0"/>
              <a:t> </a:t>
            </a:r>
            <a:r>
              <a:rPr spc="-20" dirty="0"/>
              <a:t>error</a:t>
            </a:r>
            <a:r>
              <a:rPr spc="-110" dirty="0"/>
              <a:t> </a:t>
            </a:r>
            <a:r>
              <a:rPr spc="-15" dirty="0"/>
              <a:t>handler</a:t>
            </a:r>
            <a:r>
              <a:rPr spc="-110" dirty="0"/>
              <a:t> </a:t>
            </a:r>
            <a:r>
              <a:rPr spc="30" dirty="0"/>
              <a:t>page</a:t>
            </a:r>
            <a:r>
              <a:rPr spc="-130" dirty="0"/>
              <a:t> </a:t>
            </a:r>
            <a:r>
              <a:rPr spc="5" dirty="0"/>
              <a:t>can</a:t>
            </a:r>
            <a:r>
              <a:rPr spc="-100" dirty="0"/>
              <a:t> </a:t>
            </a:r>
            <a:r>
              <a:rPr spc="35" dirty="0"/>
              <a:t>be</a:t>
            </a:r>
            <a:r>
              <a:rPr spc="-114" dirty="0"/>
              <a:t> </a:t>
            </a:r>
            <a:r>
              <a:rPr spc="-5" dirty="0"/>
              <a:t>used</a:t>
            </a:r>
            <a:r>
              <a:rPr spc="-100" dirty="0"/>
              <a:t> </a:t>
            </a:r>
            <a:r>
              <a:rPr spc="35" dirty="0"/>
              <a:t>to</a:t>
            </a:r>
            <a:r>
              <a:rPr spc="-100" dirty="0"/>
              <a:t> </a:t>
            </a:r>
            <a:r>
              <a:rPr spc="-10" dirty="0"/>
              <a:t>handle</a:t>
            </a:r>
            <a:r>
              <a:rPr spc="-114" dirty="0"/>
              <a:t> </a:t>
            </a:r>
            <a:r>
              <a:rPr spc="-35" dirty="0"/>
              <a:t>any</a:t>
            </a:r>
            <a:r>
              <a:rPr spc="-110" dirty="0"/>
              <a:t> </a:t>
            </a:r>
            <a:r>
              <a:rPr spc="-30" dirty="0"/>
              <a:t>no.of </a:t>
            </a:r>
            <a:r>
              <a:rPr spc="-690" dirty="0"/>
              <a:t> </a:t>
            </a:r>
            <a:r>
              <a:rPr dirty="0"/>
              <a:t>error-code</a:t>
            </a:r>
            <a:r>
              <a:rPr spc="-145" dirty="0"/>
              <a:t> </a:t>
            </a:r>
            <a:r>
              <a:rPr spc="15" dirty="0"/>
              <a:t>or</a:t>
            </a:r>
            <a:r>
              <a:rPr spc="-114" dirty="0"/>
              <a:t> </a:t>
            </a:r>
            <a:r>
              <a:rPr spc="-5" dirty="0"/>
              <a:t>exception-types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7400" y="437311"/>
            <a:ext cx="3643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5" dirty="0"/>
              <a:t>Points</a:t>
            </a:r>
            <a:r>
              <a:rPr sz="2800" spc="-165" dirty="0"/>
              <a:t> </a:t>
            </a:r>
            <a:r>
              <a:rPr sz="2800" spc="45" dirty="0"/>
              <a:t>to</a:t>
            </a:r>
            <a:r>
              <a:rPr sz="2800" spc="-185" dirty="0"/>
              <a:t> </a:t>
            </a:r>
            <a:r>
              <a:rPr sz="2800" spc="-15" dirty="0"/>
              <a:t>Remember</a:t>
            </a:r>
            <a:endParaRPr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794" y="1979665"/>
            <a:ext cx="4733290" cy="305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2200" spc="-50" dirty="0">
                <a:latin typeface="Verdana" panose="020B0604030504040204"/>
                <a:cs typeface="Verdana" panose="020B0604030504040204"/>
              </a:rPr>
              <a:t>j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ava</a:t>
            </a:r>
            <a:r>
              <a:rPr lang="en-US" sz="2200" spc="-50" dirty="0">
                <a:latin typeface="Verdana" panose="020B0604030504040204"/>
                <a:cs typeface="Verdana" panose="020B0604030504040204"/>
              </a:rPr>
              <a:t>x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.servlet.error.status_code </a:t>
            </a:r>
            <a:r>
              <a:rPr sz="2200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2200" spc="-45" dirty="0">
                <a:latin typeface="Verdana" panose="020B0604030504040204"/>
                <a:cs typeface="Verdana" panose="020B0604030504040204"/>
              </a:rPr>
              <a:t>j</a:t>
            </a:r>
            <a:r>
              <a:rPr sz="2200" spc="-45" dirty="0">
                <a:latin typeface="Verdana" panose="020B0604030504040204"/>
                <a:cs typeface="Verdana" panose="020B0604030504040204"/>
              </a:rPr>
              <a:t>avax.servlet.error.exception_type </a:t>
            </a:r>
            <a:r>
              <a:rPr sz="2200" spc="-760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2200" spc="-60" dirty="0">
                <a:latin typeface="Verdana" panose="020B0604030504040204"/>
                <a:cs typeface="Verdana" panose="020B0604030504040204"/>
              </a:rPr>
              <a:t>j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avax.servlet.error.message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2200" spc="-60" dirty="0">
                <a:latin typeface="Verdana" panose="020B0604030504040204"/>
                <a:cs typeface="Verdana" panose="020B0604030504040204"/>
              </a:rPr>
              <a:t>j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avax.servlet.error.request_uri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2200" spc="-55" dirty="0">
                <a:latin typeface="Verdana" panose="020B0604030504040204"/>
                <a:cs typeface="Verdana" panose="020B0604030504040204"/>
              </a:rPr>
              <a:t>j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avax.servlet.error.exception 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2200" spc="-60" dirty="0">
                <a:latin typeface="Verdana" panose="020B0604030504040204"/>
                <a:cs typeface="Verdana" panose="020B0604030504040204"/>
              </a:rPr>
              <a:t>j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avax.servlet.error.servlet_name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1193" y="406553"/>
            <a:ext cx="6211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Request</a:t>
            </a:r>
            <a:r>
              <a:rPr sz="3200" spc="-185" dirty="0"/>
              <a:t> </a:t>
            </a:r>
            <a:r>
              <a:rPr sz="3200" spc="5" dirty="0"/>
              <a:t>Attributes-Exceptions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952804" y="3124140"/>
            <a:ext cx="69754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/>
              <a:t>Error Handler Servlet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8956"/>
            <a:ext cx="3572255" cy="68290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015" marR="5080">
              <a:lnSpc>
                <a:spcPct val="150000"/>
              </a:lnSpc>
              <a:spcBef>
                <a:spcPts val="100"/>
              </a:spcBef>
            </a:pPr>
            <a:r>
              <a:rPr spc="50" dirty="0"/>
              <a:t>How </a:t>
            </a:r>
            <a:r>
              <a:rPr spc="40" dirty="0"/>
              <a:t>to </a:t>
            </a:r>
            <a:r>
              <a:rPr spc="-15" dirty="0"/>
              <a:t>handle </a:t>
            </a:r>
            <a:r>
              <a:rPr spc="10" dirty="0"/>
              <a:t>Exceptions </a:t>
            </a:r>
            <a:r>
              <a:rPr spc="15" dirty="0"/>
              <a:t> </a:t>
            </a:r>
            <a:r>
              <a:rPr spc="-50" dirty="0"/>
              <a:t>web.xml </a:t>
            </a:r>
            <a:r>
              <a:rPr dirty="0"/>
              <a:t>configuration </a:t>
            </a:r>
            <a:r>
              <a:rPr spc="5" dirty="0"/>
              <a:t> </a:t>
            </a:r>
            <a:r>
              <a:rPr spc="-20" dirty="0"/>
              <a:t>Generating</a:t>
            </a:r>
            <a:r>
              <a:rPr spc="-140" dirty="0"/>
              <a:t> </a:t>
            </a:r>
            <a:r>
              <a:rPr spc="-10" dirty="0"/>
              <a:t>ErrorHandler</a:t>
            </a:r>
            <a:r>
              <a:rPr spc="-150" dirty="0"/>
              <a:t> </a:t>
            </a:r>
            <a:r>
              <a:rPr spc="-30" dirty="0"/>
              <a:t>Servlet</a:t>
            </a:r>
            <a:endParaRPr spc="-3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WPS Presentation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Verdana</vt:lpstr>
      <vt:lpstr>Wingdings</vt:lpstr>
      <vt:lpstr>Calibri</vt:lpstr>
      <vt:lpstr>Microsoft YaHei</vt:lpstr>
      <vt:lpstr>Arial Unicode MS</vt:lpstr>
      <vt:lpstr>Office Theme</vt:lpstr>
      <vt:lpstr>1_Office Theme</vt:lpstr>
      <vt:lpstr>Handling Exceptions in Servlets</vt:lpstr>
      <vt:lpstr>web.xml Configuration</vt:lpstr>
      <vt:lpstr>PowerPoint 演示文稿</vt:lpstr>
      <vt:lpstr>PowerPoint 演示文稿</vt:lpstr>
      <vt:lpstr>Points to Remember</vt:lpstr>
      <vt:lpstr>Request Attributes-Exceptions</vt:lpstr>
      <vt:lpstr>Error Handler Servlet</vt:lpstr>
      <vt:lpstr>How to handle Exceptions  web.xml configuration  Generating ErrorHandler Servlet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Exceptions in Servlets</dc:title>
  <dc:creator>sekhar srinivasan</dc:creator>
  <cp:lastModifiedBy>steve</cp:lastModifiedBy>
  <cp:revision>2</cp:revision>
  <dcterms:created xsi:type="dcterms:W3CDTF">2022-10-05T10:42:00Z</dcterms:created>
  <dcterms:modified xsi:type="dcterms:W3CDTF">2022-10-07T11:26:40Z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2016-07-01T11:00:00Z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2022-10-05T11:00:00Z</vt:filetime>
  </property>
  <property fmtid="{D5CDD505-2E9C-101B-9397-08002B2CF9AE}" pid="5" name="ICV">
    <vt:lpwstr>B2B0D2FDE6C9426AB453A7CF73D2EA19</vt:lpwstr>
  </property>
  <property fmtid="{D5CDD505-2E9C-101B-9397-08002B2CF9AE}" pid="6" name="KSOProductBuildVer">
    <vt:lpwstr>1033-11.2.0.11341</vt:lpwstr>
  </property>
</Properties>
</file>