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3"/>
    <p:sldId id="256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1582420"/>
            <a:ext cx="107848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Developing dynamic web pages using Servlets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4592"/>
          <a:stretch>
            <a:fillRect/>
          </a:stretch>
        </p:blipFill>
        <p:spPr>
          <a:xfrm>
            <a:off x="823595" y="628650"/>
            <a:ext cx="10544175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979295" y="820420"/>
          <a:ext cx="8949055" cy="553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143625" imgH="3800475" progId="Paint.Picture">
                  <p:embed/>
                </p:oleObj>
              </mc:Choice>
              <mc:Fallback>
                <p:oleObj name="" r:id="rId1" imgW="6143625" imgH="38004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295" y="820420"/>
                        <a:ext cx="8949055" cy="553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ChangeAspect="1"/>
          </p:cNvGraphicFramePr>
          <p:nvPr>
            <p:ph idx="1"/>
          </p:nvPr>
        </p:nvGraphicFramePr>
        <p:xfrm>
          <a:off x="1752600" y="833755"/>
          <a:ext cx="9357360" cy="552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391275" imgH="3771900" progId="Paint.Picture">
                  <p:embed/>
                </p:oleObj>
              </mc:Choice>
              <mc:Fallback>
                <p:oleObj name="" r:id="rId1" imgW="6391275" imgH="37719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833755"/>
                        <a:ext cx="9357360" cy="552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8645" y="1524635"/>
            <a:ext cx="84747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 Developing dynamic web pages using Servlets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</cp:lastModifiedBy>
  <cp:revision>4</cp:revision>
  <dcterms:created xsi:type="dcterms:W3CDTF">2022-09-28T15:44:00Z</dcterms:created>
  <dcterms:modified xsi:type="dcterms:W3CDTF">2022-10-06T14:50:24Z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