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9" r:id="rId3"/>
    <p:sldId id="256" r:id="rId4"/>
    <p:sldId id="258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1835" y="1582420"/>
            <a:ext cx="114801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sz="4500" dirty="0">
                <a:solidFill>
                  <a:srgbClr val="171717"/>
                </a:solidFill>
              </a:rPr>
              <a:t>Java EE: Java Server Pages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814705" y="873760"/>
          <a:ext cx="10561955" cy="510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553700" imgH="5105400" progId="Paint.Picture">
                  <p:embed/>
                </p:oleObj>
              </mc:Choice>
              <mc:Fallback>
                <p:oleObj name="" r:id="rId1" imgW="10553700" imgH="51054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4705" y="873760"/>
                        <a:ext cx="10561955" cy="510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369695" y="895350"/>
          <a:ext cx="9735185" cy="5281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077450" imgH="5467350" progId="Paint.Picture">
                  <p:embed/>
                </p:oleObj>
              </mc:Choice>
              <mc:Fallback>
                <p:oleObj name="" r:id="rId1" imgW="10077450" imgH="54673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9695" y="895350"/>
                        <a:ext cx="9735185" cy="5281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538480" y="645160"/>
          <a:ext cx="11115040" cy="556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515600" imgH="5267325" progId="Paint.Picture">
                  <p:embed/>
                </p:oleObj>
              </mc:Choice>
              <mc:Fallback>
                <p:oleObj name="" r:id="rId1" imgW="10515600" imgH="52673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8480" y="645160"/>
                        <a:ext cx="11115040" cy="556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619760" y="650875"/>
          <a:ext cx="10951845" cy="581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391775" imgH="5514975" progId="Paint.Picture">
                  <p:embed/>
                </p:oleObj>
              </mc:Choice>
              <mc:Fallback>
                <p:oleObj name="" r:id="rId1" imgW="10391775" imgH="5514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9760" y="650875"/>
                        <a:ext cx="10951845" cy="581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6460" y="544195"/>
            <a:ext cx="1046734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620" y="622935"/>
            <a:ext cx="11475085" cy="56114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820" y="365125"/>
            <a:ext cx="11262360" cy="5812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Presentation</Application>
  <PresentationFormat>Widescreen</PresentationFormat>
  <Paragraphs>20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Times New Roman</vt:lpstr>
      <vt:lpstr>Office Theme</vt:lpstr>
      <vt:lpstr>Paint.Picture</vt:lpstr>
      <vt:lpstr>Paint.Picture</vt:lpstr>
      <vt:lpstr>Paint.Picture</vt:lpstr>
      <vt:lpstr>Paint.Picture</vt:lpstr>
      <vt:lpstr>Database Applications with JDBC in Java SE applications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_x000B_Algorithms and Data Structures</dc:title>
  <dc:creator/>
  <cp:lastModifiedBy>Steve Sam</cp:lastModifiedBy>
  <cp:revision>7</cp:revision>
  <dcterms:created xsi:type="dcterms:W3CDTF">2022-09-28T15:44:00Z</dcterms:created>
  <dcterms:modified xsi:type="dcterms:W3CDTF">2022-10-12T18:32:35Z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E901DDC6DA5643C2ABE8C5FB4B618974</vt:lpwstr>
  </property>
  <property fmtid="{D5CDD505-2E9C-101B-9397-08002B2CF9AE}" pid="3" name="KSOProductBuildVer">
    <vt:lpwstr>1033-11.2.0.11341</vt:lpwstr>
  </property>
</Properties>
</file>