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88" r:id="rId35"/>
    <p:sldId id="287" r:id="rId36"/>
    <p:sldId id="289" r:id="rId37"/>
    <p:sldId id="291" r:id="rId3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3107" y="513855"/>
            <a:ext cx="79657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0303" y="410710"/>
            <a:ext cx="671139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3744" y="2980244"/>
            <a:ext cx="1010451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292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3590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25" dirty="0">
                <a:solidFill>
                  <a:srgbClr val="101010"/>
                </a:solidFill>
              </a:rPr>
              <a:t>J</a:t>
            </a:r>
            <a:r>
              <a:rPr sz="4500" spc="-295" dirty="0">
                <a:solidFill>
                  <a:srgbClr val="101010"/>
                </a:solidFill>
              </a:rPr>
              <a:t>a</a:t>
            </a:r>
            <a:r>
              <a:rPr sz="4500" spc="-245" dirty="0">
                <a:solidFill>
                  <a:srgbClr val="101010"/>
                </a:solidFill>
              </a:rPr>
              <a:t>v</a:t>
            </a:r>
            <a:r>
              <a:rPr sz="4500" spc="-100" dirty="0">
                <a:solidFill>
                  <a:srgbClr val="101010"/>
                </a:solidFill>
              </a:rPr>
              <a:t>a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50" dirty="0">
                <a:solidFill>
                  <a:srgbClr val="101010"/>
                </a:solidFill>
              </a:rPr>
              <a:t>EE</a:t>
            </a:r>
            <a:r>
              <a:rPr sz="4500" spc="-900" dirty="0">
                <a:solidFill>
                  <a:srgbClr val="101010"/>
                </a:solidFill>
              </a:rPr>
              <a:t>: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325" dirty="0">
                <a:solidFill>
                  <a:srgbClr val="101010"/>
                </a:solidFill>
              </a:rPr>
              <a:t>J</a:t>
            </a:r>
            <a:r>
              <a:rPr sz="4500" spc="-295" dirty="0">
                <a:solidFill>
                  <a:srgbClr val="101010"/>
                </a:solidFill>
              </a:rPr>
              <a:t>a</a:t>
            </a:r>
            <a:r>
              <a:rPr sz="4500" spc="-245" dirty="0">
                <a:solidFill>
                  <a:srgbClr val="101010"/>
                </a:solidFill>
              </a:rPr>
              <a:t>v</a:t>
            </a:r>
            <a:r>
              <a:rPr sz="4500" spc="-100" dirty="0">
                <a:solidFill>
                  <a:srgbClr val="101010"/>
                </a:solidFill>
              </a:rPr>
              <a:t>a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15" dirty="0">
                <a:solidFill>
                  <a:srgbClr val="101010"/>
                </a:solidFill>
              </a:rPr>
              <a:t>Ser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80" dirty="0">
                <a:solidFill>
                  <a:srgbClr val="101010"/>
                </a:solidFill>
              </a:rPr>
              <a:t>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25" dirty="0">
                <a:solidFill>
                  <a:srgbClr val="101010"/>
                </a:solidFill>
              </a:rPr>
              <a:t>P</a:t>
            </a:r>
            <a:r>
              <a:rPr sz="4500" spc="-120" dirty="0">
                <a:solidFill>
                  <a:srgbClr val="101010"/>
                </a:solidFill>
              </a:rPr>
              <a:t>ages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45365"/>
            <a:ext cx="5083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</a:rPr>
              <a:t>Not </a:t>
            </a:r>
            <a:r>
              <a:rPr sz="2400" spc="10" dirty="0">
                <a:solidFill>
                  <a:srgbClr val="F05A28"/>
                </a:solidFill>
              </a:rPr>
              <a:t>mandatory </a:t>
            </a:r>
            <a:r>
              <a:rPr sz="2400" spc="75" dirty="0">
                <a:solidFill>
                  <a:srgbClr val="F05A28"/>
                </a:solidFill>
              </a:rPr>
              <a:t>to </a:t>
            </a:r>
            <a:r>
              <a:rPr sz="2400" spc="-10" dirty="0">
                <a:solidFill>
                  <a:srgbClr val="F05A28"/>
                </a:solidFill>
              </a:rPr>
              <a:t>have </a:t>
            </a:r>
            <a:r>
              <a:rPr sz="2400" spc="25" dirty="0">
                <a:solidFill>
                  <a:srgbClr val="F05A28"/>
                </a:solidFill>
              </a:rPr>
              <a:t>strong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programming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knowledge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Java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2575" y="2505483"/>
            <a:ext cx="591629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56945">
              <a:lnSpc>
                <a:spcPct val="163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Modifications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recognized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learn,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258" y="2842287"/>
            <a:ext cx="3428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Advantages</a:t>
            </a:r>
            <a:r>
              <a:rPr sz="36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13728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4195" y="2152304"/>
            <a:ext cx="549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0" dirty="0">
                <a:solidFill>
                  <a:srgbClr val="101010"/>
                </a:solidFill>
              </a:rPr>
              <a:t>J</a:t>
            </a:r>
            <a:r>
              <a:rPr sz="3600" spc="-270" dirty="0">
                <a:solidFill>
                  <a:srgbClr val="101010"/>
                </a:solidFill>
              </a:rPr>
              <a:t>S</a:t>
            </a:r>
            <a:r>
              <a:rPr sz="3600" spc="229" dirty="0">
                <a:solidFill>
                  <a:srgbClr val="101010"/>
                </a:solidFill>
              </a:rPr>
              <a:t>P</a:t>
            </a:r>
            <a:r>
              <a:rPr sz="3600" spc="-430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204" dirty="0">
                <a:solidFill>
                  <a:srgbClr val="101010"/>
                </a:solidFill>
              </a:rPr>
              <a:t>e</a:t>
            </a:r>
            <a:r>
              <a:rPr sz="3600" spc="-250" dirty="0">
                <a:solidFill>
                  <a:srgbClr val="101010"/>
                </a:solidFill>
              </a:rPr>
              <a:t>v</a:t>
            </a:r>
            <a:r>
              <a:rPr sz="3600" spc="-135" dirty="0">
                <a:solidFill>
                  <a:srgbClr val="101010"/>
                </a:solidFill>
              </a:rPr>
              <a:t>e</a:t>
            </a:r>
            <a:r>
              <a:rPr sz="3600" spc="-155" dirty="0">
                <a:solidFill>
                  <a:srgbClr val="101010"/>
                </a:solidFill>
              </a:rPr>
              <a:t>l</a:t>
            </a:r>
            <a:r>
              <a:rPr sz="3600" spc="30" dirty="0">
                <a:solidFill>
                  <a:srgbClr val="101010"/>
                </a:solidFill>
              </a:rPr>
              <a:t>o</a:t>
            </a:r>
            <a:r>
              <a:rPr sz="3600" spc="20" dirty="0">
                <a:solidFill>
                  <a:srgbClr val="101010"/>
                </a:solidFill>
              </a:rPr>
              <a:t>p</a:t>
            </a:r>
            <a:r>
              <a:rPr sz="3600" spc="-175" dirty="0">
                <a:solidFill>
                  <a:srgbClr val="101010"/>
                </a:solidFill>
              </a:rPr>
              <a:t>m</a:t>
            </a:r>
            <a:r>
              <a:rPr sz="3600" spc="-155" dirty="0">
                <a:solidFill>
                  <a:srgbClr val="101010"/>
                </a:solidFill>
              </a:rPr>
              <a:t>e</a:t>
            </a:r>
            <a:r>
              <a:rPr sz="3600" spc="-185" dirty="0">
                <a:solidFill>
                  <a:srgbClr val="101010"/>
                </a:solidFill>
              </a:rPr>
              <a:t>n</a:t>
            </a:r>
            <a:r>
              <a:rPr sz="3600" spc="35" dirty="0">
                <a:solidFill>
                  <a:srgbClr val="101010"/>
                </a:solidFill>
              </a:rPr>
              <a:t>t</a:t>
            </a:r>
            <a:r>
              <a:rPr sz="3600" spc="-455" dirty="0">
                <a:solidFill>
                  <a:srgbClr val="101010"/>
                </a:solidFill>
              </a:rPr>
              <a:t> </a:t>
            </a:r>
            <a:r>
              <a:rPr sz="3600" spc="15" dirty="0">
                <a:solidFill>
                  <a:srgbClr val="101010"/>
                </a:solidFill>
              </a:rPr>
              <a:t>M</a:t>
            </a:r>
            <a:r>
              <a:rPr sz="3600" spc="-15" dirty="0">
                <a:solidFill>
                  <a:srgbClr val="101010"/>
                </a:solidFill>
              </a:rPr>
              <a:t>o</a:t>
            </a:r>
            <a:r>
              <a:rPr sz="3600" spc="-50" dirty="0">
                <a:solidFill>
                  <a:srgbClr val="101010"/>
                </a:solidFill>
              </a:rPr>
              <a:t>d</a:t>
            </a:r>
            <a:r>
              <a:rPr sz="3600" spc="-40" dirty="0">
                <a:solidFill>
                  <a:srgbClr val="101010"/>
                </a:solidFill>
              </a:rPr>
              <a:t>e</a:t>
            </a:r>
            <a:r>
              <a:rPr sz="3600" spc="-155" dirty="0">
                <a:solidFill>
                  <a:srgbClr val="101010"/>
                </a:solidFill>
              </a:rPr>
              <a:t>l</a:t>
            </a:r>
            <a:r>
              <a:rPr sz="3600" spc="-85" dirty="0">
                <a:solidFill>
                  <a:srgbClr val="101010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916965"/>
            <a:ext cx="325945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1162" y="2842287"/>
            <a:ext cx="30562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Development</a:t>
            </a:r>
            <a:endParaRPr sz="3600"/>
          </a:p>
          <a:p>
            <a:pPr marR="28575" algn="r">
              <a:lnSpc>
                <a:spcPct val="100000"/>
              </a:lnSpc>
            </a:pPr>
            <a:r>
              <a:rPr sz="3600" spc="15" dirty="0"/>
              <a:t>Models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0720" y="256031"/>
            <a:ext cx="11439151" cy="58963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1503" y="513855"/>
            <a:ext cx="560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5" dirty="0"/>
              <a:t>J</a:t>
            </a:r>
            <a:r>
              <a:rPr sz="3600" spc="35" dirty="0"/>
              <a:t>SP</a:t>
            </a:r>
            <a:r>
              <a:rPr sz="3600" spc="-204" dirty="0"/>
              <a:t> </a:t>
            </a:r>
            <a:r>
              <a:rPr sz="3600" spc="85" dirty="0"/>
              <a:t>M</a:t>
            </a:r>
            <a:r>
              <a:rPr sz="3600" spc="70" dirty="0"/>
              <a:t>od</a:t>
            </a:r>
            <a:r>
              <a:rPr sz="3600" spc="60" dirty="0"/>
              <a:t>e</a:t>
            </a:r>
            <a:r>
              <a:rPr sz="3600" spc="-95" dirty="0"/>
              <a:t>l</a:t>
            </a:r>
            <a:r>
              <a:rPr sz="3600" spc="-195" dirty="0"/>
              <a:t> </a:t>
            </a:r>
            <a:r>
              <a:rPr sz="3600" spc="-1085" dirty="0"/>
              <a:t>1</a:t>
            </a:r>
            <a:r>
              <a:rPr sz="3600" spc="-195" dirty="0"/>
              <a:t> </a:t>
            </a:r>
            <a:r>
              <a:rPr sz="3600" spc="175" dirty="0"/>
              <a:t>A</a:t>
            </a:r>
            <a:r>
              <a:rPr sz="3600" spc="25" dirty="0"/>
              <a:t>r</a:t>
            </a:r>
            <a:r>
              <a:rPr sz="3600" spc="175" dirty="0"/>
              <a:t>c</a:t>
            </a:r>
            <a:r>
              <a:rPr sz="3600" spc="-85" dirty="0"/>
              <a:t>hi</a:t>
            </a:r>
            <a:r>
              <a:rPr sz="3600" spc="-30" dirty="0"/>
              <a:t>t</a:t>
            </a:r>
            <a:r>
              <a:rPr sz="3600" spc="-50" dirty="0"/>
              <a:t>e</a:t>
            </a:r>
            <a:r>
              <a:rPr sz="3600" spc="175" dirty="0"/>
              <a:t>c</a:t>
            </a:r>
            <a:r>
              <a:rPr sz="3600" spc="-55" dirty="0"/>
              <a:t>tu</a:t>
            </a:r>
            <a:r>
              <a:rPr sz="3600" spc="-130" dirty="0"/>
              <a:t>r</a:t>
            </a:r>
            <a:r>
              <a:rPr sz="3600" spc="-45" dirty="0"/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575" y="1759532"/>
            <a:ext cx="599694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Pros: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81635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faster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suitable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large-scale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57655">
              <a:lnSpc>
                <a:spcPct val="163000"/>
              </a:lnSpc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Separation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Concerns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Maintenance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386" y="3000755"/>
            <a:ext cx="3740177" cy="12710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5508" y="4067555"/>
            <a:ext cx="3429000" cy="164338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05130" marR="398145" indent="295275">
              <a:lnSpc>
                <a:spcPct val="100000"/>
              </a:lnSpc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8892" y="1824227"/>
            <a:ext cx="3429000" cy="164338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3380" marR="367030" indent="665480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5967" y="1824227"/>
            <a:ext cx="3429000" cy="164338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127125" marR="835025" indent="-285115">
              <a:lnSpc>
                <a:spcPct val="100000"/>
              </a:lnSpc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Built-in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216" y="1793748"/>
            <a:ext cx="3429000" cy="164338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Fundamentals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92394" y="665370"/>
            <a:ext cx="397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0" dirty="0"/>
              <a:t>J</a:t>
            </a:r>
            <a:r>
              <a:rPr sz="3600" spc="-160" dirty="0"/>
              <a:t>S</a:t>
            </a:r>
            <a:r>
              <a:rPr sz="3600" spc="229" dirty="0"/>
              <a:t>P</a:t>
            </a:r>
            <a:r>
              <a:rPr sz="3600" spc="-204" dirty="0"/>
              <a:t> </a:t>
            </a:r>
            <a:r>
              <a:rPr sz="3600" spc="-160" dirty="0"/>
              <a:t>S</a:t>
            </a:r>
            <a:r>
              <a:rPr sz="3600" spc="-55" dirty="0"/>
              <a:t>e</a:t>
            </a:r>
            <a:r>
              <a:rPr sz="3600" spc="-35" dirty="0"/>
              <a:t>r</a:t>
            </a:r>
            <a:r>
              <a:rPr sz="3600" spc="-130" dirty="0"/>
              <a:t>v</a:t>
            </a:r>
            <a:r>
              <a:rPr sz="3600" spc="-50" dirty="0"/>
              <a:t>er</a:t>
            </a:r>
            <a:r>
              <a:rPr sz="3600" spc="-220" dirty="0"/>
              <a:t> </a:t>
            </a:r>
            <a:r>
              <a:rPr sz="3600" spc="185" dirty="0"/>
              <a:t>P</a:t>
            </a:r>
            <a:r>
              <a:rPr sz="3600" spc="30" dirty="0"/>
              <a:t>a</a:t>
            </a:r>
            <a:r>
              <a:rPr sz="3600" spc="30" dirty="0"/>
              <a:t>g</a:t>
            </a:r>
            <a:r>
              <a:rPr sz="3600" spc="-50" dirty="0"/>
              <a:t>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7898892" y="4128515"/>
            <a:ext cx="3429000" cy="164338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321310" rIns="0" bIns="0" rtlCol="0">
            <a:spAutoFit/>
          </a:bodyPr>
          <a:lstStyle/>
          <a:p>
            <a:pPr marL="379730" marR="372110" algn="ctr">
              <a:lnSpc>
                <a:spcPts val="2590"/>
              </a:lnSpc>
              <a:spcBef>
                <a:spcPts val="2530"/>
              </a:spcBef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 </a:t>
            </a:r>
            <a:r>
              <a:rPr lang="en-US"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lang="en-US" sz="2400" spc="-2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  <a:p>
            <a:pPr marL="379730" marR="372110" algn="ctr">
              <a:lnSpc>
                <a:spcPts val="2590"/>
              </a:lnSpc>
              <a:spcBef>
                <a:spcPts val="253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4318127" y="4074540"/>
            <a:ext cx="3429000" cy="164338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321310" rIns="0" bIns="0" rtlCol="0">
            <a:spAutoFit/>
          </a:bodyPr>
          <a:p>
            <a:pPr marL="379730" marR="372110" algn="ctr">
              <a:lnSpc>
                <a:spcPts val="2590"/>
              </a:lnSpc>
              <a:spcBef>
                <a:spcPts val="2530"/>
              </a:spcBef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om 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71" y="410710"/>
            <a:ext cx="7948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J</a:t>
            </a:r>
            <a:r>
              <a:rPr spc="-140" dirty="0"/>
              <a:t>S</a:t>
            </a:r>
            <a:r>
              <a:rPr spc="210" dirty="0"/>
              <a:t>P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114" dirty="0"/>
              <a:t>o</a:t>
            </a:r>
            <a:r>
              <a:rPr spc="125" dirty="0"/>
              <a:t>d</a:t>
            </a:r>
            <a:r>
              <a:rPr spc="-15" dirty="0"/>
              <a:t>e</a:t>
            </a:r>
            <a:r>
              <a:rPr spc="-40" dirty="0"/>
              <a:t>l</a:t>
            </a:r>
            <a:r>
              <a:rPr spc="-170" dirty="0"/>
              <a:t> </a:t>
            </a:r>
            <a:r>
              <a:rPr spc="-120" dirty="0"/>
              <a:t>2</a:t>
            </a:r>
            <a:r>
              <a:rPr spc="-180" dirty="0"/>
              <a:t> </a:t>
            </a:r>
            <a:r>
              <a:rPr spc="35" dirty="0"/>
              <a:t>D</a:t>
            </a:r>
            <a:r>
              <a:rPr spc="-95" dirty="0"/>
              <a:t>e</a:t>
            </a:r>
            <a:r>
              <a:rPr spc="-110" dirty="0"/>
              <a:t>v</a:t>
            </a:r>
            <a:r>
              <a:rPr spc="-15" dirty="0"/>
              <a:t>e</a:t>
            </a:r>
            <a:r>
              <a:rPr spc="-45" dirty="0"/>
              <a:t>l</a:t>
            </a:r>
            <a:r>
              <a:rPr spc="114" dirty="0"/>
              <a:t>o</a:t>
            </a:r>
            <a:r>
              <a:rPr spc="125" dirty="0"/>
              <a:t>p</a:t>
            </a:r>
            <a:r>
              <a:rPr spc="-70" dirty="0"/>
              <a:t>m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10" dirty="0"/>
              <a:t>t</a:t>
            </a:r>
            <a:r>
              <a:rPr spc="-180" dirty="0"/>
              <a:t> </a:t>
            </a:r>
            <a:r>
              <a:rPr spc="340" dirty="0"/>
              <a:t>A</a:t>
            </a:r>
            <a:r>
              <a:rPr spc="-145" dirty="0"/>
              <a:t>r</a:t>
            </a:r>
            <a:r>
              <a:rPr spc="20" dirty="0"/>
              <a:t>ch</a:t>
            </a:r>
            <a:r>
              <a:rPr spc="5" dirty="0"/>
              <a:t>i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100" dirty="0"/>
              <a:t>c</a:t>
            </a:r>
            <a:r>
              <a:rPr spc="80" dirty="0"/>
              <a:t>t</a:t>
            </a:r>
            <a:r>
              <a:rPr spc="-85" dirty="0"/>
              <a:t>u</a:t>
            </a:r>
            <a:r>
              <a:rPr spc="-125" dirty="0"/>
              <a:t>r</a:t>
            </a:r>
            <a:r>
              <a:rPr spc="-10" dirty="0"/>
              <a:t>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32614" y="989076"/>
            <a:ext cx="8939345" cy="50871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107" y="513855"/>
            <a:ext cx="7877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od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3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hi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tu</a:t>
            </a:r>
            <a:r>
              <a:rPr sz="36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2575" y="2989239"/>
            <a:ext cx="39966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3056" y="2116835"/>
            <a:ext cx="3138507" cy="30388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J</a:t>
            </a:r>
            <a:r>
              <a:rPr spc="-140" dirty="0"/>
              <a:t>S</a:t>
            </a:r>
            <a:r>
              <a:rPr spc="210" dirty="0"/>
              <a:t>P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114" dirty="0"/>
              <a:t>o</a:t>
            </a:r>
            <a:r>
              <a:rPr spc="125" dirty="0"/>
              <a:t>d</a:t>
            </a:r>
            <a:r>
              <a:rPr spc="-15" dirty="0"/>
              <a:t>e</a:t>
            </a:r>
            <a:r>
              <a:rPr spc="-40" dirty="0"/>
              <a:t>l</a:t>
            </a:r>
            <a:r>
              <a:rPr spc="-170" dirty="0"/>
              <a:t> </a:t>
            </a:r>
            <a:r>
              <a:rPr spc="-120" dirty="0"/>
              <a:t>2</a:t>
            </a:r>
            <a:r>
              <a:rPr spc="-180" dirty="0"/>
              <a:t> </a:t>
            </a:r>
            <a:r>
              <a:rPr spc="340" dirty="0"/>
              <a:t>A</a:t>
            </a:r>
            <a:r>
              <a:rPr spc="-145" dirty="0"/>
              <a:t>r</a:t>
            </a:r>
            <a:r>
              <a:rPr spc="20" dirty="0"/>
              <a:t>ch</a:t>
            </a:r>
            <a:r>
              <a:rPr spc="5" dirty="0"/>
              <a:t>i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100" dirty="0"/>
              <a:t>c</a:t>
            </a:r>
            <a:r>
              <a:rPr spc="80" dirty="0"/>
              <a:t>t</a:t>
            </a:r>
            <a:r>
              <a:rPr spc="-85" dirty="0"/>
              <a:t>u</a:t>
            </a:r>
            <a:r>
              <a:rPr spc="-125" dirty="0"/>
              <a:t>r</a:t>
            </a:r>
            <a:r>
              <a:rPr spc="-10" dirty="0"/>
              <a:t>e</a:t>
            </a:r>
            <a:r>
              <a:rPr spc="-155" dirty="0"/>
              <a:t> </a:t>
            </a:r>
            <a:r>
              <a:rPr spc="-345" dirty="0"/>
              <a:t>–</a:t>
            </a:r>
            <a:r>
              <a:rPr spc="80" dirty="0"/>
              <a:t>M</a:t>
            </a:r>
            <a:r>
              <a:rPr spc="35" dirty="0"/>
              <a:t>V</a:t>
            </a:r>
            <a:r>
              <a:rPr spc="170" dirty="0"/>
              <a:t>C</a:t>
            </a:r>
            <a:r>
              <a:rPr spc="-180" dirty="0"/>
              <a:t> </a:t>
            </a:r>
            <a:r>
              <a:rPr spc="-890" dirty="0"/>
              <a:t>1</a:t>
            </a:r>
            <a:endParaRPr spc="-89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3751" y="1351788"/>
            <a:ext cx="10342928" cy="46771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71" y="410710"/>
            <a:ext cx="6775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/>
              <a:t>J</a:t>
            </a:r>
            <a:r>
              <a:rPr spc="-140" dirty="0"/>
              <a:t>S</a:t>
            </a:r>
            <a:r>
              <a:rPr spc="210" dirty="0"/>
              <a:t>P</a:t>
            </a:r>
            <a:r>
              <a:rPr spc="-170" dirty="0"/>
              <a:t> </a:t>
            </a:r>
            <a:r>
              <a:rPr spc="80" dirty="0"/>
              <a:t>M</a:t>
            </a:r>
            <a:r>
              <a:rPr spc="114" dirty="0"/>
              <a:t>o</a:t>
            </a:r>
            <a:r>
              <a:rPr spc="125" dirty="0"/>
              <a:t>d</a:t>
            </a:r>
            <a:r>
              <a:rPr spc="-15" dirty="0"/>
              <a:t>e</a:t>
            </a:r>
            <a:r>
              <a:rPr spc="-40" dirty="0"/>
              <a:t>l</a:t>
            </a:r>
            <a:r>
              <a:rPr spc="-170" dirty="0"/>
              <a:t> </a:t>
            </a:r>
            <a:r>
              <a:rPr spc="-120" dirty="0"/>
              <a:t>2</a:t>
            </a:r>
            <a:r>
              <a:rPr spc="-180" dirty="0"/>
              <a:t> </a:t>
            </a:r>
            <a:r>
              <a:rPr spc="340" dirty="0"/>
              <a:t>A</a:t>
            </a:r>
            <a:r>
              <a:rPr spc="-145" dirty="0"/>
              <a:t>r</a:t>
            </a:r>
            <a:r>
              <a:rPr spc="20" dirty="0"/>
              <a:t>ch</a:t>
            </a:r>
            <a:r>
              <a:rPr spc="5" dirty="0"/>
              <a:t>i</a:t>
            </a:r>
            <a:r>
              <a:rPr spc="-20" dirty="0"/>
              <a:t>t</a:t>
            </a:r>
            <a:r>
              <a:rPr spc="-15" dirty="0"/>
              <a:t>e</a:t>
            </a:r>
            <a:r>
              <a:rPr spc="100" dirty="0"/>
              <a:t>c</a:t>
            </a:r>
            <a:r>
              <a:rPr spc="80" dirty="0"/>
              <a:t>t</a:t>
            </a:r>
            <a:r>
              <a:rPr spc="-85" dirty="0"/>
              <a:t>u</a:t>
            </a:r>
            <a:r>
              <a:rPr spc="-125" dirty="0"/>
              <a:t>r</a:t>
            </a:r>
            <a:r>
              <a:rPr spc="-10" dirty="0"/>
              <a:t>e</a:t>
            </a:r>
            <a:r>
              <a:rPr spc="-155" dirty="0"/>
              <a:t> </a:t>
            </a:r>
            <a:r>
              <a:rPr spc="-345" dirty="0"/>
              <a:t>–</a:t>
            </a:r>
            <a:r>
              <a:rPr spc="80" dirty="0"/>
              <a:t>M</a:t>
            </a:r>
            <a:r>
              <a:rPr spc="35" dirty="0"/>
              <a:t>V</a:t>
            </a:r>
            <a:r>
              <a:rPr spc="170" dirty="0"/>
              <a:t>C</a:t>
            </a:r>
            <a:r>
              <a:rPr spc="-180" dirty="0"/>
              <a:t> </a:t>
            </a:r>
            <a:r>
              <a:rPr spc="-120" dirty="0"/>
              <a:t>2</a:t>
            </a:r>
            <a:endParaRPr spc="-1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412" y="2301240"/>
            <a:ext cx="10305035" cy="36118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7615" y="513855"/>
            <a:ext cx="737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5" dirty="0"/>
              <a:t>J</a:t>
            </a:r>
            <a:r>
              <a:rPr sz="3600" spc="35" dirty="0"/>
              <a:t>SP</a:t>
            </a:r>
            <a:r>
              <a:rPr sz="3600" spc="-204" dirty="0"/>
              <a:t> </a:t>
            </a:r>
            <a:r>
              <a:rPr sz="3600" spc="85" dirty="0"/>
              <a:t>M</a:t>
            </a:r>
            <a:r>
              <a:rPr sz="3600" spc="70" dirty="0"/>
              <a:t>od</a:t>
            </a:r>
            <a:r>
              <a:rPr sz="3600" spc="60" dirty="0"/>
              <a:t>e</a:t>
            </a:r>
            <a:r>
              <a:rPr sz="3600" spc="-95" dirty="0"/>
              <a:t>l</a:t>
            </a:r>
            <a:r>
              <a:rPr sz="3600" spc="-195" dirty="0"/>
              <a:t> </a:t>
            </a:r>
            <a:r>
              <a:rPr sz="3600" spc="-165" dirty="0"/>
              <a:t>2</a:t>
            </a:r>
            <a:r>
              <a:rPr sz="3600" spc="-190" dirty="0"/>
              <a:t> </a:t>
            </a:r>
            <a:r>
              <a:rPr sz="3600" spc="175" dirty="0"/>
              <a:t>A</a:t>
            </a:r>
            <a:r>
              <a:rPr sz="3600" spc="25" dirty="0"/>
              <a:t>r</a:t>
            </a:r>
            <a:r>
              <a:rPr sz="3600" spc="175" dirty="0"/>
              <a:t>c</a:t>
            </a:r>
            <a:r>
              <a:rPr sz="3600" spc="-85" dirty="0"/>
              <a:t>hi</a:t>
            </a:r>
            <a:r>
              <a:rPr sz="3600" spc="-30" dirty="0"/>
              <a:t>t</a:t>
            </a:r>
            <a:r>
              <a:rPr sz="3600" spc="-50" dirty="0"/>
              <a:t>e</a:t>
            </a:r>
            <a:r>
              <a:rPr sz="3600" spc="175" dirty="0"/>
              <a:t>c</a:t>
            </a:r>
            <a:r>
              <a:rPr sz="3600" spc="-55" dirty="0"/>
              <a:t>tu</a:t>
            </a:r>
            <a:r>
              <a:rPr sz="3600" spc="-130" dirty="0"/>
              <a:t>r</a:t>
            </a:r>
            <a:r>
              <a:rPr sz="3600" spc="-50" dirty="0"/>
              <a:t>e</a:t>
            </a:r>
            <a:r>
              <a:rPr sz="3600" spc="-175" dirty="0"/>
              <a:t>-</a:t>
            </a:r>
            <a:r>
              <a:rPr sz="3600" spc="85" dirty="0"/>
              <a:t>M</a:t>
            </a:r>
            <a:r>
              <a:rPr sz="3600" spc="90" dirty="0"/>
              <a:t>V</a:t>
            </a:r>
            <a:r>
              <a:rPr sz="3600" spc="140" dirty="0"/>
              <a:t>C</a:t>
            </a:r>
            <a:r>
              <a:rPr sz="3600" spc="-190" dirty="0"/>
              <a:t> </a:t>
            </a:r>
            <a:r>
              <a:rPr sz="3600" spc="-165" dirty="0"/>
              <a:t>2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575" y="1381959"/>
            <a:ext cx="5636260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Pros: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43280">
              <a:lnSpc>
                <a:spcPct val="163000"/>
              </a:lnSpc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Centralized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Follows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Industry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4775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Concern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Recompile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500883"/>
            <a:ext cx="3773423" cy="22707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0864" y="2718906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A1A1A"/>
                </a:solidFill>
              </a:rPr>
              <a:t>Course</a:t>
            </a:r>
            <a:r>
              <a:rPr sz="3600" spc="-290" dirty="0">
                <a:solidFill>
                  <a:srgbClr val="1A1A1A"/>
                </a:solidFill>
              </a:rPr>
              <a:t> </a:t>
            </a:r>
            <a:r>
              <a:rPr sz="3600" spc="5" dirty="0">
                <a:solidFill>
                  <a:srgbClr val="1A1A1A"/>
                </a:solidFill>
              </a:rPr>
              <a:t>Outline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916965"/>
            <a:ext cx="325945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1162" y="2842287"/>
            <a:ext cx="30562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Development</a:t>
            </a:r>
            <a:endParaRPr sz="3600"/>
          </a:p>
          <a:p>
            <a:pPr marR="28575" algn="r">
              <a:lnSpc>
                <a:spcPct val="100000"/>
              </a:lnSpc>
            </a:pPr>
            <a:r>
              <a:rPr sz="3600" spc="15" dirty="0"/>
              <a:t>Models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246253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Expression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Tag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</a:rPr>
              <a:t>Declaration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Tag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Scriptlet</a:t>
            </a:r>
            <a:r>
              <a:rPr sz="2400" spc="-95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Tag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69183" y="1955292"/>
            <a:ext cx="2553008" cy="2933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3716"/>
            <a:ext cx="12192000" cy="6830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526972"/>
            <a:ext cx="4582795" cy="13360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8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z="28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Cycle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8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8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818490"/>
            <a:ext cx="39344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Cycle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mma</a:t>
            </a:r>
            <a:r>
              <a:rPr sz="3600" spc="-50" dirty="0">
                <a:solidFill>
                  <a:srgbClr val="FFFFFF"/>
                </a:solidFill>
              </a:rPr>
              <a:t>r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3214144"/>
            <a:ext cx="126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4062" y="3116607"/>
            <a:ext cx="2712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Prerequisite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6311" y="2152304"/>
            <a:ext cx="302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01010"/>
                </a:solidFill>
              </a:rPr>
              <a:t>JS</a:t>
            </a:r>
            <a:r>
              <a:rPr sz="3600" spc="145" dirty="0">
                <a:solidFill>
                  <a:srgbClr val="101010"/>
                </a:solidFill>
              </a:rPr>
              <a:t>P</a:t>
            </a:r>
            <a:r>
              <a:rPr sz="3600" spc="-434" dirty="0">
                <a:solidFill>
                  <a:srgbClr val="101010"/>
                </a:solidFill>
              </a:rPr>
              <a:t> </a:t>
            </a:r>
            <a:r>
              <a:rPr sz="3600" spc="114" dirty="0">
                <a:solidFill>
                  <a:srgbClr val="101010"/>
                </a:solidFill>
              </a:rPr>
              <a:t>L</a:t>
            </a:r>
            <a:r>
              <a:rPr sz="3600" spc="-105" dirty="0">
                <a:solidFill>
                  <a:srgbClr val="101010"/>
                </a:solidFill>
              </a:rPr>
              <a:t>i</a:t>
            </a:r>
            <a:r>
              <a:rPr sz="3600" spc="-145" dirty="0">
                <a:solidFill>
                  <a:srgbClr val="101010"/>
                </a:solidFill>
              </a:rPr>
              <a:t>f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r>
              <a:rPr sz="3600" spc="-434" dirty="0">
                <a:solidFill>
                  <a:srgbClr val="101010"/>
                </a:solidFill>
              </a:rPr>
              <a:t> </a:t>
            </a:r>
            <a:r>
              <a:rPr sz="3600" spc="-10" dirty="0">
                <a:solidFill>
                  <a:srgbClr val="101010"/>
                </a:solidFill>
              </a:rPr>
              <a:t>C</a:t>
            </a:r>
            <a:r>
              <a:rPr sz="3600" spc="-225" dirty="0">
                <a:solidFill>
                  <a:srgbClr val="101010"/>
                </a:solidFill>
              </a:rPr>
              <a:t>y</a:t>
            </a:r>
            <a:r>
              <a:rPr sz="3600" spc="65" dirty="0">
                <a:solidFill>
                  <a:srgbClr val="101010"/>
                </a:solidFill>
              </a:rPr>
              <a:t>c</a:t>
            </a:r>
            <a:r>
              <a:rPr sz="3600" spc="-140" dirty="0">
                <a:solidFill>
                  <a:srgbClr val="101010"/>
                </a:solidFill>
              </a:rPr>
              <a:t>le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Java </a:t>
            </a:r>
            <a:r>
              <a:rPr spc="-65" dirty="0"/>
              <a:t>Server </a:t>
            </a:r>
            <a:r>
              <a:rPr spc="25" dirty="0"/>
              <a:t>Pages </a:t>
            </a:r>
            <a:r>
              <a:rPr spc="-55" dirty="0"/>
              <a:t>is </a:t>
            </a:r>
            <a:r>
              <a:rPr spc="-65" dirty="0"/>
              <a:t>a </a:t>
            </a:r>
            <a:r>
              <a:rPr spc="30" dirty="0"/>
              <a:t>technology </a:t>
            </a:r>
            <a:r>
              <a:rPr spc="-20" dirty="0"/>
              <a:t>that </a:t>
            </a:r>
            <a:r>
              <a:rPr spc="-10" dirty="0"/>
              <a:t>helps </a:t>
            </a:r>
            <a:r>
              <a:rPr spc="-5" dirty="0"/>
              <a:t>software </a:t>
            </a:r>
            <a:r>
              <a:rPr dirty="0"/>
              <a:t> </a:t>
            </a:r>
            <a:r>
              <a:rPr spc="-5" dirty="0"/>
              <a:t>developers</a:t>
            </a:r>
            <a:r>
              <a:rPr spc="-114" dirty="0"/>
              <a:t> </a:t>
            </a:r>
            <a:r>
              <a:rPr spc="45" dirty="0"/>
              <a:t>to</a:t>
            </a:r>
            <a:r>
              <a:rPr spc="-140" dirty="0"/>
              <a:t> </a:t>
            </a:r>
            <a:r>
              <a:rPr spc="-20" dirty="0"/>
              <a:t>create</a:t>
            </a:r>
            <a:r>
              <a:rPr spc="-135" dirty="0"/>
              <a:t> </a:t>
            </a:r>
            <a:r>
              <a:rPr dirty="0"/>
              <a:t>platform</a:t>
            </a:r>
            <a:r>
              <a:rPr spc="-145" dirty="0"/>
              <a:t> </a:t>
            </a:r>
            <a:r>
              <a:rPr spc="10" dirty="0"/>
              <a:t>independent</a:t>
            </a:r>
            <a:r>
              <a:rPr spc="-130" dirty="0"/>
              <a:t> </a:t>
            </a:r>
            <a:r>
              <a:rPr spc="5" dirty="0"/>
              <a:t>dynamic</a:t>
            </a:r>
            <a:r>
              <a:rPr spc="-150" dirty="0"/>
              <a:t> </a:t>
            </a:r>
            <a:r>
              <a:rPr spc="45" dirty="0"/>
              <a:t>web </a:t>
            </a:r>
            <a:r>
              <a:rPr spc="-969" dirty="0"/>
              <a:t> </a:t>
            </a:r>
            <a:r>
              <a:rPr spc="15" dirty="0"/>
              <a:t>application </a:t>
            </a:r>
            <a:r>
              <a:rPr spc="-10" dirty="0"/>
              <a:t>rapidly </a:t>
            </a:r>
            <a:r>
              <a:rPr spc="15" dirty="0"/>
              <a:t>based </a:t>
            </a:r>
            <a:r>
              <a:rPr spc="30" dirty="0"/>
              <a:t>on </a:t>
            </a:r>
            <a:r>
              <a:rPr spc="80" dirty="0"/>
              <a:t>HTML </a:t>
            </a:r>
            <a:r>
              <a:rPr spc="20" dirty="0"/>
              <a:t>or </a:t>
            </a:r>
            <a:r>
              <a:rPr spc="110" dirty="0"/>
              <a:t>XML </a:t>
            </a:r>
            <a:r>
              <a:rPr spc="25" dirty="0"/>
              <a:t>document </a:t>
            </a:r>
            <a:r>
              <a:rPr spc="30" dirty="0"/>
              <a:t> </a:t>
            </a:r>
            <a:r>
              <a:rPr spc="-50" dirty="0"/>
              <a:t>types.</a:t>
            </a:r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1615672"/>
            <a:ext cx="35394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340" dirty="0">
                <a:solidFill>
                  <a:srgbClr val="77A032"/>
                </a:solidFill>
              </a:rPr>
              <a:t>W</a:t>
            </a:r>
            <a:r>
              <a:rPr sz="4300" spc="-180" dirty="0">
                <a:solidFill>
                  <a:srgbClr val="77A032"/>
                </a:solidFill>
              </a:rPr>
              <a:t>h</a:t>
            </a:r>
            <a:r>
              <a:rPr sz="4300" spc="-240" dirty="0">
                <a:solidFill>
                  <a:srgbClr val="77A032"/>
                </a:solidFill>
              </a:rPr>
              <a:t>a</a:t>
            </a:r>
            <a:r>
              <a:rPr sz="4300" spc="40" dirty="0">
                <a:solidFill>
                  <a:srgbClr val="77A032"/>
                </a:solidFill>
              </a:rPr>
              <a:t>t</a:t>
            </a:r>
            <a:r>
              <a:rPr sz="4300" spc="-440" dirty="0">
                <a:solidFill>
                  <a:srgbClr val="77A032"/>
                </a:solidFill>
              </a:rPr>
              <a:t> </a:t>
            </a:r>
            <a:r>
              <a:rPr sz="4300" spc="-165" dirty="0">
                <a:solidFill>
                  <a:srgbClr val="77A032"/>
                </a:solidFill>
              </a:rPr>
              <a:t>i</a:t>
            </a:r>
            <a:r>
              <a:rPr sz="4300" spc="-105" dirty="0">
                <a:solidFill>
                  <a:srgbClr val="77A032"/>
                </a:solidFill>
              </a:rPr>
              <a:t>s</a:t>
            </a:r>
            <a:r>
              <a:rPr sz="4300" spc="-459" dirty="0">
                <a:solidFill>
                  <a:srgbClr val="77A032"/>
                </a:solidFill>
              </a:rPr>
              <a:t> </a:t>
            </a:r>
            <a:r>
              <a:rPr sz="4300" spc="5" dirty="0">
                <a:solidFill>
                  <a:srgbClr val="77A032"/>
                </a:solidFill>
              </a:rPr>
              <a:t>JS</a:t>
            </a:r>
            <a:r>
              <a:rPr sz="4300" spc="275" dirty="0">
                <a:solidFill>
                  <a:srgbClr val="77A032"/>
                </a:solidFill>
              </a:rPr>
              <a:t>P</a:t>
            </a:r>
            <a:r>
              <a:rPr sz="4300" spc="-445" dirty="0">
                <a:solidFill>
                  <a:srgbClr val="77A032"/>
                </a:solidFill>
              </a:rPr>
              <a:t> </a:t>
            </a:r>
            <a:r>
              <a:rPr sz="4300" spc="-40" dirty="0">
                <a:solidFill>
                  <a:srgbClr val="77A032"/>
                </a:solidFill>
              </a:rPr>
              <a:t>?</a:t>
            </a:r>
            <a:endParaRPr sz="4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1068" y="208788"/>
            <a:ext cx="6343383" cy="59146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3484" y="652272"/>
            <a:ext cx="11305019" cy="55534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54584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Requires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strong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knowledge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Java</a:t>
            </a:r>
            <a:endParaRPr sz="2400"/>
          </a:p>
          <a:p>
            <a:pPr marL="12700" marR="83185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</a:rPr>
              <a:t>Writing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70" dirty="0">
                <a:solidFill>
                  <a:srgbClr val="F05A28"/>
                </a:solidFill>
              </a:rPr>
              <a:t>HTML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code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will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be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difficult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Need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recompile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&amp;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redeploy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38010" y="2842287"/>
            <a:ext cx="31057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Limitations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Servlets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Presentation</Application>
  <PresentationFormat>On-screen Show (4:3)</PresentationFormat>
  <Paragraphs>171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Java EE: Java Server Pages</vt:lpstr>
      <vt:lpstr>JSP Server Pages</vt:lpstr>
      <vt:lpstr>Module  Overview</vt:lpstr>
      <vt:lpstr>Prerequisite</vt:lpstr>
      <vt:lpstr>JSP Life Cycle</vt:lpstr>
      <vt:lpstr>What is JSP ?</vt:lpstr>
      <vt:lpstr>PowerPoint 演示文稿</vt:lpstr>
      <vt:lpstr>PowerPoint 演示文稿</vt:lpstr>
      <vt:lpstr>Writing HTML code will be difficult  Need to recompile &amp; redeploy</vt:lpstr>
      <vt:lpstr>Not mandatory to have strong  programming knowledge of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JSP Development Models</vt:lpstr>
      <vt:lpstr>Models</vt:lpstr>
      <vt:lpstr>PowerPoint 演示文稿</vt:lpstr>
      <vt:lpstr>JSP Model 1 Architecture</vt:lpstr>
      <vt:lpstr>JSP Model 2 Development Architecture</vt:lpstr>
      <vt:lpstr>PowerPoint 演示文稿</vt:lpstr>
      <vt:lpstr>JSP Model 2 Architecture –MVC 1</vt:lpstr>
      <vt:lpstr>JSP Model 2 Architecture –MVC 2</vt:lpstr>
      <vt:lpstr>JSP Model 2 Architecture-MVC 2</vt:lpstr>
      <vt:lpstr>Course Outline</vt:lpstr>
      <vt:lpstr>Models</vt:lpstr>
      <vt:lpstr>Declaration Tag  Scriptlet Tag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 Java Server Pages</dc:title>
  <dc:creator>Lss Pvt Ltd</dc:creator>
  <cp:lastModifiedBy>steve</cp:lastModifiedBy>
  <cp:revision>2</cp:revision>
  <dcterms:created xsi:type="dcterms:W3CDTF">2022-10-12T18:36:40Z</dcterms:created>
  <dcterms:modified xsi:type="dcterms:W3CDTF">2022-10-12T19:21:56Z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2022-10-12T05:30:00Z</vt:filetime>
  </property>
  <property fmtid="{D5CDD505-2E9C-101B-9397-08002B2CF9AE}" pid="5" name="ICV">
    <vt:lpwstr>0CF1F9228CA64361B74CCCB54D22C717</vt:lpwstr>
  </property>
  <property fmtid="{D5CDD505-2E9C-101B-9397-08002B2CF9AE}" pid="6" name="KSOProductBuildVer">
    <vt:lpwstr>1033-11.2.0.11341</vt:lpwstr>
  </property>
</Properties>
</file>