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3"/>
    <p:sldId id="257" r:id="rId4"/>
    <p:sldId id="258" r:id="rId5"/>
    <p:sldId id="276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77" r:id="rId15"/>
    <p:sldId id="267" r:id="rId16"/>
    <p:sldId id="268" r:id="rId17"/>
    <p:sldId id="269" r:id="rId18"/>
    <p:sldId id="278" r:id="rId19"/>
    <p:sldId id="270" r:id="rId20"/>
    <p:sldId id="271" r:id="rId21"/>
    <p:sldId id="272" r:id="rId22"/>
    <p:sldId id="273" r:id="rId23"/>
    <p:sldId id="274" r:id="rId24"/>
    <p:sldId id="275" r:id="rId25"/>
    <p:sldId id="279" r:id="rId26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27136" y="1916483"/>
            <a:ext cx="9737727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3E3E3E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0" y="0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096000" y="0"/>
                </a:moveTo>
                <a:lnTo>
                  <a:pt x="0" y="0"/>
                </a:lnTo>
                <a:lnTo>
                  <a:pt x="0" y="6858000"/>
                </a:lnTo>
                <a:lnTo>
                  <a:pt x="6096000" y="6858000"/>
                </a:lnTo>
                <a:lnTo>
                  <a:pt x="6096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50964" y="2619783"/>
            <a:ext cx="8890070" cy="15798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43744" y="2980244"/>
            <a:ext cx="10104511" cy="1732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3E3E3E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3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1383" y="2009937"/>
            <a:ext cx="648017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130" dirty="0">
                <a:solidFill>
                  <a:srgbClr val="101010"/>
                </a:solidFill>
              </a:rPr>
              <a:t>W</a:t>
            </a:r>
            <a:r>
              <a:rPr sz="4500" spc="60" dirty="0">
                <a:solidFill>
                  <a:srgbClr val="101010"/>
                </a:solidFill>
              </a:rPr>
              <a:t>o</a:t>
            </a:r>
            <a:r>
              <a:rPr sz="4500" spc="-195" dirty="0">
                <a:solidFill>
                  <a:srgbClr val="101010"/>
                </a:solidFill>
              </a:rPr>
              <a:t>r</a:t>
            </a:r>
            <a:r>
              <a:rPr sz="4500" spc="-235" dirty="0">
                <a:solidFill>
                  <a:srgbClr val="101010"/>
                </a:solidFill>
              </a:rPr>
              <a:t>k</a:t>
            </a:r>
            <a:r>
              <a:rPr sz="4500" spc="-160" dirty="0">
                <a:solidFill>
                  <a:srgbClr val="101010"/>
                </a:solidFill>
              </a:rPr>
              <a:t>i</a:t>
            </a:r>
            <a:r>
              <a:rPr sz="4500" spc="-60" dirty="0">
                <a:solidFill>
                  <a:srgbClr val="101010"/>
                </a:solidFill>
              </a:rPr>
              <a:t>n</a:t>
            </a:r>
            <a:r>
              <a:rPr sz="4500" spc="50" dirty="0">
                <a:solidFill>
                  <a:srgbClr val="101010"/>
                </a:solidFill>
              </a:rPr>
              <a:t>g</a:t>
            </a:r>
            <a:r>
              <a:rPr sz="4500" spc="-470" dirty="0">
                <a:solidFill>
                  <a:srgbClr val="101010"/>
                </a:solidFill>
              </a:rPr>
              <a:t> </a:t>
            </a:r>
            <a:r>
              <a:rPr sz="4500" spc="-5" dirty="0">
                <a:solidFill>
                  <a:srgbClr val="101010"/>
                </a:solidFill>
              </a:rPr>
              <a:t>w</a:t>
            </a:r>
            <a:r>
              <a:rPr sz="4500" spc="-70" dirty="0">
                <a:solidFill>
                  <a:srgbClr val="101010"/>
                </a:solidFill>
              </a:rPr>
              <a:t>i</a:t>
            </a:r>
            <a:r>
              <a:rPr sz="4500" spc="-75" dirty="0">
                <a:solidFill>
                  <a:srgbClr val="101010"/>
                </a:solidFill>
              </a:rPr>
              <a:t>t</a:t>
            </a:r>
            <a:r>
              <a:rPr sz="4500" spc="-80" dirty="0">
                <a:solidFill>
                  <a:srgbClr val="101010"/>
                </a:solidFill>
              </a:rPr>
              <a:t>h</a:t>
            </a:r>
            <a:r>
              <a:rPr sz="4500" spc="-470" dirty="0">
                <a:solidFill>
                  <a:srgbClr val="101010"/>
                </a:solidFill>
              </a:rPr>
              <a:t> </a:t>
            </a:r>
            <a:r>
              <a:rPr sz="4500" spc="-65" dirty="0">
                <a:solidFill>
                  <a:srgbClr val="101010"/>
                </a:solidFill>
              </a:rPr>
              <a:t>D</a:t>
            </a:r>
            <a:r>
              <a:rPr sz="4500" spc="-160" dirty="0">
                <a:solidFill>
                  <a:srgbClr val="101010"/>
                </a:solidFill>
              </a:rPr>
              <a:t>i</a:t>
            </a:r>
            <a:r>
              <a:rPr sz="4500" spc="-305" dirty="0">
                <a:solidFill>
                  <a:srgbClr val="101010"/>
                </a:solidFill>
              </a:rPr>
              <a:t>r</a:t>
            </a:r>
            <a:r>
              <a:rPr sz="4500" spc="-20" dirty="0">
                <a:solidFill>
                  <a:srgbClr val="101010"/>
                </a:solidFill>
              </a:rPr>
              <a:t>ec</a:t>
            </a:r>
            <a:r>
              <a:rPr sz="4500" spc="-50" dirty="0">
                <a:solidFill>
                  <a:srgbClr val="101010"/>
                </a:solidFill>
              </a:rPr>
              <a:t>t</a:t>
            </a:r>
            <a:r>
              <a:rPr sz="4500" spc="-160" dirty="0">
                <a:solidFill>
                  <a:srgbClr val="101010"/>
                </a:solidFill>
              </a:rPr>
              <a:t>i</a:t>
            </a:r>
            <a:r>
              <a:rPr sz="4500" spc="-280" dirty="0">
                <a:solidFill>
                  <a:srgbClr val="101010"/>
                </a:solidFill>
              </a:rPr>
              <a:t>v</a:t>
            </a:r>
            <a:r>
              <a:rPr sz="4500" spc="-175" dirty="0">
                <a:solidFill>
                  <a:srgbClr val="101010"/>
                </a:solidFill>
              </a:rPr>
              <a:t>es</a:t>
            </a:r>
            <a:endParaRPr sz="45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50352" y="4021835"/>
            <a:ext cx="3429000" cy="1644650"/>
          </a:xfrm>
          <a:prstGeom prst="rect">
            <a:avLst/>
          </a:prstGeom>
          <a:solidFill>
            <a:srgbClr val="101010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150">
              <a:latin typeface="Times New Roman" panose="02020603050405020304"/>
              <a:cs typeface="Times New Roman" panose="02020603050405020304"/>
            </a:endParaRPr>
          </a:p>
          <a:p>
            <a:pPr marL="1044575">
              <a:lnSpc>
                <a:spcPct val="100000"/>
              </a:lnSpc>
            </a:pPr>
            <a:r>
              <a:rPr sz="20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isElgnored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412115" marR="403225" indent="673100">
              <a:lnSpc>
                <a:spcPct val="100000"/>
              </a:lnSpc>
              <a:spcBef>
                <a:spcPts val="600"/>
              </a:spcBef>
            </a:pP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&lt;%@page 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El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gno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ed</a:t>
            </a:r>
            <a:r>
              <a:rPr sz="20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=</a:t>
            </a:r>
            <a:r>
              <a:rPr sz="20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ue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2000" spc="-4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%</a:t>
            </a:r>
            <a:r>
              <a:rPr sz="2000" spc="-3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&gt;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1227" y="4052315"/>
            <a:ext cx="3429000" cy="1322070"/>
          </a:xfrm>
          <a:prstGeom prst="rect">
            <a:avLst/>
          </a:prstGeom>
          <a:solidFill>
            <a:srgbClr val="101010"/>
          </a:solidFill>
        </p:spPr>
        <p:txBody>
          <a:bodyPr vert="horz" wrap="square" lIns="0" tIns="2533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995"/>
              </a:spcBef>
            </a:pPr>
            <a:r>
              <a:rPr sz="19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Extends</a:t>
            </a:r>
            <a:endParaRPr sz="1900">
              <a:latin typeface="Verdana" panose="020B0604030504040204"/>
              <a:cs typeface="Verdana" panose="020B0604030504040204"/>
            </a:endParaRPr>
          </a:p>
          <a:p>
            <a:pPr marL="321310" marR="313055" indent="-2540" algn="ctr">
              <a:lnSpc>
                <a:spcPct val="80000"/>
              </a:lnSpc>
              <a:spcBef>
                <a:spcPts val="595"/>
              </a:spcBef>
            </a:pPr>
            <a:r>
              <a:rPr sz="19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&lt;%@page </a:t>
            </a:r>
            <a:r>
              <a:rPr sz="19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extends="com.</a:t>
            </a:r>
            <a:r>
              <a:rPr lang="en-US" sz="19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mycompany</a:t>
            </a:r>
            <a:r>
              <a:rPr sz="19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lang="en-US" sz="19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9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emo"%&gt;</a:t>
            </a:r>
            <a:endParaRPr sz="1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51292" y="2174748"/>
            <a:ext cx="3429000" cy="1643380"/>
          </a:xfrm>
          <a:prstGeom prst="rect">
            <a:avLst/>
          </a:prstGeom>
          <a:solidFill>
            <a:srgbClr val="101010"/>
          </a:solidFill>
        </p:spPr>
        <p:txBody>
          <a:bodyPr vert="horz" wrap="square" lIns="0" tIns="2520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985"/>
              </a:spcBef>
            </a:pPr>
            <a:r>
              <a:rPr sz="1900" spc="-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Info</a:t>
            </a:r>
            <a:endParaRPr sz="1900">
              <a:latin typeface="Verdana" panose="020B0604030504040204"/>
              <a:cs typeface="Verdana" panose="020B0604030504040204"/>
            </a:endParaRPr>
          </a:p>
          <a:p>
            <a:pPr marL="353695" marR="346710" algn="ctr">
              <a:lnSpc>
                <a:spcPct val="80000"/>
              </a:lnSpc>
              <a:spcBef>
                <a:spcPts val="600"/>
              </a:spcBef>
            </a:pPr>
            <a:r>
              <a:rPr sz="1900" spc="-3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1900" spc="-4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%</a:t>
            </a:r>
            <a:r>
              <a:rPr sz="19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@</a:t>
            </a:r>
            <a:r>
              <a:rPr sz="19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9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9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9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9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9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9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9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900" spc="-3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=</a:t>
            </a:r>
            <a:r>
              <a:rPr sz="19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19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9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9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9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9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is  </a:t>
            </a:r>
            <a:r>
              <a:rPr sz="19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9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home</a:t>
            </a:r>
            <a:r>
              <a:rPr sz="19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page</a:t>
            </a:r>
            <a:r>
              <a:rPr sz="19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19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1900" spc="-6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web</a:t>
            </a:r>
            <a:r>
              <a:rPr sz="19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site"%&gt;</a:t>
            </a:r>
            <a:endParaRPr sz="1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76928" y="2174748"/>
            <a:ext cx="3429000" cy="1643380"/>
          </a:xfrm>
          <a:prstGeom prst="rect">
            <a:avLst/>
          </a:prstGeom>
          <a:solidFill>
            <a:srgbClr val="101010"/>
          </a:solidFill>
        </p:spPr>
        <p:txBody>
          <a:bodyPr vert="horz" wrap="square" lIns="0" tIns="2139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85"/>
              </a:spcBef>
            </a:pPr>
            <a:r>
              <a:rPr sz="1900" spc="-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Import</a:t>
            </a:r>
            <a:endParaRPr sz="1900">
              <a:latin typeface="Verdana" panose="020B0604030504040204"/>
              <a:cs typeface="Verdana" panose="020B0604030504040204"/>
            </a:endParaRPr>
          </a:p>
          <a:p>
            <a:pPr marL="580390" marR="574675" indent="-635" algn="ctr">
              <a:lnSpc>
                <a:spcPct val="80000"/>
              </a:lnSpc>
              <a:spcBef>
                <a:spcPts val="600"/>
              </a:spcBef>
            </a:pPr>
            <a:r>
              <a:rPr sz="19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&lt;%@page </a:t>
            </a:r>
            <a:r>
              <a:rPr sz="19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9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9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9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9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9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900" spc="-3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=</a:t>
            </a:r>
            <a:r>
              <a:rPr sz="19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“</a:t>
            </a:r>
            <a:r>
              <a:rPr sz="19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9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9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9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9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.sq</a:t>
            </a:r>
            <a:r>
              <a:rPr sz="19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900" spc="-3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.*</a:t>
            </a:r>
            <a:r>
              <a:rPr sz="19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”</a:t>
            </a:r>
            <a:r>
              <a:rPr sz="1900" spc="-229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,</a:t>
            </a:r>
            <a:endParaRPr sz="19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sz="19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import=“java.util.*”%&gt;</a:t>
            </a:r>
            <a:endParaRPr sz="1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7136" y="2174748"/>
            <a:ext cx="3429000" cy="1643380"/>
          </a:xfrm>
          <a:prstGeom prst="rect">
            <a:avLst/>
          </a:prstGeom>
          <a:solidFill>
            <a:srgbClr val="101010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Times New Roman" panose="02020603050405020304"/>
              <a:cs typeface="Times New Roman" panose="02020603050405020304"/>
            </a:endParaRPr>
          </a:p>
          <a:p>
            <a:pPr marL="1085850">
              <a:lnSpc>
                <a:spcPct val="100000"/>
              </a:lnSpc>
              <a:spcBef>
                <a:spcPts val="5"/>
              </a:spcBef>
            </a:pPr>
            <a:r>
              <a:rPr sz="20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Language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504190" marR="497205" indent="580390">
              <a:lnSpc>
                <a:spcPct val="100000"/>
              </a:lnSpc>
              <a:spcBef>
                <a:spcPts val="600"/>
              </a:spcBef>
            </a:pP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&lt;%@page 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ngua</a:t>
            </a:r>
            <a:r>
              <a:rPr sz="20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ge</a:t>
            </a:r>
            <a:r>
              <a:rPr sz="20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=</a:t>
            </a:r>
            <a:r>
              <a:rPr sz="20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20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20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2000" spc="-4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%</a:t>
            </a:r>
            <a:r>
              <a:rPr sz="2000" spc="-3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&gt;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133898" y="552594"/>
            <a:ext cx="3836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>
                <a:solidFill>
                  <a:srgbClr val="1A1A1A"/>
                </a:solidFill>
              </a:rPr>
              <a:t>Page</a:t>
            </a:r>
            <a:r>
              <a:rPr spc="-165" dirty="0">
                <a:solidFill>
                  <a:srgbClr val="1A1A1A"/>
                </a:solidFill>
              </a:rPr>
              <a:t> </a:t>
            </a:r>
            <a:r>
              <a:rPr spc="-15" dirty="0">
                <a:solidFill>
                  <a:srgbClr val="1A1A1A"/>
                </a:solidFill>
              </a:rPr>
              <a:t>Directive</a:t>
            </a:r>
            <a:r>
              <a:rPr spc="-125" dirty="0">
                <a:solidFill>
                  <a:srgbClr val="1A1A1A"/>
                </a:solidFill>
              </a:rPr>
              <a:t> </a:t>
            </a:r>
            <a:r>
              <a:rPr spc="10" dirty="0">
                <a:solidFill>
                  <a:srgbClr val="1A1A1A"/>
                </a:solidFill>
              </a:rPr>
              <a:t>Attributes</a:t>
            </a:r>
            <a:endParaRPr spc="10" dirty="0">
              <a:solidFill>
                <a:srgbClr val="1A1A1A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86071" y="4037076"/>
            <a:ext cx="3429000" cy="1644650"/>
          </a:xfrm>
          <a:prstGeom prst="rect">
            <a:avLst/>
          </a:prstGeom>
          <a:solidFill>
            <a:srgbClr val="101010"/>
          </a:solidFill>
        </p:spPr>
        <p:txBody>
          <a:bodyPr vert="horz" wrap="square" lIns="0" tIns="1644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95"/>
              </a:spcBef>
            </a:pPr>
            <a:r>
              <a:rPr sz="20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ContentType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346710" marR="337185" indent="-1905" algn="ctr">
              <a:lnSpc>
                <a:spcPct val="100000"/>
              </a:lnSpc>
              <a:spcBef>
                <a:spcPts val="600"/>
              </a:spcBef>
            </a:pP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&lt;%@page 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en</a:t>
            </a: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pe</a:t>
            </a:r>
            <a:r>
              <a:rPr sz="20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=</a:t>
            </a:r>
            <a:r>
              <a:rPr sz="20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x</a:t>
            </a: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/ht  </a:t>
            </a:r>
            <a:r>
              <a:rPr sz="2000" spc="-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ml"%&gt;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10027" y="4052315"/>
            <a:ext cx="45720" cy="1644650"/>
          </a:xfrm>
          <a:custGeom>
            <a:avLst/>
            <a:gdLst/>
            <a:ahLst/>
            <a:cxnLst/>
            <a:rect l="l" t="t" r="r" b="b"/>
            <a:pathLst>
              <a:path w="45719" h="1644650">
                <a:moveTo>
                  <a:pt x="0" y="1644395"/>
                </a:moveTo>
                <a:lnTo>
                  <a:pt x="45720" y="1644395"/>
                </a:lnTo>
                <a:lnTo>
                  <a:pt x="45720" y="0"/>
                </a:lnTo>
                <a:lnTo>
                  <a:pt x="0" y="0"/>
                </a:lnTo>
                <a:lnTo>
                  <a:pt x="0" y="1644395"/>
                </a:lnTo>
                <a:close/>
              </a:path>
            </a:pathLst>
          </a:custGeom>
          <a:solidFill>
            <a:srgbClr val="10101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555748" y="4280268"/>
            <a:ext cx="3429000" cy="115062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50"/>
              </a:spcBef>
              <a:buClrTx/>
              <a:buSzTx/>
              <a:buFontTx/>
            </a:pPr>
            <a:r>
              <a:rPr sz="2400" spc="-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Buffer</a:t>
            </a:r>
            <a:endParaRPr sz="2400" spc="-35" dirty="0">
              <a:solidFill>
                <a:srgbClr val="2A9FBC"/>
              </a:solidFill>
              <a:latin typeface="Verdana" panose="020B0604030504040204"/>
              <a:cs typeface="Verdana" panose="020B0604030504040204"/>
            </a:endParaRPr>
          </a:p>
          <a:p>
            <a:pPr marL="617220" marR="701675" indent="-635" algn="ctr">
              <a:lnSpc>
                <a:spcPct val="100000"/>
              </a:lnSpc>
              <a:spcBef>
                <a:spcPts val="600"/>
              </a:spcBef>
            </a:pPr>
            <a:r>
              <a:rPr sz="2000" spc="-114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&lt;%@page </a:t>
            </a:r>
            <a:r>
              <a:rPr sz="2000" spc="-11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bu</a:t>
            </a:r>
            <a:r>
              <a:rPr sz="2000" spc="1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-2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er</a:t>
            </a:r>
            <a:r>
              <a:rPr sz="2000" spc="-39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=</a:t>
            </a:r>
            <a:r>
              <a:rPr sz="2000" spc="-5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2000" spc="-20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000" spc="-204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000" spc="-5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2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1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2000" spc="-49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%</a:t>
            </a:r>
            <a:r>
              <a:rPr sz="2000" spc="-38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&gt;</a:t>
            </a:r>
            <a:endParaRPr sz="2000" spc="-385" dirty="0">
              <a:solidFill>
                <a:schemeClr val="tx1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51292" y="2174748"/>
            <a:ext cx="3429000" cy="1643380"/>
          </a:xfrm>
          <a:prstGeom prst="rect">
            <a:avLst/>
          </a:prstGeom>
          <a:solidFill>
            <a:srgbClr val="E6E6E6"/>
          </a:solidFill>
        </p:spPr>
        <p:txBody>
          <a:bodyPr vert="horz" wrap="square" lIns="0" tIns="2222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50"/>
              </a:spcBef>
            </a:pPr>
            <a:r>
              <a:rPr sz="2400" spc="-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Session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64490" marR="357505" indent="1905" algn="ctr">
              <a:lnSpc>
                <a:spcPct val="100000"/>
              </a:lnSpc>
              <a:spcBef>
                <a:spcPts val="600"/>
              </a:spcBef>
            </a:pPr>
            <a:r>
              <a:rPr sz="24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&lt;%@page </a:t>
            </a:r>
            <a:r>
              <a:rPr sz="24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si</a:t>
            </a:r>
            <a:r>
              <a:rPr sz="24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-4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=</a:t>
            </a:r>
            <a:r>
              <a:rPr sz="24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2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4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ls</a:t>
            </a:r>
            <a:r>
              <a:rPr sz="24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2400" spc="-5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%</a:t>
            </a:r>
            <a:r>
              <a:rPr sz="2400" spc="-4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&gt;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76928" y="2174748"/>
            <a:ext cx="3429000" cy="1643380"/>
          </a:xfrm>
          <a:prstGeom prst="rect">
            <a:avLst/>
          </a:prstGeom>
          <a:solidFill>
            <a:srgbClr val="E6E6E6"/>
          </a:solidFill>
        </p:spPr>
        <p:txBody>
          <a:bodyPr vert="horz" wrap="square" lIns="0" tIns="1631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85"/>
              </a:spcBef>
            </a:pPr>
            <a:r>
              <a:rPr sz="20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pageEncoding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349885" marR="342900" indent="-1905" algn="ctr">
              <a:lnSpc>
                <a:spcPct val="100000"/>
              </a:lnSpc>
              <a:spcBef>
                <a:spcPts val="600"/>
              </a:spcBef>
            </a:pP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&lt;%@page 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pageEncoding="UTF- </a:t>
            </a:r>
            <a:r>
              <a:rPr sz="2000" spc="-6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8"%&gt;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7136" y="2174748"/>
            <a:ext cx="3429000" cy="1643380"/>
          </a:xfrm>
          <a:prstGeom prst="rect">
            <a:avLst/>
          </a:prstGeom>
          <a:solidFill>
            <a:srgbClr val="E6E6E6"/>
          </a:solidFill>
        </p:spPr>
        <p:txBody>
          <a:bodyPr vert="horz" wrap="square" lIns="0" tIns="1631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85"/>
              </a:spcBef>
            </a:pPr>
            <a:r>
              <a:rPr sz="2000" spc="-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isThreadSafe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311785" marR="305435" indent="-635" algn="ctr">
              <a:lnSpc>
                <a:spcPct val="100000"/>
              </a:lnSpc>
              <a:spcBef>
                <a:spcPts val="600"/>
              </a:spcBef>
            </a:pP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&lt;%@page 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ea</a:t>
            </a: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dSa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2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=</a:t>
            </a:r>
            <a:r>
              <a:rPr sz="20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2000" spc="-48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%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</a:pPr>
            <a:r>
              <a:rPr sz="2000" spc="-3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&gt;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133898" y="552594"/>
            <a:ext cx="3836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>
                <a:solidFill>
                  <a:srgbClr val="3E3E3E"/>
                </a:solidFill>
              </a:rPr>
              <a:t>Page</a:t>
            </a:r>
            <a:r>
              <a:rPr spc="-165" dirty="0">
                <a:solidFill>
                  <a:srgbClr val="3E3E3E"/>
                </a:solidFill>
              </a:rPr>
              <a:t> </a:t>
            </a:r>
            <a:r>
              <a:rPr spc="-15" dirty="0">
                <a:solidFill>
                  <a:srgbClr val="3E3E3E"/>
                </a:solidFill>
              </a:rPr>
              <a:t>Directive</a:t>
            </a:r>
            <a:r>
              <a:rPr spc="-125" dirty="0">
                <a:solidFill>
                  <a:srgbClr val="3E3E3E"/>
                </a:solidFill>
              </a:rPr>
              <a:t> </a:t>
            </a:r>
            <a:r>
              <a:rPr spc="10" dirty="0">
                <a:solidFill>
                  <a:srgbClr val="3E3E3E"/>
                </a:solidFill>
              </a:rPr>
              <a:t>Attributes</a:t>
            </a:r>
            <a:endParaRPr spc="10" dirty="0">
              <a:solidFill>
                <a:srgbClr val="3E3E3E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14871" y="4037076"/>
            <a:ext cx="3429000" cy="1644650"/>
          </a:xfrm>
          <a:prstGeom prst="rect">
            <a:avLst/>
          </a:prstGeom>
          <a:solidFill>
            <a:srgbClr val="101010"/>
          </a:solidFill>
        </p:spPr>
        <p:txBody>
          <a:bodyPr vert="horz" wrap="square" lIns="0" tIns="16446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295"/>
              </a:spcBef>
            </a:pPr>
            <a:r>
              <a:rPr sz="20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autoFlush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314325" marR="305435" indent="-1270" algn="ctr">
              <a:lnSpc>
                <a:spcPct val="100000"/>
              </a:lnSpc>
              <a:spcBef>
                <a:spcPts val="600"/>
              </a:spcBef>
            </a:pP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&lt;%@page 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autoFlush="true|false“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</a:pPr>
            <a:r>
              <a:rPr sz="2000" spc="-4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%&gt;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98170" y="1917065"/>
            <a:ext cx="403733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Assisted Practice</a:t>
            </a:r>
            <a:endParaRPr lang="en-US"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811" y="3115670"/>
            <a:ext cx="2561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@page</a:t>
            </a:r>
            <a:r>
              <a:rPr sz="2400" spc="-1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Directive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5" name="Object 4"/>
          <p:cNvGraphicFramePr/>
          <p:nvPr/>
        </p:nvGraphicFramePr>
        <p:xfrm>
          <a:off x="1024255" y="873760"/>
          <a:ext cx="10142855" cy="5109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10134600" imgH="5105400" progId="Paint.Picture">
                  <p:embed/>
                </p:oleObj>
              </mc:Choice>
              <mc:Fallback>
                <p:oleObj name="" r:id="rId1" imgW="10134600" imgH="510540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24255" y="873760"/>
                        <a:ext cx="10142855" cy="5109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42852" y="2718906"/>
            <a:ext cx="42614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3E3E3E"/>
                </a:solidFill>
              </a:rPr>
              <a:t>@include</a:t>
            </a:r>
            <a:r>
              <a:rPr sz="3600" spc="-260" dirty="0">
                <a:solidFill>
                  <a:srgbClr val="3E3E3E"/>
                </a:solidFill>
              </a:rPr>
              <a:t> </a:t>
            </a:r>
            <a:r>
              <a:rPr sz="3600" spc="-20" dirty="0">
                <a:solidFill>
                  <a:srgbClr val="3E3E3E"/>
                </a:solidFill>
              </a:rPr>
              <a:t>Directive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744" y="2980244"/>
            <a:ext cx="964374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will</a:t>
            </a:r>
            <a:r>
              <a:rPr sz="28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specify</a:t>
            </a:r>
            <a:r>
              <a:rPr sz="28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8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JSP</a:t>
            </a:r>
            <a:r>
              <a:rPr sz="28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Container</a:t>
            </a:r>
            <a:r>
              <a:rPr sz="28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800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read</a:t>
            </a:r>
            <a:r>
              <a:rPr sz="28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8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specified</a:t>
            </a:r>
            <a:r>
              <a:rPr sz="28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file </a:t>
            </a:r>
            <a:r>
              <a:rPr sz="2800" spc="-9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8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merges its </a:t>
            </a:r>
            <a:r>
              <a:rPr sz="28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contents </a:t>
            </a:r>
            <a:r>
              <a:rPr sz="28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into </a:t>
            </a:r>
            <a:r>
              <a:rPr sz="28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800" spc="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JSP </a:t>
            </a:r>
            <a:r>
              <a:rPr sz="28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source </a:t>
            </a:r>
            <a:r>
              <a:rPr sz="2800" spc="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code </a:t>
            </a:r>
            <a:r>
              <a:rPr sz="2800" spc="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currently</a:t>
            </a:r>
            <a:r>
              <a:rPr sz="28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being</a:t>
            </a:r>
            <a:r>
              <a:rPr sz="28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parsed</a:t>
            </a:r>
            <a:r>
              <a:rPr sz="28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at</a:t>
            </a:r>
            <a:r>
              <a:rPr sz="28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8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Translation</a:t>
            </a:r>
            <a:r>
              <a:rPr sz="28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phase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3744" y="2171932"/>
            <a:ext cx="433959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370" dirty="0">
                <a:solidFill>
                  <a:srgbClr val="77A032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300" spc="-490" dirty="0">
                <a:solidFill>
                  <a:srgbClr val="77A032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300" spc="-95" dirty="0">
                <a:solidFill>
                  <a:srgbClr val="77A032"/>
                </a:solidFill>
                <a:latin typeface="Verdana" panose="020B0604030504040204"/>
                <a:cs typeface="Verdana" panose="020B0604030504040204"/>
              </a:rPr>
              <a:t>cl</a:t>
            </a:r>
            <a:r>
              <a:rPr sz="4300" spc="-70" dirty="0">
                <a:solidFill>
                  <a:srgbClr val="77A032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4300" spc="65" dirty="0">
                <a:solidFill>
                  <a:srgbClr val="77A032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4300" spc="-20" dirty="0">
                <a:solidFill>
                  <a:srgbClr val="77A032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300" spc="-484" dirty="0">
                <a:solidFill>
                  <a:srgbClr val="77A03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300" spc="-65" dirty="0">
                <a:solidFill>
                  <a:srgbClr val="77A032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4300" spc="-175" dirty="0">
                <a:solidFill>
                  <a:srgbClr val="77A032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300" spc="-295" dirty="0">
                <a:solidFill>
                  <a:srgbClr val="77A032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300" spc="-130" dirty="0">
                <a:solidFill>
                  <a:srgbClr val="77A032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300" spc="25" dirty="0">
                <a:solidFill>
                  <a:srgbClr val="77A032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300" dirty="0">
                <a:solidFill>
                  <a:srgbClr val="77A032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300" spc="-170" dirty="0">
                <a:solidFill>
                  <a:srgbClr val="77A032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300" spc="-270" dirty="0">
                <a:solidFill>
                  <a:srgbClr val="77A032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4300" spc="-20" dirty="0">
                <a:solidFill>
                  <a:srgbClr val="77A032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4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8164" y="1410962"/>
            <a:ext cx="46850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25" dirty="0">
                <a:solidFill>
                  <a:srgbClr val="F15B2A"/>
                </a:solidFill>
              </a:rPr>
              <a:t>&lt;%</a:t>
            </a:r>
            <a:r>
              <a:rPr spc="-50" dirty="0">
                <a:solidFill>
                  <a:srgbClr val="F15B2A"/>
                </a:solidFill>
              </a:rPr>
              <a:t>@</a:t>
            </a:r>
            <a:r>
              <a:rPr spc="-125" dirty="0">
                <a:solidFill>
                  <a:srgbClr val="F15B2A"/>
                </a:solidFill>
              </a:rPr>
              <a:t> </a:t>
            </a:r>
            <a:r>
              <a:rPr spc="-25" dirty="0">
                <a:solidFill>
                  <a:srgbClr val="1F778D"/>
                </a:solidFill>
              </a:rPr>
              <a:t>i</a:t>
            </a:r>
            <a:r>
              <a:rPr spc="-55" dirty="0">
                <a:solidFill>
                  <a:srgbClr val="1F778D"/>
                </a:solidFill>
              </a:rPr>
              <a:t>n</a:t>
            </a:r>
            <a:r>
              <a:rPr spc="114" dirty="0">
                <a:solidFill>
                  <a:srgbClr val="1F778D"/>
                </a:solidFill>
              </a:rPr>
              <a:t>c</a:t>
            </a:r>
            <a:r>
              <a:rPr spc="-25" dirty="0">
                <a:solidFill>
                  <a:srgbClr val="1F778D"/>
                </a:solidFill>
              </a:rPr>
              <a:t>l</a:t>
            </a:r>
            <a:r>
              <a:rPr spc="-55" dirty="0">
                <a:solidFill>
                  <a:srgbClr val="1F778D"/>
                </a:solidFill>
              </a:rPr>
              <a:t>u</a:t>
            </a:r>
            <a:r>
              <a:rPr spc="95" dirty="0">
                <a:solidFill>
                  <a:srgbClr val="1F778D"/>
                </a:solidFill>
              </a:rPr>
              <a:t>d</a:t>
            </a:r>
            <a:r>
              <a:rPr spc="-10" dirty="0">
                <a:solidFill>
                  <a:srgbClr val="1F778D"/>
                </a:solidFill>
              </a:rPr>
              <a:t>e</a:t>
            </a:r>
            <a:r>
              <a:rPr spc="-145" dirty="0">
                <a:solidFill>
                  <a:srgbClr val="1F778D"/>
                </a:solidFill>
              </a:rPr>
              <a:t> </a:t>
            </a:r>
            <a:r>
              <a:rPr spc="30" dirty="0">
                <a:solidFill>
                  <a:srgbClr val="1F778D"/>
                </a:solidFill>
              </a:rPr>
              <a:t>f</a:t>
            </a:r>
            <a:r>
              <a:rPr spc="-20" dirty="0">
                <a:solidFill>
                  <a:srgbClr val="1F778D"/>
                </a:solidFill>
              </a:rPr>
              <a:t>il</a:t>
            </a:r>
            <a:r>
              <a:rPr spc="-40" dirty="0">
                <a:solidFill>
                  <a:srgbClr val="1F778D"/>
                </a:solidFill>
              </a:rPr>
              <a:t>e</a:t>
            </a:r>
            <a:r>
              <a:rPr spc="-465" dirty="0">
                <a:solidFill>
                  <a:srgbClr val="FFFFFF"/>
                </a:solidFill>
              </a:rPr>
              <a:t>=</a:t>
            </a:r>
            <a:r>
              <a:rPr spc="-50" dirty="0">
                <a:solidFill>
                  <a:srgbClr val="FFFFFF"/>
                </a:solidFill>
              </a:rPr>
              <a:t>"</a:t>
            </a:r>
            <a:r>
              <a:rPr dirty="0">
                <a:solidFill>
                  <a:srgbClr val="FFFFFF"/>
                </a:solidFill>
              </a:rPr>
              <a:t>f</a:t>
            </a:r>
            <a:r>
              <a:rPr dirty="0">
                <a:solidFill>
                  <a:srgbClr val="FFFFFF"/>
                </a:solidFill>
              </a:rPr>
              <a:t>i</a:t>
            </a:r>
            <a:r>
              <a:rPr spc="-40" dirty="0">
                <a:solidFill>
                  <a:srgbClr val="FFFFFF"/>
                </a:solidFill>
              </a:rPr>
              <a:t>l</a:t>
            </a:r>
            <a:r>
              <a:rPr spc="-30" dirty="0">
                <a:solidFill>
                  <a:srgbClr val="FFFFFF"/>
                </a:solidFill>
              </a:rPr>
              <a:t>en</a:t>
            </a:r>
            <a:r>
              <a:rPr spc="-55" dirty="0">
                <a:solidFill>
                  <a:srgbClr val="FFFFFF"/>
                </a:solidFill>
              </a:rPr>
              <a:t>a</a:t>
            </a:r>
            <a:r>
              <a:rPr spc="-60" dirty="0">
                <a:solidFill>
                  <a:srgbClr val="FFFFFF"/>
                </a:solidFill>
              </a:rPr>
              <a:t>m</a:t>
            </a:r>
            <a:r>
              <a:rPr spc="-40" dirty="0">
                <a:solidFill>
                  <a:srgbClr val="FFFFFF"/>
                </a:solidFill>
              </a:rPr>
              <a:t>e</a:t>
            </a:r>
            <a:r>
              <a:rPr spc="-25" dirty="0">
                <a:solidFill>
                  <a:srgbClr val="FFFFFF"/>
                </a:solidFill>
              </a:rPr>
              <a:t>"</a:t>
            </a:r>
            <a:r>
              <a:rPr spc="-525" dirty="0">
                <a:solidFill>
                  <a:srgbClr val="F15B2A"/>
                </a:solidFill>
              </a:rPr>
              <a:t>%&gt;</a:t>
            </a:r>
            <a:endParaRPr spc="-525" dirty="0">
              <a:solidFill>
                <a:srgbClr val="F15B2A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8164" y="2005322"/>
            <a:ext cx="4934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2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&lt;%</a:t>
            </a:r>
            <a:r>
              <a:rPr sz="2400" spc="-50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@</a:t>
            </a:r>
            <a:r>
              <a:rPr sz="2400" spc="-12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1F778D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55" dirty="0">
                <a:solidFill>
                  <a:srgbClr val="1F778D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114" dirty="0">
                <a:solidFill>
                  <a:srgbClr val="1F778D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-25" dirty="0">
                <a:solidFill>
                  <a:srgbClr val="1F778D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-55" dirty="0">
                <a:solidFill>
                  <a:srgbClr val="1F778D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400" spc="95" dirty="0">
                <a:solidFill>
                  <a:srgbClr val="1F778D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-10" dirty="0">
                <a:solidFill>
                  <a:srgbClr val="1F778D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145" dirty="0">
                <a:solidFill>
                  <a:srgbClr val="1F778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1F778D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400" spc="-20" dirty="0">
                <a:solidFill>
                  <a:srgbClr val="1F778D"/>
                </a:solidFill>
                <a:latin typeface="Verdana" panose="020B0604030504040204"/>
                <a:cs typeface="Verdana" panose="020B0604030504040204"/>
              </a:rPr>
              <a:t>il</a:t>
            </a:r>
            <a:r>
              <a:rPr sz="2400" spc="-40" dirty="0">
                <a:solidFill>
                  <a:srgbClr val="1F778D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4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=</a:t>
            </a:r>
            <a:r>
              <a:rPr sz="24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24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4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ad</a:t>
            </a:r>
            <a:r>
              <a:rPr sz="24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2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2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400" spc="-1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24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p"</a:t>
            </a:r>
            <a:r>
              <a:rPr sz="2400" spc="-53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%&gt;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635" y="3904707"/>
            <a:ext cx="5316220" cy="114046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3600" spc="-6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Syntax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8415">
              <a:lnSpc>
                <a:spcPct val="100000"/>
              </a:lnSpc>
              <a:spcBef>
                <a:spcPts val="630"/>
              </a:spcBef>
            </a:pPr>
            <a:r>
              <a:rPr sz="24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Inorder</a:t>
            </a:r>
            <a:r>
              <a:rPr sz="2400" spc="-1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include</a:t>
            </a:r>
            <a:r>
              <a:rPr sz="24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directive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5" name="Object 4"/>
          <p:cNvGraphicFramePr/>
          <p:nvPr/>
        </p:nvGraphicFramePr>
        <p:xfrm>
          <a:off x="1005205" y="960120"/>
          <a:ext cx="10180955" cy="4937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10172700" imgH="4933950" progId="Paint.Picture">
                  <p:embed/>
                </p:oleObj>
              </mc:Choice>
              <mc:Fallback>
                <p:oleObj name="" r:id="rId1" imgW="10172700" imgH="493395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05205" y="960120"/>
                        <a:ext cx="10180955" cy="4937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0763" y="749808"/>
            <a:ext cx="25412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codesnippet.jsp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24" y="1877647"/>
            <a:ext cx="40620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&lt;%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200" spc="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accessCount=0;</a:t>
            </a:r>
            <a:r>
              <a:rPr sz="2200" spc="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%&gt;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33290" y="673670"/>
            <a:ext cx="11912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0" dirty="0">
                <a:solidFill>
                  <a:srgbClr val="3E3E3E"/>
                </a:solidFill>
              </a:rPr>
              <a:t>main.jsp</a:t>
            </a:r>
            <a:endParaRPr sz="2200"/>
          </a:p>
        </p:txBody>
      </p:sp>
      <p:sp>
        <p:nvSpPr>
          <p:cNvPr id="5" name="object 5"/>
          <p:cNvSpPr txBox="1"/>
          <p:nvPr/>
        </p:nvSpPr>
        <p:spPr>
          <a:xfrm>
            <a:off x="6566387" y="1690231"/>
            <a:ext cx="3918585" cy="163004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97180" marR="5080" indent="-285115">
              <a:lnSpc>
                <a:spcPct val="75000"/>
              </a:lnSpc>
              <a:spcBef>
                <a:spcPts val="745"/>
              </a:spcBef>
            </a:pPr>
            <a:r>
              <a:rPr sz="2200" spc="-4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200" spc="-2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%</a:t>
            </a:r>
            <a:r>
              <a:rPr sz="2200" spc="-2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@</a:t>
            </a:r>
            <a:r>
              <a:rPr sz="22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2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2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2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2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200" spc="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2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  </a:t>
            </a:r>
            <a:r>
              <a:rPr sz="22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file="codesnippet.jsp"</a:t>
            </a:r>
            <a:r>
              <a:rPr sz="2200" spc="-1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%&gt;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250">
              <a:latin typeface="Verdana" panose="020B0604030504040204"/>
              <a:cs typeface="Verdana" panose="020B0604030504040204"/>
            </a:endParaRPr>
          </a:p>
          <a:p>
            <a:pPr marL="297180" marR="159385" indent="-285115">
              <a:lnSpc>
                <a:spcPct val="76000"/>
              </a:lnSpc>
            </a:pPr>
            <a:r>
              <a:rPr sz="2200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&lt;p&gt;p</a:t>
            </a:r>
            <a:r>
              <a:rPr sz="22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2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2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2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2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2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2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2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200" spc="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2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:</a:t>
            </a:r>
            <a:r>
              <a:rPr sz="22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200" spc="-5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%</a:t>
            </a:r>
            <a:r>
              <a:rPr sz="2200" spc="-25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=  </a:t>
            </a:r>
            <a:r>
              <a:rPr sz="22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200" spc="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2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200" spc="-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2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2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200" spc="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2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un</a:t>
            </a:r>
            <a:r>
              <a:rPr sz="22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200" spc="-4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++;</a:t>
            </a:r>
            <a:r>
              <a:rPr sz="2200" spc="-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09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%</a:t>
            </a:r>
            <a:r>
              <a:rPr sz="2200" spc="-409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&gt;</a:t>
            </a:r>
            <a:r>
              <a:rPr sz="22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09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2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2200" spc="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200" spc="-409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&gt;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14159" y="3639311"/>
            <a:ext cx="4721350" cy="2932163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226811" y="3115670"/>
            <a:ext cx="2904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@include</a:t>
            </a:r>
            <a:r>
              <a:rPr sz="2400" spc="-1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Directive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6" name="object 3"/>
          <p:cNvSpPr txBox="1"/>
          <p:nvPr/>
        </p:nvSpPr>
        <p:spPr>
          <a:xfrm>
            <a:off x="598170" y="1917065"/>
            <a:ext cx="403733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Assisted Practice</a:t>
            </a:r>
            <a:endParaRPr lang="en-US" sz="36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The </a:t>
            </a:r>
            <a:r>
              <a:rPr spc="-15" dirty="0"/>
              <a:t>directives </a:t>
            </a:r>
            <a:r>
              <a:rPr spc="75" dirty="0"/>
              <a:t>of </a:t>
            </a:r>
            <a:r>
              <a:rPr spc="105" dirty="0"/>
              <a:t>JSP </a:t>
            </a:r>
            <a:r>
              <a:rPr spc="-70" dirty="0"/>
              <a:t>are </a:t>
            </a:r>
            <a:r>
              <a:rPr spc="-5" dirty="0"/>
              <a:t>used </a:t>
            </a:r>
            <a:r>
              <a:rPr spc="45" dirty="0"/>
              <a:t>to </a:t>
            </a:r>
            <a:r>
              <a:rPr spc="5" dirty="0"/>
              <a:t>provide </a:t>
            </a:r>
            <a:r>
              <a:rPr spc="-10" dirty="0"/>
              <a:t>some </a:t>
            </a:r>
            <a:r>
              <a:rPr spc="-5" dirty="0"/>
              <a:t> </a:t>
            </a:r>
            <a:r>
              <a:rPr spc="-20" dirty="0"/>
              <a:t>meaningful</a:t>
            </a:r>
            <a:r>
              <a:rPr spc="-155" dirty="0"/>
              <a:t> </a:t>
            </a:r>
            <a:r>
              <a:rPr spc="-10" dirty="0"/>
              <a:t>information</a:t>
            </a:r>
            <a:r>
              <a:rPr spc="-145" dirty="0"/>
              <a:t> </a:t>
            </a:r>
            <a:r>
              <a:rPr spc="25" dirty="0"/>
              <a:t>about</a:t>
            </a:r>
            <a:r>
              <a:rPr spc="-155" dirty="0"/>
              <a:t> </a:t>
            </a:r>
            <a:r>
              <a:rPr spc="-15" dirty="0"/>
              <a:t>the</a:t>
            </a:r>
            <a:r>
              <a:rPr spc="-150" dirty="0"/>
              <a:t> </a:t>
            </a:r>
            <a:r>
              <a:rPr spc="-20" dirty="0"/>
              <a:t>current</a:t>
            </a:r>
            <a:r>
              <a:rPr spc="-130" dirty="0"/>
              <a:t> </a:t>
            </a:r>
            <a:r>
              <a:rPr spc="105" dirty="0"/>
              <a:t>JSP</a:t>
            </a:r>
            <a:r>
              <a:rPr spc="-145" dirty="0"/>
              <a:t> </a:t>
            </a:r>
            <a:r>
              <a:rPr spc="35" dirty="0"/>
              <a:t>page</a:t>
            </a:r>
            <a:r>
              <a:rPr spc="-140" dirty="0"/>
              <a:t> </a:t>
            </a:r>
            <a:r>
              <a:rPr spc="45" dirty="0"/>
              <a:t>to </a:t>
            </a:r>
            <a:r>
              <a:rPr spc="-965" dirty="0"/>
              <a:t> </a:t>
            </a:r>
            <a:r>
              <a:rPr spc="-15" dirty="0"/>
              <a:t>the </a:t>
            </a:r>
            <a:r>
              <a:rPr spc="105" dirty="0"/>
              <a:t>JSP </a:t>
            </a:r>
            <a:r>
              <a:rPr spc="-10" dirty="0"/>
              <a:t>Container </a:t>
            </a:r>
            <a:r>
              <a:rPr spc="20" dirty="0"/>
              <a:t>which </a:t>
            </a:r>
            <a:r>
              <a:rPr dirty="0"/>
              <a:t>will </a:t>
            </a:r>
            <a:r>
              <a:rPr spc="45" dirty="0"/>
              <a:t>be </a:t>
            </a:r>
            <a:r>
              <a:rPr spc="-20" dirty="0"/>
              <a:t>required </a:t>
            </a:r>
            <a:r>
              <a:rPr dirty="0"/>
              <a:t>during </a:t>
            </a:r>
            <a:r>
              <a:rPr spc="-15" dirty="0"/>
              <a:t>the </a:t>
            </a:r>
            <a:r>
              <a:rPr spc="-10" dirty="0"/>
              <a:t> </a:t>
            </a:r>
            <a:r>
              <a:rPr spc="-55" dirty="0"/>
              <a:t>Translation</a:t>
            </a:r>
            <a:r>
              <a:rPr spc="-110" dirty="0"/>
              <a:t> </a:t>
            </a:r>
            <a:r>
              <a:rPr spc="-75" dirty="0"/>
              <a:t>phase.</a:t>
            </a:r>
            <a:endParaRPr spc="-7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93096" y="2171932"/>
            <a:ext cx="344233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5" dirty="0">
                <a:solidFill>
                  <a:srgbClr val="77A032"/>
                </a:solidFill>
              </a:rPr>
              <a:t>JS</a:t>
            </a:r>
            <a:r>
              <a:rPr sz="4300" spc="275" dirty="0">
                <a:solidFill>
                  <a:srgbClr val="77A032"/>
                </a:solidFill>
              </a:rPr>
              <a:t>P</a:t>
            </a:r>
            <a:r>
              <a:rPr sz="4300" spc="-445" dirty="0">
                <a:solidFill>
                  <a:srgbClr val="77A032"/>
                </a:solidFill>
              </a:rPr>
              <a:t> </a:t>
            </a:r>
            <a:r>
              <a:rPr sz="4300" spc="-114" dirty="0">
                <a:solidFill>
                  <a:srgbClr val="77A032"/>
                </a:solidFill>
              </a:rPr>
              <a:t>Di</a:t>
            </a:r>
            <a:r>
              <a:rPr sz="4300" spc="-305" dirty="0">
                <a:solidFill>
                  <a:srgbClr val="77A032"/>
                </a:solidFill>
              </a:rPr>
              <a:t>r</a:t>
            </a:r>
            <a:r>
              <a:rPr sz="4300" spc="-10" dirty="0">
                <a:solidFill>
                  <a:srgbClr val="77A032"/>
                </a:solidFill>
              </a:rPr>
              <a:t>e</a:t>
            </a:r>
            <a:r>
              <a:rPr sz="4300" spc="-25" dirty="0">
                <a:solidFill>
                  <a:srgbClr val="77A032"/>
                </a:solidFill>
              </a:rPr>
              <a:t>c</a:t>
            </a:r>
            <a:r>
              <a:rPr sz="4300" spc="-65" dirty="0">
                <a:solidFill>
                  <a:srgbClr val="77A032"/>
                </a:solidFill>
              </a:rPr>
              <a:t>t</a:t>
            </a:r>
            <a:r>
              <a:rPr sz="4300" spc="-165" dirty="0">
                <a:solidFill>
                  <a:srgbClr val="77A032"/>
                </a:solidFill>
              </a:rPr>
              <a:t>i</a:t>
            </a:r>
            <a:r>
              <a:rPr sz="4300" spc="-270" dirty="0">
                <a:solidFill>
                  <a:srgbClr val="77A032"/>
                </a:solidFill>
              </a:rPr>
              <a:t>v</a:t>
            </a:r>
            <a:r>
              <a:rPr sz="4300" spc="-20" dirty="0">
                <a:solidFill>
                  <a:srgbClr val="77A032"/>
                </a:solidFill>
              </a:rPr>
              <a:t>e</a:t>
            </a:r>
            <a:endParaRPr sz="43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22515" y="2152304"/>
            <a:ext cx="36976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85" dirty="0">
                <a:solidFill>
                  <a:srgbClr val="101010"/>
                </a:solidFill>
              </a:rPr>
              <a:t>@</a:t>
            </a:r>
            <a:r>
              <a:rPr sz="3600" spc="-135" dirty="0">
                <a:solidFill>
                  <a:srgbClr val="101010"/>
                </a:solidFill>
              </a:rPr>
              <a:t>t</a:t>
            </a:r>
            <a:r>
              <a:rPr sz="3600" spc="-135" dirty="0">
                <a:solidFill>
                  <a:srgbClr val="101010"/>
                </a:solidFill>
              </a:rPr>
              <a:t>a</a:t>
            </a:r>
            <a:r>
              <a:rPr sz="3600" spc="-45" dirty="0">
                <a:solidFill>
                  <a:srgbClr val="101010"/>
                </a:solidFill>
              </a:rPr>
              <a:t>g</a:t>
            </a:r>
            <a:r>
              <a:rPr sz="3600" spc="-80" dirty="0">
                <a:solidFill>
                  <a:srgbClr val="101010"/>
                </a:solidFill>
              </a:rPr>
              <a:t>l</a:t>
            </a:r>
            <a:r>
              <a:rPr sz="3600" spc="-155" dirty="0">
                <a:solidFill>
                  <a:srgbClr val="101010"/>
                </a:solidFill>
              </a:rPr>
              <a:t>i</a:t>
            </a:r>
            <a:r>
              <a:rPr sz="3600" spc="145" dirty="0">
                <a:solidFill>
                  <a:srgbClr val="101010"/>
                </a:solidFill>
              </a:rPr>
              <a:t>b</a:t>
            </a:r>
            <a:r>
              <a:rPr sz="3600" spc="-440" dirty="0">
                <a:solidFill>
                  <a:srgbClr val="101010"/>
                </a:solidFill>
              </a:rPr>
              <a:t> </a:t>
            </a:r>
            <a:r>
              <a:rPr sz="3600" spc="-65" dirty="0">
                <a:solidFill>
                  <a:srgbClr val="101010"/>
                </a:solidFill>
              </a:rPr>
              <a:t>D</a:t>
            </a:r>
            <a:r>
              <a:rPr sz="3600" spc="-160" dirty="0">
                <a:solidFill>
                  <a:srgbClr val="101010"/>
                </a:solidFill>
              </a:rPr>
              <a:t>i</a:t>
            </a:r>
            <a:r>
              <a:rPr sz="3600" spc="-265" dirty="0">
                <a:solidFill>
                  <a:srgbClr val="101010"/>
                </a:solidFill>
              </a:rPr>
              <a:t>r</a:t>
            </a:r>
            <a:r>
              <a:rPr sz="3600" spc="-120" dirty="0">
                <a:solidFill>
                  <a:srgbClr val="101010"/>
                </a:solidFill>
              </a:rPr>
              <a:t>e</a:t>
            </a:r>
            <a:r>
              <a:rPr sz="3600" spc="65" dirty="0">
                <a:solidFill>
                  <a:srgbClr val="101010"/>
                </a:solidFill>
              </a:rPr>
              <a:t>c</a:t>
            </a:r>
            <a:r>
              <a:rPr sz="3600" spc="-90" dirty="0">
                <a:solidFill>
                  <a:srgbClr val="101010"/>
                </a:solidFill>
              </a:rPr>
              <a:t>t</a:t>
            </a:r>
            <a:r>
              <a:rPr sz="3600" spc="-155" dirty="0">
                <a:solidFill>
                  <a:srgbClr val="101010"/>
                </a:solidFill>
              </a:rPr>
              <a:t>i</a:t>
            </a:r>
            <a:r>
              <a:rPr sz="3600" spc="-240" dirty="0">
                <a:solidFill>
                  <a:srgbClr val="101010"/>
                </a:solidFill>
              </a:rPr>
              <a:t>v</a:t>
            </a:r>
            <a:r>
              <a:rPr sz="3600" spc="-15" dirty="0">
                <a:solidFill>
                  <a:srgbClr val="101010"/>
                </a:solidFill>
              </a:rPr>
              <a:t>e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4424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Set</a:t>
            </a:r>
            <a:r>
              <a:rPr spc="-135" dirty="0"/>
              <a:t> </a:t>
            </a:r>
            <a:r>
              <a:rPr spc="85" dirty="0"/>
              <a:t>of</a:t>
            </a:r>
            <a:r>
              <a:rPr spc="-130" dirty="0"/>
              <a:t> </a:t>
            </a:r>
            <a:r>
              <a:rPr spc="20" dirty="0"/>
              <a:t>custom</a:t>
            </a:r>
            <a:r>
              <a:rPr spc="-130" dirty="0"/>
              <a:t> </a:t>
            </a:r>
            <a:r>
              <a:rPr spc="15" dirty="0"/>
              <a:t>tags</a:t>
            </a:r>
            <a:endParaRPr spc="15" dirty="0"/>
          </a:p>
          <a:p>
            <a:pPr marL="3444240" marR="5080">
              <a:lnSpc>
                <a:spcPct val="163000"/>
              </a:lnSpc>
            </a:pPr>
            <a:r>
              <a:rPr spc="-5" dirty="0"/>
              <a:t>Identifies</a:t>
            </a:r>
            <a:r>
              <a:rPr spc="-120" dirty="0"/>
              <a:t> </a:t>
            </a:r>
            <a:r>
              <a:rPr spc="5" dirty="0"/>
              <a:t>the</a:t>
            </a:r>
            <a:r>
              <a:rPr spc="-114" dirty="0"/>
              <a:t> </a:t>
            </a:r>
            <a:r>
              <a:rPr spc="45" dirty="0"/>
              <a:t>location</a:t>
            </a:r>
            <a:r>
              <a:rPr spc="-114" dirty="0"/>
              <a:t> </a:t>
            </a:r>
            <a:r>
              <a:rPr spc="85" dirty="0"/>
              <a:t>of</a:t>
            </a:r>
            <a:r>
              <a:rPr spc="-114" dirty="0"/>
              <a:t> </a:t>
            </a:r>
            <a:r>
              <a:rPr spc="5" dirty="0"/>
              <a:t>the</a:t>
            </a:r>
            <a:r>
              <a:rPr spc="-114" dirty="0"/>
              <a:t> </a:t>
            </a:r>
            <a:r>
              <a:rPr spc="10" dirty="0"/>
              <a:t>library </a:t>
            </a:r>
            <a:r>
              <a:rPr spc="-825" dirty="0"/>
              <a:t> </a:t>
            </a:r>
            <a:r>
              <a:rPr spc="5" dirty="0"/>
              <a:t>Identifying</a:t>
            </a:r>
            <a:r>
              <a:rPr spc="-120" dirty="0"/>
              <a:t> </a:t>
            </a:r>
            <a:r>
              <a:rPr spc="5" dirty="0"/>
              <a:t>the</a:t>
            </a:r>
            <a:r>
              <a:rPr spc="-114" dirty="0"/>
              <a:t> </a:t>
            </a:r>
            <a:r>
              <a:rPr spc="20" dirty="0"/>
              <a:t>custom</a:t>
            </a:r>
            <a:r>
              <a:rPr spc="-114" dirty="0"/>
              <a:t> </a:t>
            </a:r>
            <a:r>
              <a:rPr spc="15" dirty="0"/>
              <a:t>tags</a:t>
            </a:r>
            <a:endParaRPr spc="15" dirty="0"/>
          </a:p>
        </p:txBody>
      </p:sp>
      <p:sp>
        <p:nvSpPr>
          <p:cNvPr id="4" name="object 4"/>
          <p:cNvSpPr txBox="1"/>
          <p:nvPr/>
        </p:nvSpPr>
        <p:spPr>
          <a:xfrm>
            <a:off x="1902270" y="2842287"/>
            <a:ext cx="224155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90220">
              <a:lnSpc>
                <a:spcPct val="100000"/>
              </a:lnSpc>
              <a:spcBef>
                <a:spcPts val="100"/>
              </a:spcBef>
            </a:pPr>
            <a:r>
              <a:rPr sz="3600" spc="-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@</a:t>
            </a:r>
            <a:r>
              <a:rPr sz="36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gl</a:t>
            </a:r>
            <a:r>
              <a:rPr sz="36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  </a:t>
            </a:r>
            <a:r>
              <a:rPr sz="36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1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ec</a:t>
            </a:r>
            <a:r>
              <a:rPr sz="36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3600" spc="-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88635" y="3904707"/>
            <a:ext cx="4427855" cy="114046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3600" spc="-80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Syntax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8415">
              <a:lnSpc>
                <a:spcPct val="100000"/>
              </a:lnSpc>
              <a:spcBef>
                <a:spcPts val="630"/>
              </a:spcBef>
            </a:pPr>
            <a:r>
              <a:rPr sz="2400" spc="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Define</a:t>
            </a:r>
            <a:r>
              <a:rPr sz="24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taglib</a:t>
            </a:r>
            <a:r>
              <a:rPr sz="2400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directive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99819" y="1468628"/>
            <a:ext cx="8709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25" dirty="0">
                <a:solidFill>
                  <a:srgbClr val="F15B2A"/>
                </a:solidFill>
              </a:rPr>
              <a:t>&lt;%</a:t>
            </a:r>
            <a:r>
              <a:rPr spc="-110" dirty="0">
                <a:solidFill>
                  <a:srgbClr val="F15B2A"/>
                </a:solidFill>
              </a:rPr>
              <a:t> </a:t>
            </a:r>
            <a:r>
              <a:rPr spc="5" dirty="0">
                <a:solidFill>
                  <a:srgbClr val="FFFFFF"/>
                </a:solidFill>
              </a:rPr>
              <a:t>@</a:t>
            </a:r>
            <a:r>
              <a:rPr spc="5" dirty="0">
                <a:solidFill>
                  <a:srgbClr val="00B0F0"/>
                </a:solidFill>
              </a:rPr>
              <a:t>taglib</a:t>
            </a:r>
            <a:r>
              <a:rPr spc="-145" dirty="0">
                <a:solidFill>
                  <a:srgbClr val="00B0F0"/>
                </a:solidFill>
              </a:rPr>
              <a:t> </a:t>
            </a:r>
            <a:r>
              <a:rPr spc="-45" dirty="0">
                <a:solidFill>
                  <a:srgbClr val="00B0F0"/>
                </a:solidFill>
              </a:rPr>
              <a:t>uri</a:t>
            </a:r>
            <a:r>
              <a:rPr spc="-45" dirty="0">
                <a:solidFill>
                  <a:srgbClr val="FFFFFF"/>
                </a:solidFill>
              </a:rPr>
              <a:t>="</a:t>
            </a:r>
            <a:r>
              <a:rPr spc="-45" dirty="0">
                <a:solidFill>
                  <a:srgbClr val="F15B2A"/>
                </a:solidFill>
              </a:rPr>
              <a:t>uriofTagLibrary</a:t>
            </a:r>
            <a:r>
              <a:rPr spc="-45" dirty="0">
                <a:solidFill>
                  <a:srgbClr val="FFFFFF"/>
                </a:solidFill>
              </a:rPr>
              <a:t>"</a:t>
            </a:r>
            <a:r>
              <a:rPr spc="-125" dirty="0">
                <a:solidFill>
                  <a:srgbClr val="FFFFFF"/>
                </a:solidFill>
              </a:rPr>
              <a:t> </a:t>
            </a:r>
            <a:r>
              <a:rPr spc="-75" dirty="0">
                <a:solidFill>
                  <a:srgbClr val="00B0F0"/>
                </a:solidFill>
              </a:rPr>
              <a:t>prefix</a:t>
            </a:r>
            <a:r>
              <a:rPr spc="-75" dirty="0">
                <a:solidFill>
                  <a:srgbClr val="FFFFFF"/>
                </a:solidFill>
              </a:rPr>
              <a:t>="</a:t>
            </a:r>
            <a:r>
              <a:rPr spc="-75" dirty="0">
                <a:solidFill>
                  <a:srgbClr val="F15B2A"/>
                </a:solidFill>
              </a:rPr>
              <a:t>prefix</a:t>
            </a:r>
            <a:r>
              <a:rPr sz="2000" spc="-75" dirty="0">
                <a:solidFill>
                  <a:srgbClr val="F15B2A"/>
                </a:solidFill>
              </a:rPr>
              <a:t>O</a:t>
            </a:r>
            <a:r>
              <a:rPr spc="-75" dirty="0">
                <a:solidFill>
                  <a:srgbClr val="F15B2A"/>
                </a:solidFill>
              </a:rPr>
              <a:t>fTag</a:t>
            </a:r>
            <a:r>
              <a:rPr spc="-75" dirty="0">
                <a:solidFill>
                  <a:srgbClr val="FFFFFF"/>
                </a:solidFill>
              </a:rPr>
              <a:t>"</a:t>
            </a:r>
            <a:r>
              <a:rPr spc="-75" dirty="0">
                <a:solidFill>
                  <a:srgbClr val="F15B2A"/>
                </a:solidFill>
              </a:rPr>
              <a:t>/%&gt;</a:t>
            </a:r>
            <a:endParaRPr sz="2000"/>
          </a:p>
        </p:txBody>
      </p:sp>
      <p:sp>
        <p:nvSpPr>
          <p:cNvPr id="5" name="object 5"/>
          <p:cNvSpPr txBox="1"/>
          <p:nvPr/>
        </p:nvSpPr>
        <p:spPr>
          <a:xfrm>
            <a:off x="1099819" y="2200147"/>
            <a:ext cx="8385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2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&lt;%</a:t>
            </a:r>
            <a:r>
              <a:rPr sz="2400" spc="-10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00B0F0"/>
                </a:solidFill>
                <a:latin typeface="Verdana" panose="020B0604030504040204"/>
                <a:cs typeface="Verdana" panose="020B0604030504040204"/>
              </a:rPr>
              <a:t>jsp:directive.taglib</a:t>
            </a:r>
            <a:r>
              <a:rPr sz="2400" spc="-110" dirty="0">
                <a:solidFill>
                  <a:srgbClr val="00B0F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95" dirty="0">
                <a:solidFill>
                  <a:srgbClr val="00B0F0"/>
                </a:solidFill>
                <a:latin typeface="Verdana" panose="020B0604030504040204"/>
                <a:cs typeface="Verdana" panose="020B0604030504040204"/>
              </a:rPr>
              <a:t>uri</a:t>
            </a:r>
            <a:r>
              <a:rPr sz="24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="</a:t>
            </a:r>
            <a:r>
              <a:rPr sz="2400" spc="-9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uri</a:t>
            </a:r>
            <a:r>
              <a:rPr sz="24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24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75" dirty="0">
                <a:solidFill>
                  <a:srgbClr val="00B0F0"/>
                </a:solidFill>
                <a:latin typeface="Verdana" panose="020B0604030504040204"/>
                <a:cs typeface="Verdana" panose="020B0604030504040204"/>
              </a:rPr>
              <a:t>prefix</a:t>
            </a:r>
            <a:r>
              <a:rPr sz="24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="</a:t>
            </a:r>
            <a:r>
              <a:rPr sz="2400" spc="-7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prefix</a:t>
            </a:r>
            <a:r>
              <a:rPr sz="2000" spc="-7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7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fTag</a:t>
            </a:r>
            <a:r>
              <a:rPr sz="24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2400" spc="-7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/%&gt;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26810" y="2818490"/>
            <a:ext cx="2915285" cy="1579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@page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Directive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@include</a:t>
            </a:r>
            <a:r>
              <a:rPr sz="2400" spc="-1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Directive </a:t>
            </a:r>
            <a:r>
              <a:rPr sz="2400" spc="-8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@taglib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Directive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7136" y="1916483"/>
            <a:ext cx="2181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6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mma</a:t>
            </a:r>
            <a:r>
              <a:rPr sz="3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5" name="Object 4"/>
          <p:cNvGraphicFramePr/>
          <p:nvPr/>
        </p:nvGraphicFramePr>
        <p:xfrm>
          <a:off x="848360" y="897890"/>
          <a:ext cx="10495280" cy="5061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10487025" imgH="5057775" progId="Paint.Picture">
                  <p:embed/>
                </p:oleObj>
              </mc:Choice>
              <mc:Fallback>
                <p:oleObj name="" r:id="rId1" imgW="10487025" imgH="505777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48360" y="897890"/>
                        <a:ext cx="10495280" cy="5061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26810" y="2521310"/>
            <a:ext cx="2915285" cy="1579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@page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Directive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@include</a:t>
            </a:r>
            <a:r>
              <a:rPr sz="2400" spc="-1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Directive </a:t>
            </a:r>
            <a:r>
              <a:rPr sz="2400" spc="-8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@taglib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Directive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44051" y="1367844"/>
            <a:ext cx="21475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34315">
              <a:lnSpc>
                <a:spcPct val="100000"/>
              </a:lnSpc>
              <a:spcBef>
                <a:spcPts val="100"/>
              </a:spcBef>
            </a:pPr>
            <a:r>
              <a:rPr sz="3600" spc="20" dirty="0">
                <a:solidFill>
                  <a:srgbClr val="FFFFFF"/>
                </a:solidFill>
              </a:rPr>
              <a:t>Module </a:t>
            </a:r>
            <a:r>
              <a:rPr sz="3600" spc="25" dirty="0">
                <a:solidFill>
                  <a:srgbClr val="FFFFFF"/>
                </a:solidFill>
              </a:rPr>
              <a:t> </a:t>
            </a:r>
            <a:r>
              <a:rPr sz="3600" spc="225" dirty="0">
                <a:solidFill>
                  <a:srgbClr val="FFFFFF"/>
                </a:solidFill>
              </a:rPr>
              <a:t>O</a:t>
            </a:r>
            <a:r>
              <a:rPr sz="3600" spc="-145" dirty="0">
                <a:solidFill>
                  <a:srgbClr val="FFFFFF"/>
                </a:solidFill>
              </a:rPr>
              <a:t>v</a:t>
            </a:r>
            <a:r>
              <a:rPr sz="3600" spc="-50" dirty="0">
                <a:solidFill>
                  <a:srgbClr val="FFFFFF"/>
                </a:solidFill>
              </a:rPr>
              <a:t>e</a:t>
            </a:r>
            <a:r>
              <a:rPr sz="3600" spc="-70" dirty="0">
                <a:solidFill>
                  <a:srgbClr val="FFFFFF"/>
                </a:solidFill>
              </a:rPr>
              <a:t>rv</a:t>
            </a:r>
            <a:r>
              <a:rPr sz="3600" spc="-95" dirty="0">
                <a:solidFill>
                  <a:srgbClr val="FFFFFF"/>
                </a:solidFill>
              </a:rPr>
              <a:t>i</a:t>
            </a:r>
            <a:r>
              <a:rPr sz="3600" spc="-135" dirty="0">
                <a:solidFill>
                  <a:srgbClr val="FFFFFF"/>
                </a:solidFill>
              </a:rPr>
              <a:t>e</a:t>
            </a:r>
            <a:r>
              <a:rPr sz="3600" spc="150" dirty="0">
                <a:solidFill>
                  <a:srgbClr val="FFFFFF"/>
                </a:solidFill>
              </a:rPr>
              <a:t>w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5" name="Object 4"/>
          <p:cNvGraphicFramePr/>
          <p:nvPr/>
        </p:nvGraphicFramePr>
        <p:xfrm>
          <a:off x="1096010" y="893445"/>
          <a:ext cx="9999980" cy="5071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9991725" imgH="5067300" progId="Paint.Picture">
                  <p:embed/>
                </p:oleObj>
              </mc:Choice>
              <mc:Fallback>
                <p:oleObj name="" r:id="rId1" imgW="9991725" imgH="506730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96010" y="893445"/>
                        <a:ext cx="9999980" cy="50711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50531" y="2152304"/>
            <a:ext cx="35693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85" dirty="0">
                <a:solidFill>
                  <a:srgbClr val="101010"/>
                </a:solidFill>
              </a:rPr>
              <a:t>@</a:t>
            </a:r>
            <a:r>
              <a:rPr sz="3600" spc="-80" dirty="0">
                <a:solidFill>
                  <a:srgbClr val="101010"/>
                </a:solidFill>
              </a:rPr>
              <a:t>p</a:t>
            </a:r>
            <a:r>
              <a:rPr sz="3600" spc="-75" dirty="0">
                <a:solidFill>
                  <a:srgbClr val="101010"/>
                </a:solidFill>
              </a:rPr>
              <a:t>a</a:t>
            </a:r>
            <a:r>
              <a:rPr sz="3600" spc="-50" dirty="0">
                <a:solidFill>
                  <a:srgbClr val="101010"/>
                </a:solidFill>
              </a:rPr>
              <a:t>g</a:t>
            </a:r>
            <a:r>
              <a:rPr sz="3600" spc="65" dirty="0">
                <a:solidFill>
                  <a:srgbClr val="101010"/>
                </a:solidFill>
              </a:rPr>
              <a:t>e</a:t>
            </a:r>
            <a:r>
              <a:rPr sz="3600" spc="-445" dirty="0">
                <a:solidFill>
                  <a:srgbClr val="101010"/>
                </a:solidFill>
              </a:rPr>
              <a:t> </a:t>
            </a:r>
            <a:r>
              <a:rPr sz="3600" spc="-65" dirty="0">
                <a:solidFill>
                  <a:srgbClr val="101010"/>
                </a:solidFill>
              </a:rPr>
              <a:t>D</a:t>
            </a:r>
            <a:r>
              <a:rPr sz="3600" spc="-155" dirty="0">
                <a:solidFill>
                  <a:srgbClr val="101010"/>
                </a:solidFill>
              </a:rPr>
              <a:t>i</a:t>
            </a:r>
            <a:r>
              <a:rPr sz="3600" spc="-270" dirty="0">
                <a:solidFill>
                  <a:srgbClr val="101010"/>
                </a:solidFill>
              </a:rPr>
              <a:t>r</a:t>
            </a:r>
            <a:r>
              <a:rPr sz="3600" spc="-120" dirty="0">
                <a:solidFill>
                  <a:srgbClr val="101010"/>
                </a:solidFill>
              </a:rPr>
              <a:t>e</a:t>
            </a:r>
            <a:r>
              <a:rPr sz="3600" spc="-50" dirty="0">
                <a:solidFill>
                  <a:srgbClr val="101010"/>
                </a:solidFill>
              </a:rPr>
              <a:t>ct</a:t>
            </a:r>
            <a:r>
              <a:rPr sz="3600" spc="-70" dirty="0">
                <a:solidFill>
                  <a:srgbClr val="101010"/>
                </a:solidFill>
              </a:rPr>
              <a:t>i</a:t>
            </a:r>
            <a:r>
              <a:rPr sz="3600" spc="-250" dirty="0">
                <a:solidFill>
                  <a:srgbClr val="101010"/>
                </a:solidFill>
              </a:rPr>
              <a:t>v</a:t>
            </a:r>
            <a:r>
              <a:rPr sz="3600" spc="-15" dirty="0">
                <a:solidFill>
                  <a:srgbClr val="101010"/>
                </a:solidFill>
              </a:rPr>
              <a:t>e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744" y="2980244"/>
            <a:ext cx="966660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provides</a:t>
            </a:r>
            <a:r>
              <a:rPr sz="28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means</a:t>
            </a:r>
            <a:r>
              <a:rPr sz="28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8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setting</a:t>
            </a:r>
            <a:r>
              <a:rPr sz="28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attributes</a:t>
            </a:r>
            <a:r>
              <a:rPr sz="28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2800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affect</a:t>
            </a:r>
            <a:r>
              <a:rPr sz="28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how </a:t>
            </a:r>
            <a:r>
              <a:rPr sz="2800" spc="-9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800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page</a:t>
            </a:r>
            <a:r>
              <a:rPr sz="28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8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interpreted</a:t>
            </a:r>
            <a:r>
              <a:rPr sz="28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8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executed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3744" y="2171932"/>
            <a:ext cx="429577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60" dirty="0">
                <a:solidFill>
                  <a:srgbClr val="77A032"/>
                </a:solidFill>
                <a:latin typeface="Verdana" panose="020B0604030504040204"/>
                <a:cs typeface="Verdana" panose="020B0604030504040204"/>
              </a:rPr>
              <a:t>@</a:t>
            </a:r>
            <a:r>
              <a:rPr sz="4300" spc="-75" dirty="0">
                <a:solidFill>
                  <a:srgbClr val="77A032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4300" spc="-215" dirty="0">
                <a:solidFill>
                  <a:srgbClr val="77A032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300" spc="65" dirty="0">
                <a:solidFill>
                  <a:srgbClr val="77A032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4300" spc="-20" dirty="0">
                <a:solidFill>
                  <a:srgbClr val="77A032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300" spc="-470" dirty="0">
                <a:solidFill>
                  <a:srgbClr val="77A03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300" spc="-114" dirty="0">
                <a:solidFill>
                  <a:srgbClr val="77A032"/>
                </a:solidFill>
                <a:latin typeface="Verdana" panose="020B0604030504040204"/>
                <a:cs typeface="Verdana" panose="020B0604030504040204"/>
              </a:rPr>
              <a:t>Di</a:t>
            </a:r>
            <a:r>
              <a:rPr sz="4300" spc="-305" dirty="0">
                <a:solidFill>
                  <a:srgbClr val="77A032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300" spc="-10" dirty="0">
                <a:solidFill>
                  <a:srgbClr val="77A032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300" spc="-25" dirty="0">
                <a:solidFill>
                  <a:srgbClr val="77A032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300" spc="-65" dirty="0">
                <a:solidFill>
                  <a:srgbClr val="77A032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300" spc="-165" dirty="0">
                <a:solidFill>
                  <a:srgbClr val="77A032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300" spc="-270" dirty="0">
                <a:solidFill>
                  <a:srgbClr val="77A032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4300" spc="-20" dirty="0">
                <a:solidFill>
                  <a:srgbClr val="77A032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4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2150" y="1807210"/>
            <a:ext cx="851662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25" dirty="0">
                <a:solidFill>
                  <a:srgbClr val="F15B2A"/>
                </a:solidFill>
              </a:rPr>
              <a:t>&lt;%</a:t>
            </a:r>
            <a:r>
              <a:rPr spc="-125" dirty="0">
                <a:solidFill>
                  <a:srgbClr val="F15B2A"/>
                </a:solidFill>
              </a:rPr>
              <a:t> </a:t>
            </a:r>
            <a:r>
              <a:rPr lang="en-US" spc="-125" dirty="0">
                <a:solidFill>
                  <a:srgbClr val="F15B2A"/>
                </a:solidFill>
              </a:rPr>
              <a:t>@</a:t>
            </a:r>
            <a:r>
              <a:rPr spc="30" dirty="0">
                <a:solidFill>
                  <a:srgbClr val="FFFFFF"/>
                </a:solidFill>
              </a:rPr>
              <a:t>page</a:t>
            </a:r>
            <a:r>
              <a:rPr spc="-145" dirty="0">
                <a:solidFill>
                  <a:srgbClr val="FFFFFF"/>
                </a:solidFill>
              </a:rPr>
              <a:t> </a:t>
            </a:r>
            <a:r>
              <a:rPr spc="-50" dirty="0">
                <a:solidFill>
                  <a:srgbClr val="FFFFFF"/>
                </a:solidFill>
              </a:rPr>
              <a:t>attribute="</a:t>
            </a:r>
            <a:r>
              <a:rPr spc="-50" dirty="0">
                <a:solidFill>
                  <a:srgbClr val="F15B2A"/>
                </a:solidFill>
              </a:rPr>
              <a:t>value</a:t>
            </a:r>
            <a:r>
              <a:rPr spc="-50" dirty="0">
                <a:solidFill>
                  <a:srgbClr val="FFFFFF"/>
                </a:solidFill>
              </a:rPr>
              <a:t>"</a:t>
            </a:r>
            <a:r>
              <a:rPr spc="-125" dirty="0">
                <a:solidFill>
                  <a:srgbClr val="FFFFFF"/>
                </a:solidFill>
              </a:rPr>
              <a:t> </a:t>
            </a:r>
            <a:r>
              <a:rPr spc="-120" dirty="0">
                <a:solidFill>
                  <a:srgbClr val="FFFFFF"/>
                </a:solidFill>
              </a:rPr>
              <a:t>attribute="</a:t>
            </a:r>
            <a:r>
              <a:rPr spc="-120" dirty="0">
                <a:solidFill>
                  <a:srgbClr val="F15B2A"/>
                </a:solidFill>
              </a:rPr>
              <a:t>value</a:t>
            </a:r>
            <a:r>
              <a:rPr spc="-120" dirty="0">
                <a:solidFill>
                  <a:srgbClr val="FFFFFF"/>
                </a:solidFill>
              </a:rPr>
              <a:t>"..</a:t>
            </a:r>
            <a:r>
              <a:rPr spc="-120" dirty="0">
                <a:solidFill>
                  <a:srgbClr val="F15B2A"/>
                </a:solidFill>
              </a:rPr>
              <a:t>%&gt;</a:t>
            </a:r>
            <a:endParaRPr spc="-120" dirty="0">
              <a:solidFill>
                <a:srgbClr val="F15B2A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635" y="3904707"/>
            <a:ext cx="3838575" cy="114046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3600" spc="-80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Syntax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8415">
              <a:lnSpc>
                <a:spcPct val="100000"/>
              </a:lnSpc>
              <a:spcBef>
                <a:spcPts val="630"/>
              </a:spcBef>
            </a:pPr>
            <a:r>
              <a:rPr sz="24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Defining</a:t>
            </a:r>
            <a:r>
              <a:rPr sz="24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page</a:t>
            </a:r>
            <a:r>
              <a:rPr sz="24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directive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82575" y="539524"/>
            <a:ext cx="4794885" cy="5795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language="scripting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language"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417830">
              <a:lnSpc>
                <a:spcPct val="163000"/>
              </a:lnSpc>
            </a:pP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extends="className"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import="importList"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session="true|false"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buffer="none="none|sizekb"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autoFlush="true|false"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info="info_text"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contentType="ctinfo"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errorPage="error_url"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isErrorpage="true|false"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26174" y="2727987"/>
            <a:ext cx="33470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70" dirty="0">
                <a:solidFill>
                  <a:srgbClr val="F15B2A"/>
                </a:solidFill>
              </a:rPr>
              <a:t>Page</a:t>
            </a:r>
            <a:r>
              <a:rPr sz="3600" spc="-295" dirty="0">
                <a:solidFill>
                  <a:srgbClr val="F15B2A"/>
                </a:solidFill>
              </a:rPr>
              <a:t> </a:t>
            </a:r>
            <a:r>
              <a:rPr sz="3600" spc="5" dirty="0">
                <a:solidFill>
                  <a:srgbClr val="F15B2A"/>
                </a:solidFill>
              </a:rPr>
              <a:t>Directive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1833385" y="3505227"/>
            <a:ext cx="23253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0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Attributes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2514" y="2316476"/>
            <a:ext cx="7272020" cy="1581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2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&lt;%</a:t>
            </a:r>
            <a:r>
              <a:rPr sz="2400" spc="-50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@</a:t>
            </a:r>
            <a:r>
              <a:rPr sz="24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page</a:t>
            </a:r>
            <a:r>
              <a:rPr sz="24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lang="en-US" sz="2400" spc="-30" dirty="0">
                <a:solidFill>
                  <a:srgbClr val="0070C0"/>
                </a:solidFill>
                <a:latin typeface="Verdana" panose="020B0604030504040204"/>
                <a:cs typeface="Verdana" panose="020B0604030504040204"/>
              </a:rPr>
              <a:t>language</a:t>
            </a:r>
            <a:r>
              <a:rPr sz="2400" spc="-280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="</a:t>
            </a:r>
            <a:r>
              <a:rPr sz="2400" spc="-160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2400" spc="-10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80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400" spc="-5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6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2400" spc="-58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%</a:t>
            </a:r>
            <a:r>
              <a:rPr sz="2400" spc="-46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&gt;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2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&lt;%</a:t>
            </a:r>
            <a:r>
              <a:rPr sz="2400" spc="-50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@</a:t>
            </a:r>
            <a:r>
              <a:rPr sz="24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page</a:t>
            </a:r>
            <a:r>
              <a:rPr sz="24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lang="en-US" sz="2400" spc="-30" dirty="0">
                <a:solidFill>
                  <a:srgbClr val="0070C0"/>
                </a:solidFill>
                <a:latin typeface="Verdana" panose="020B0604030504040204"/>
                <a:cs typeface="Verdana" panose="020B0604030504040204"/>
                <a:sym typeface="+mn-ea"/>
              </a:rPr>
              <a:t>language</a:t>
            </a:r>
            <a:r>
              <a:rPr sz="2400" spc="-2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="</a:t>
            </a:r>
            <a:r>
              <a:rPr sz="2400" spc="-1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24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4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24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400" spc="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rt</a:t>
            </a:r>
            <a:r>
              <a:rPr sz="2400" spc="-280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="</a:t>
            </a:r>
            <a:r>
              <a:rPr sz="2400" spc="-160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2400" spc="-10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80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400" spc="-5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80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400" spc="-14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3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16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.x</a:t>
            </a:r>
            <a:r>
              <a:rPr sz="2400" spc="-6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2400" spc="-58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%</a:t>
            </a:r>
            <a:r>
              <a:rPr sz="2400" spc="-46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&gt;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2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&lt;%</a:t>
            </a:r>
            <a:r>
              <a:rPr sz="2400" spc="-50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@</a:t>
            </a:r>
            <a:r>
              <a:rPr sz="24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page</a:t>
            </a:r>
            <a:r>
              <a:rPr sz="24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0070C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20" dirty="0">
                <a:solidFill>
                  <a:srgbClr val="0070C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15" dirty="0">
                <a:solidFill>
                  <a:srgbClr val="0070C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400" spc="15" dirty="0">
                <a:solidFill>
                  <a:srgbClr val="0070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15" dirty="0">
                <a:solidFill>
                  <a:srgbClr val="0070C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2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="j</a:t>
            </a:r>
            <a:r>
              <a:rPr sz="24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4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.s</a:t>
            </a:r>
            <a:r>
              <a:rPr sz="24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q</a:t>
            </a:r>
            <a:r>
              <a:rPr sz="24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-3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.*"%</a:t>
            </a:r>
            <a:r>
              <a:rPr sz="2400" spc="-4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&gt;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A1A1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2204</Words>
  <Application>WPS Presentation</Application>
  <PresentationFormat>On-screen Show (4:3)</PresentationFormat>
  <Paragraphs>171</Paragraphs>
  <Slides>24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24</vt:i4>
      </vt:variant>
    </vt:vector>
  </HeadingPairs>
  <TitlesOfParts>
    <vt:vector size="38" baseType="lpstr">
      <vt:lpstr>Arial</vt:lpstr>
      <vt:lpstr>SimSun</vt:lpstr>
      <vt:lpstr>Wingdings</vt:lpstr>
      <vt:lpstr>Verdana</vt:lpstr>
      <vt:lpstr>Times New Roman</vt:lpstr>
      <vt:lpstr>Calibri</vt:lpstr>
      <vt:lpstr>Microsoft YaHei</vt:lpstr>
      <vt:lpstr>Arial Unicode MS</vt:lpstr>
      <vt:lpstr>Courier New</vt:lpstr>
      <vt:lpstr>Office Theme</vt:lpstr>
      <vt:lpstr>Paint.Picture</vt:lpstr>
      <vt:lpstr>Paint.Picture</vt:lpstr>
      <vt:lpstr>Paint.Picture</vt:lpstr>
      <vt:lpstr>Paint.Picture</vt:lpstr>
      <vt:lpstr>Working with Directives</vt:lpstr>
      <vt:lpstr>JSP Directive</vt:lpstr>
      <vt:lpstr>Module  Overview</vt:lpstr>
      <vt:lpstr>PowerPoint 演示文稿</vt:lpstr>
      <vt:lpstr>@page Directive</vt:lpstr>
      <vt:lpstr>PowerPoint 演示文稿</vt:lpstr>
      <vt:lpstr>&lt;% page attribute="value" attribute="value"..%&gt;</vt:lpstr>
      <vt:lpstr>Page Directive</vt:lpstr>
      <vt:lpstr>PowerPoint 演示文稿</vt:lpstr>
      <vt:lpstr>Page Directive Attributes</vt:lpstr>
      <vt:lpstr>Page Directive Attributes</vt:lpstr>
      <vt:lpstr>PowerPoint 演示文稿</vt:lpstr>
      <vt:lpstr>PowerPoint 演示文稿</vt:lpstr>
      <vt:lpstr>@include Directive</vt:lpstr>
      <vt:lpstr>PowerPoint 演示文稿</vt:lpstr>
      <vt:lpstr>&lt;%@ include file="filename"%&gt;</vt:lpstr>
      <vt:lpstr>PowerPoint 演示文稿</vt:lpstr>
      <vt:lpstr>main.jsp</vt:lpstr>
      <vt:lpstr>PowerPoint 演示文稿</vt:lpstr>
      <vt:lpstr>@taglib Directive</vt:lpstr>
      <vt:lpstr>Identifies the location of the library  Identifying the custom tags</vt:lpstr>
      <vt:lpstr>&lt;% @taglib uri="uriofTagLibrary" prefix="prefixOfTag"/%&gt;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Directives</dc:title>
  <dc:creator>Lss Pvt Ltd</dc:creator>
  <cp:lastModifiedBy>steve</cp:lastModifiedBy>
  <cp:revision>4</cp:revision>
  <dcterms:created xsi:type="dcterms:W3CDTF">2022-10-13T16:07:00Z</dcterms:created>
  <dcterms:modified xsi:type="dcterms:W3CDTF">2022-10-14T11:14:53Z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2017-02-07T11:00:00Z</vt:filetime>
  </property>
  <property fmtid="{D5CDD505-2E9C-101B-9397-08002B2CF9AE}" pid="3" name="Creator">
    <vt:lpwstr>Acrobat PDFMaker 15 for PowerPoint</vt:lpwstr>
  </property>
  <property fmtid="{D5CDD505-2E9C-101B-9397-08002B2CF9AE}" pid="4" name="LastSaved">
    <vt:filetime>2022-10-12T11:00:00Z</vt:filetime>
  </property>
  <property fmtid="{D5CDD505-2E9C-101B-9397-08002B2CF9AE}" pid="5" name="ICV">
    <vt:lpwstr>DC9AF6E15A5D4A9BAEF634457796EF85</vt:lpwstr>
  </property>
  <property fmtid="{D5CDD505-2E9C-101B-9397-08002B2CF9AE}" pid="6" name="KSOProductBuildVer">
    <vt:lpwstr>1033-11.2.0.11341</vt:lpwstr>
  </property>
</Properties>
</file>