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5" r:id="rId7"/>
    <p:sldId id="266" r:id="rId8"/>
    <p:sldId id="260" r:id="rId9"/>
    <p:sldId id="261" r:id="rId10"/>
    <p:sldId id="262" r:id="rId11"/>
    <p:sldId id="263" r:id="rId12"/>
    <p:sldId id="264" r:id="rId1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0"/>
        <p:guide pos="21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6" y="1916483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43B0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43B0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43B0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9000" y="1280160"/>
            <a:ext cx="10005007" cy="4908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43B0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444" y="1135118"/>
            <a:ext cx="236601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43B0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561228"/>
            <a:ext cx="9683750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43B0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73837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14" dirty="0">
                <a:solidFill>
                  <a:srgbClr val="101010"/>
                </a:solidFill>
              </a:rPr>
              <a:t>Hand</a:t>
            </a:r>
            <a:r>
              <a:rPr sz="4500" spc="-110" dirty="0">
                <a:solidFill>
                  <a:srgbClr val="101010"/>
                </a:solidFill>
              </a:rPr>
              <a:t>l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50" dirty="0">
                <a:solidFill>
                  <a:srgbClr val="101010"/>
                </a:solidFill>
              </a:rPr>
              <a:t>E</a:t>
            </a:r>
            <a:r>
              <a:rPr sz="4500" spc="-355" dirty="0">
                <a:solidFill>
                  <a:srgbClr val="101010"/>
                </a:solidFill>
              </a:rPr>
              <a:t>x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30" dirty="0">
                <a:solidFill>
                  <a:srgbClr val="101010"/>
                </a:solidFill>
              </a:rPr>
              <a:t>ep</a:t>
            </a:r>
            <a:r>
              <a:rPr sz="4500" spc="-6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210" dirty="0">
                <a:solidFill>
                  <a:srgbClr val="101010"/>
                </a:solidFill>
              </a:rPr>
              <a:t>n</a:t>
            </a:r>
            <a:r>
              <a:rPr sz="4500" spc="-85" dirty="0">
                <a:solidFill>
                  <a:srgbClr val="101010"/>
                </a:solidFill>
              </a:rPr>
              <a:t>s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80" dirty="0">
                <a:solidFill>
                  <a:srgbClr val="101010"/>
                </a:solidFill>
              </a:rPr>
              <a:t>n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325" dirty="0">
                <a:solidFill>
                  <a:srgbClr val="101010"/>
                </a:solidFill>
              </a:rPr>
              <a:t>J</a:t>
            </a:r>
            <a:r>
              <a:rPr sz="4500" spc="-65" dirty="0">
                <a:solidFill>
                  <a:srgbClr val="101010"/>
                </a:solidFill>
              </a:rPr>
              <a:t>SP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7790" y="1905000"/>
            <a:ext cx="44983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422275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3115670"/>
            <a:ext cx="4222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04775" y="758207"/>
            <a:ext cx="6884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3E3E3E"/>
                </a:solidFill>
              </a:rPr>
              <a:t>Handling</a:t>
            </a:r>
            <a:r>
              <a:rPr sz="4000" spc="-225" dirty="0">
                <a:solidFill>
                  <a:srgbClr val="3E3E3E"/>
                </a:solidFill>
              </a:rPr>
              <a:t> </a:t>
            </a:r>
            <a:r>
              <a:rPr sz="4000" spc="15" dirty="0">
                <a:solidFill>
                  <a:srgbClr val="3E3E3E"/>
                </a:solidFill>
              </a:rPr>
              <a:t>Exceptions</a:t>
            </a:r>
            <a:r>
              <a:rPr sz="4000" spc="-200" dirty="0">
                <a:solidFill>
                  <a:srgbClr val="3E3E3E"/>
                </a:solidFill>
              </a:rPr>
              <a:t> </a:t>
            </a:r>
            <a:r>
              <a:rPr sz="4000" spc="-60" dirty="0">
                <a:solidFill>
                  <a:srgbClr val="3E3E3E"/>
                </a:solidFill>
              </a:rPr>
              <a:t>in</a:t>
            </a:r>
            <a:r>
              <a:rPr sz="4000" spc="-225" dirty="0">
                <a:solidFill>
                  <a:srgbClr val="3E3E3E"/>
                </a:solidFill>
              </a:rPr>
              <a:t> </a:t>
            </a:r>
            <a:r>
              <a:rPr sz="4000" spc="155" dirty="0">
                <a:solidFill>
                  <a:srgbClr val="3E3E3E"/>
                </a:solidFill>
              </a:rPr>
              <a:t>JSP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522719" y="2692907"/>
            <a:ext cx="5440680" cy="190500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Times New Roman" panose="02020603050405020304"/>
              <a:cs typeface="Times New Roman" panose="02020603050405020304"/>
            </a:endParaRPr>
          </a:p>
          <a:p>
            <a:pPr marL="416560" marR="409575" indent="151765">
              <a:lnSpc>
                <a:spcPct val="100000"/>
              </a:lnSpc>
            </a:pPr>
            <a:r>
              <a:rPr sz="2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Exception 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handling 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800" spc="-96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8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mechanism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682875"/>
            <a:ext cx="381952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5691" y="436770"/>
            <a:ext cx="6152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E3E3E"/>
                </a:solidFill>
              </a:rPr>
              <a:t>Handling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dirty="0">
                <a:solidFill>
                  <a:srgbClr val="3E3E3E"/>
                </a:solidFill>
              </a:rPr>
              <a:t>Exceptions</a:t>
            </a:r>
            <a:r>
              <a:rPr sz="3600" spc="-215" dirty="0">
                <a:solidFill>
                  <a:srgbClr val="3E3E3E"/>
                </a:solidFill>
              </a:rPr>
              <a:t> </a:t>
            </a:r>
            <a:r>
              <a:rPr sz="3600" spc="-85" dirty="0">
                <a:solidFill>
                  <a:srgbClr val="3E3E3E"/>
                </a:solidFill>
              </a:rPr>
              <a:t>in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135" dirty="0">
                <a:solidFill>
                  <a:srgbClr val="3E3E3E"/>
                </a:solidFill>
              </a:rPr>
              <a:t>JSP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2322605"/>
            <a:ext cx="246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</a:rPr>
              <a:t>Try-Catch</a:t>
            </a:r>
            <a:r>
              <a:rPr sz="2400" spc="-190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Block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2916965"/>
            <a:ext cx="554101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isErrorPage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ErrorPage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attribute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&lt;erro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74" y="2842287"/>
            <a:ext cx="35680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838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Exceptions 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709295"/>
            <a:ext cx="9925050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487170" y="511810"/>
          <a:ext cx="9217660" cy="583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210675" imgH="5829300" progId="Paint.Picture">
                  <p:embed/>
                </p:oleObj>
              </mc:Choice>
              <mc:Fallback>
                <p:oleObj name="" r:id="rId1" imgW="9210675" imgH="58293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7170" y="511810"/>
                        <a:ext cx="9217660" cy="5834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180838"/>
            <a:ext cx="2366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&lt;error-page&gt;</a:t>
            </a:r>
            <a:endParaRPr spc="-105" dirty="0"/>
          </a:p>
        </p:txBody>
      </p:sp>
      <p:sp>
        <p:nvSpPr>
          <p:cNvPr id="4" name="object 4"/>
          <p:cNvSpPr txBox="1"/>
          <p:nvPr/>
        </p:nvSpPr>
        <p:spPr>
          <a:xfrm>
            <a:off x="688635" y="1606949"/>
            <a:ext cx="9843135" cy="343789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900"/>
              </a:spcBef>
            </a:pPr>
            <a:r>
              <a:rPr sz="2800" spc="-7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&lt;exception-type&gt;</a:t>
            </a:r>
            <a:r>
              <a:rPr sz="2800" spc="-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java.lang.Throwable</a:t>
            </a:r>
            <a:r>
              <a:rPr sz="2800" spc="-7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&lt;/exception-type&gt;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795"/>
              </a:spcBef>
            </a:pPr>
            <a:r>
              <a:rPr sz="2800" spc="-8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&lt;location</a:t>
            </a:r>
            <a:r>
              <a:rPr sz="2800" spc="-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&gt;/error.jsp</a:t>
            </a:r>
            <a:r>
              <a:rPr sz="2800" spc="-8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&lt;/location&gt;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6510">
              <a:lnSpc>
                <a:spcPct val="100000"/>
              </a:lnSpc>
              <a:spcBef>
                <a:spcPts val="1800"/>
              </a:spcBef>
            </a:pPr>
            <a:r>
              <a:rPr sz="2800" spc="-10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&lt;/error-page&gt;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65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Declare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479798"/>
            <a:ext cx="2366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&lt;error-page&gt;</a:t>
            </a:r>
            <a:endParaRPr spc="-105" dirty="0"/>
          </a:p>
        </p:txBody>
      </p:sp>
      <p:sp>
        <p:nvSpPr>
          <p:cNvPr id="4" name="object 4"/>
          <p:cNvSpPr txBox="1"/>
          <p:nvPr/>
        </p:nvSpPr>
        <p:spPr>
          <a:xfrm>
            <a:off x="688635" y="905908"/>
            <a:ext cx="8395970" cy="4138929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900"/>
              </a:spcBef>
            </a:pPr>
            <a:r>
              <a:rPr sz="2800" spc="-4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&lt;exception-type&gt;</a:t>
            </a:r>
            <a:r>
              <a:rPr sz="2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java.lang.ArithmeticException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795"/>
              </a:spcBef>
            </a:pPr>
            <a:r>
              <a:rPr sz="2800" spc="-70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&lt;/exception-type&gt;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z="2800" spc="-10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&lt;location&gt;/</a:t>
            </a:r>
            <a:r>
              <a:rPr sz="28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error.jsp</a:t>
            </a:r>
            <a:r>
              <a:rPr sz="2800" spc="-10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&lt;/</a:t>
            </a:r>
            <a:r>
              <a:rPr sz="2800" spc="-114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location&gt;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z="2800" spc="-10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&lt;/error-page&gt;</a:t>
            </a:r>
            <a:r>
              <a:rPr sz="2800" spc="-8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&lt;/error-page&gt;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65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Declare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Detailed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&lt;error-page&gt;</a:t>
            </a:r>
            <a:endParaRPr spc="-10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900"/>
              </a:spcBef>
            </a:pPr>
            <a:r>
              <a:rPr spc="-65" dirty="0"/>
              <a:t>&lt;error-code&gt;</a:t>
            </a:r>
            <a:r>
              <a:rPr spc="-65" dirty="0">
                <a:solidFill>
                  <a:srgbClr val="2A9FBC"/>
                </a:solidFill>
              </a:rPr>
              <a:t>404</a:t>
            </a:r>
            <a:r>
              <a:rPr spc="-65" dirty="0"/>
              <a:t>&lt;/error-code&gt;</a:t>
            </a:r>
            <a:endParaRPr spc="-65" dirty="0"/>
          </a:p>
          <a:p>
            <a:pPr marL="15875">
              <a:lnSpc>
                <a:spcPct val="100000"/>
              </a:lnSpc>
              <a:spcBef>
                <a:spcPts val="1795"/>
              </a:spcBef>
            </a:pPr>
            <a:r>
              <a:rPr spc="-85" dirty="0"/>
              <a:t>&lt;location&gt;</a:t>
            </a:r>
            <a:r>
              <a:rPr spc="-85" dirty="0">
                <a:solidFill>
                  <a:srgbClr val="2A9FBC"/>
                </a:solidFill>
              </a:rPr>
              <a:t>/error.jsp</a:t>
            </a:r>
            <a:r>
              <a:rPr spc="-85" dirty="0"/>
              <a:t>&lt;/location&gt;</a:t>
            </a:r>
            <a:endParaRPr spc="-85" dirty="0"/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pc="-105" dirty="0"/>
              <a:t>&lt;/error-page&gt;</a:t>
            </a:r>
            <a:endParaRPr spc="-105" dirty="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65" dirty="0">
                <a:solidFill>
                  <a:srgbClr val="F69C7E"/>
                </a:solidFill>
              </a:rPr>
              <a:t>Syntax</a:t>
            </a:r>
            <a:endParaRPr sz="3600"/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0" dirty="0">
                <a:solidFill>
                  <a:srgbClr val="3E3E3E"/>
                </a:solidFill>
              </a:rPr>
              <a:t>T</a:t>
            </a:r>
            <a:r>
              <a:rPr sz="2400" spc="80" dirty="0">
                <a:solidFill>
                  <a:srgbClr val="3E3E3E"/>
                </a:solidFill>
              </a:rPr>
              <a:t>o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spc="-10" dirty="0">
                <a:solidFill>
                  <a:srgbClr val="3E3E3E"/>
                </a:solidFill>
              </a:rPr>
              <a:t>Declar</a:t>
            </a:r>
            <a:r>
              <a:rPr sz="2400" spc="-5" dirty="0">
                <a:solidFill>
                  <a:srgbClr val="3E3E3E"/>
                </a:solidFill>
              </a:rPr>
              <a:t>e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spc="-50" dirty="0">
                <a:solidFill>
                  <a:srgbClr val="3E3E3E"/>
                </a:solidFill>
              </a:rPr>
              <a:t>a</a:t>
            </a:r>
            <a:r>
              <a:rPr sz="2400" spc="-50" dirty="0">
                <a:solidFill>
                  <a:srgbClr val="3E3E3E"/>
                </a:solidFill>
              </a:rPr>
              <a:t>n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dirty="0">
                <a:solidFill>
                  <a:srgbClr val="3E3E3E"/>
                </a:solidFill>
              </a:rPr>
              <a:t>Erro</a:t>
            </a:r>
            <a:r>
              <a:rPr sz="2400" dirty="0">
                <a:solidFill>
                  <a:srgbClr val="3E3E3E"/>
                </a:solidFill>
              </a:rPr>
              <a:t>r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spc="40" dirty="0">
                <a:solidFill>
                  <a:srgbClr val="3E3E3E"/>
                </a:solidFill>
              </a:rPr>
              <a:t>Pag</a:t>
            </a:r>
            <a:r>
              <a:rPr sz="2400" spc="45" dirty="0">
                <a:solidFill>
                  <a:srgbClr val="3E3E3E"/>
                </a:solidFill>
              </a:rPr>
              <a:t>e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spc="20" dirty="0">
                <a:solidFill>
                  <a:srgbClr val="3E3E3E"/>
                </a:solidFill>
              </a:rPr>
              <a:t>fo</a:t>
            </a:r>
            <a:r>
              <a:rPr sz="2400" spc="20" dirty="0">
                <a:solidFill>
                  <a:srgbClr val="3E3E3E"/>
                </a:solidFill>
              </a:rPr>
              <a:t>r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spc="5" dirty="0">
                <a:solidFill>
                  <a:srgbClr val="3E3E3E"/>
                </a:solidFill>
              </a:rPr>
              <a:t>Base</a:t>
            </a:r>
            <a:r>
              <a:rPr sz="2400" spc="10" dirty="0">
                <a:solidFill>
                  <a:srgbClr val="3E3E3E"/>
                </a:solidFill>
              </a:rPr>
              <a:t>d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spc="20" dirty="0">
                <a:solidFill>
                  <a:srgbClr val="3E3E3E"/>
                </a:solidFill>
              </a:rPr>
              <a:t>o</a:t>
            </a:r>
            <a:r>
              <a:rPr sz="2400" spc="25" dirty="0">
                <a:solidFill>
                  <a:srgbClr val="3E3E3E"/>
                </a:solidFill>
              </a:rPr>
              <a:t>n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spc="75" dirty="0">
                <a:solidFill>
                  <a:srgbClr val="3E3E3E"/>
                </a:solidFill>
              </a:rPr>
              <a:t>HTT</a:t>
            </a:r>
            <a:r>
              <a:rPr sz="2400" spc="75" dirty="0">
                <a:solidFill>
                  <a:srgbClr val="3E3E3E"/>
                </a:solidFill>
              </a:rPr>
              <a:t>P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dirty="0">
                <a:solidFill>
                  <a:srgbClr val="3E3E3E"/>
                </a:solidFill>
              </a:rPr>
              <a:t>Erro</a:t>
            </a:r>
            <a:r>
              <a:rPr sz="2400" dirty="0">
                <a:solidFill>
                  <a:srgbClr val="3E3E3E"/>
                </a:solidFill>
              </a:rPr>
              <a:t>r</a:t>
            </a:r>
            <a:r>
              <a:rPr sz="2400" spc="-390" dirty="0">
                <a:solidFill>
                  <a:srgbClr val="3E3E3E"/>
                </a:solidFill>
              </a:rPr>
              <a:t> </a:t>
            </a:r>
            <a:r>
              <a:rPr sz="2400" spc="-120" dirty="0">
                <a:solidFill>
                  <a:srgbClr val="3E3E3E"/>
                </a:solidFill>
              </a:rPr>
              <a:t>S</a:t>
            </a:r>
            <a:r>
              <a:rPr sz="2400" spc="-15" dirty="0">
                <a:solidFill>
                  <a:srgbClr val="3E3E3E"/>
                </a:solidFill>
              </a:rPr>
              <a:t>t</a:t>
            </a:r>
            <a:r>
              <a:rPr sz="2400" spc="-30" dirty="0">
                <a:solidFill>
                  <a:srgbClr val="3E3E3E"/>
                </a:solidFill>
              </a:rPr>
              <a:t>a</a:t>
            </a:r>
            <a:r>
              <a:rPr sz="2400" spc="-10" dirty="0">
                <a:solidFill>
                  <a:srgbClr val="3E3E3E"/>
                </a:solidFill>
              </a:rPr>
              <a:t>t</a:t>
            </a:r>
            <a:r>
              <a:rPr sz="2400" spc="-20" dirty="0">
                <a:solidFill>
                  <a:srgbClr val="3E3E3E"/>
                </a:solidFill>
              </a:rPr>
              <a:t>u</a:t>
            </a:r>
            <a:r>
              <a:rPr sz="2400" spc="-60" dirty="0">
                <a:solidFill>
                  <a:srgbClr val="3E3E3E"/>
                </a:solidFill>
              </a:rPr>
              <a:t>s</a:t>
            </a:r>
            <a:r>
              <a:rPr sz="2400" spc="-120" dirty="0">
                <a:solidFill>
                  <a:srgbClr val="3E3E3E"/>
                </a:solidFill>
              </a:rPr>
              <a:t> </a:t>
            </a:r>
            <a:r>
              <a:rPr sz="2400" spc="75" dirty="0">
                <a:solidFill>
                  <a:srgbClr val="3E3E3E"/>
                </a:solidFill>
              </a:rPr>
              <a:t>C</a:t>
            </a:r>
            <a:r>
              <a:rPr sz="2400" spc="85" dirty="0">
                <a:solidFill>
                  <a:srgbClr val="3E3E3E"/>
                </a:solidFill>
              </a:rPr>
              <a:t>o</a:t>
            </a:r>
            <a:r>
              <a:rPr sz="2400" spc="45" dirty="0">
                <a:solidFill>
                  <a:srgbClr val="3E3E3E"/>
                </a:solidFill>
              </a:rPr>
              <a:t>d</a:t>
            </a:r>
            <a:r>
              <a:rPr sz="2400" spc="35" dirty="0">
                <a:solidFill>
                  <a:srgbClr val="3E3E3E"/>
                </a:solidFill>
              </a:rPr>
              <a:t>e</a:t>
            </a:r>
            <a:r>
              <a:rPr sz="2400" spc="-60" dirty="0">
                <a:solidFill>
                  <a:srgbClr val="3E3E3E"/>
                </a:solidFill>
              </a:rPr>
              <a:t>s</a:t>
            </a:r>
            <a:endParaRPr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WPS Presentation</Application>
  <PresentationFormat>On-screen Show (4:3)</PresentationFormat>
  <Paragraphs>73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Times New Roman</vt:lpstr>
      <vt:lpstr>Microsoft YaHei</vt:lpstr>
      <vt:lpstr>Arial Unicode MS</vt:lpstr>
      <vt:lpstr>Calibri</vt:lpstr>
      <vt:lpstr>Office Theme</vt:lpstr>
      <vt:lpstr>Paint.Picture</vt:lpstr>
      <vt:lpstr>Handling Exceptions in JSP</vt:lpstr>
      <vt:lpstr>Handling Exceptions in JSP</vt:lpstr>
      <vt:lpstr>Handling Exceptions in JSP</vt:lpstr>
      <vt:lpstr>Try-Catch Block</vt:lpstr>
      <vt:lpstr>PowerPoint 演示文稿</vt:lpstr>
      <vt:lpstr>PowerPoint 演示文稿</vt:lpstr>
      <vt:lpstr>&lt;error-page&gt;</vt:lpstr>
      <vt:lpstr>&lt;error-page&gt;</vt:lpstr>
      <vt:lpstr>&lt;error-page&gt;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JSP</dc:title>
  <dc:creator>Lss Pvt Ltd</dc:creator>
  <cp:lastModifiedBy>Steve Sam</cp:lastModifiedBy>
  <cp:revision>3</cp:revision>
  <dcterms:created xsi:type="dcterms:W3CDTF">2022-10-13T21:35:54Z</dcterms:created>
  <dcterms:modified xsi:type="dcterms:W3CDTF">2022-10-13T21:59:17Z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2022-10-12T05:30:00Z</vt:filetime>
  </property>
  <property fmtid="{D5CDD505-2E9C-101B-9397-08002B2CF9AE}" pid="5" name="ICV">
    <vt:lpwstr>BAE68B087B8B4F20910D07F3756B35BA</vt:lpwstr>
  </property>
  <property fmtid="{D5CDD505-2E9C-101B-9397-08002B2CF9AE}" pid="6" name="KSOProductBuildVer">
    <vt:lpwstr>1033-11.2.0.11341</vt:lpwstr>
  </property>
</Properties>
</file>