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71" r:id="rId6"/>
    <p:sldId id="272" r:id="rId7"/>
    <p:sldId id="259" r:id="rId8"/>
    <p:sldId id="260" r:id="rId9"/>
    <p:sldId id="261" r:id="rId10"/>
    <p:sldId id="273" r:id="rId11"/>
    <p:sldId id="262" r:id="rId12"/>
    <p:sldId id="263" r:id="rId13"/>
    <p:sldId id="264" r:id="rId14"/>
    <p:sldId id="265" r:id="rId15"/>
    <p:sldId id="274" r:id="rId16"/>
    <p:sldId id="275" r:id="rId17"/>
    <p:sldId id="266" r:id="rId18"/>
    <p:sldId id="267" r:id="rId19"/>
    <p:sldId id="268" r:id="rId20"/>
    <p:sldId id="276" r:id="rId21"/>
    <p:sldId id="269" r:id="rId22"/>
    <p:sldId id="270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6759" y="2041250"/>
            <a:ext cx="3618481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49784" y="3824330"/>
            <a:ext cx="1109243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2575" y="653824"/>
            <a:ext cx="313309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2575" y="2916965"/>
            <a:ext cx="6710045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34847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114" dirty="0">
                <a:solidFill>
                  <a:srgbClr val="101010"/>
                </a:solidFill>
              </a:rPr>
              <a:t>Simplifying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00" dirty="0">
                <a:solidFill>
                  <a:srgbClr val="101010"/>
                </a:solidFill>
              </a:rPr>
              <a:t>JSP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114" dirty="0">
                <a:solidFill>
                  <a:srgbClr val="101010"/>
                </a:solidFill>
              </a:rPr>
              <a:t>Development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60" dirty="0">
                <a:solidFill>
                  <a:srgbClr val="101010"/>
                </a:solidFill>
              </a:rPr>
              <a:t>with </a:t>
            </a:r>
            <a:r>
              <a:rPr sz="4500" spc="-1565" dirty="0">
                <a:solidFill>
                  <a:srgbClr val="101010"/>
                </a:solidFill>
              </a:rPr>
              <a:t> </a:t>
            </a:r>
            <a:r>
              <a:rPr sz="4500" spc="50" dirty="0">
                <a:solidFill>
                  <a:srgbClr val="101010"/>
                </a:solidFill>
              </a:rPr>
              <a:t>E</a:t>
            </a:r>
            <a:r>
              <a:rPr sz="4500" spc="-200" dirty="0">
                <a:solidFill>
                  <a:srgbClr val="101010"/>
                </a:solidFill>
              </a:rPr>
              <a:t>x</a:t>
            </a:r>
            <a:r>
              <a:rPr sz="4500" spc="-60" dirty="0">
                <a:solidFill>
                  <a:srgbClr val="101010"/>
                </a:solidFill>
              </a:rPr>
              <a:t>p</a:t>
            </a:r>
            <a:r>
              <a:rPr sz="4500" spc="-170" dirty="0">
                <a:solidFill>
                  <a:srgbClr val="101010"/>
                </a:solidFill>
              </a:rPr>
              <a:t>r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215" dirty="0">
                <a:solidFill>
                  <a:srgbClr val="101010"/>
                </a:solidFill>
              </a:rPr>
              <a:t>s</a:t>
            </a:r>
            <a:r>
              <a:rPr sz="4500" spc="-215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Language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124" y="1136642"/>
            <a:ext cx="579247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&lt;jsp:config&gt;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&lt;el-ignored&gt;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true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false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&lt;/el-ignored&gt;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ig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923690"/>
            <a:ext cx="5732780" cy="118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36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7305">
              <a:lnSpc>
                <a:spcPct val="100000"/>
              </a:lnSpc>
              <a:spcBef>
                <a:spcPts val="615"/>
              </a:spcBef>
            </a:pP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Descriptor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Element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124" y="1289042"/>
            <a:ext cx="600265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&lt;jsp:config&gt;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%@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ls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ig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923690"/>
            <a:ext cx="2992755" cy="118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36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7305">
              <a:lnSpc>
                <a:spcPct val="100000"/>
              </a:lnSpc>
              <a:spcBef>
                <a:spcPts val="615"/>
              </a:spcBef>
            </a:pPr>
            <a:r>
              <a:rPr sz="28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928" y="2718906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1A1A1A"/>
                </a:solidFill>
              </a:rPr>
              <a:t>Basic</a:t>
            </a:r>
            <a:r>
              <a:rPr sz="3600" spc="-275" dirty="0">
                <a:solidFill>
                  <a:srgbClr val="1A1A1A"/>
                </a:solidFill>
              </a:rPr>
              <a:t> </a:t>
            </a:r>
            <a:r>
              <a:rPr sz="3600" spc="5" dirty="0">
                <a:solidFill>
                  <a:srgbClr val="1A1A1A"/>
                </a:solidFill>
              </a:rPr>
              <a:t>Operators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339" y="519066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</a:rPr>
              <a:t>Basic</a:t>
            </a:r>
            <a:r>
              <a:rPr sz="3600" spc="-27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Operators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2713" y="1426464"/>
            <a:ext cx="10067545" cy="36088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418" y="5102352"/>
            <a:ext cx="469985" cy="7802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27544" y="5272270"/>
            <a:ext cx="9030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Reserved</a:t>
            </a:r>
            <a:r>
              <a:rPr sz="32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words</a:t>
            </a:r>
            <a:r>
              <a:rPr sz="32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32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2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true,false,null,empty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2514600" y="457200"/>
          <a:ext cx="7686040" cy="577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34075" imgH="5076825" progId="Paint.Picture">
                  <p:embed/>
                </p:oleObj>
              </mc:Choice>
              <mc:Fallback>
                <p:oleObj name="" r:id="rId1" imgW="5934075" imgH="50768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457200"/>
                        <a:ext cx="7686040" cy="577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1004570"/>
            <a:ext cx="78581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8840" y="2718906"/>
            <a:ext cx="3596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1A1A1A"/>
                </a:solidFill>
              </a:rPr>
              <a:t>Implicit</a:t>
            </a:r>
            <a:r>
              <a:rPr sz="3600" spc="-240" dirty="0">
                <a:solidFill>
                  <a:srgbClr val="1A1A1A"/>
                </a:solidFill>
              </a:rPr>
              <a:t> </a:t>
            </a:r>
            <a:r>
              <a:rPr sz="3600" spc="25" dirty="0">
                <a:solidFill>
                  <a:srgbClr val="1A1A1A"/>
                </a:solidFill>
              </a:rPr>
              <a:t>Objects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pageContext</a:t>
            </a:r>
            <a:r>
              <a:rPr spc="-235" dirty="0"/>
              <a:t> </a:t>
            </a:r>
            <a:r>
              <a:rPr spc="150" dirty="0"/>
              <a:t>O</a:t>
            </a:r>
            <a:r>
              <a:rPr spc="110" dirty="0"/>
              <a:t>b</a:t>
            </a:r>
            <a:r>
              <a:rPr spc="-50" dirty="0"/>
              <a:t>j</a:t>
            </a:r>
            <a:r>
              <a:rPr spc="-80" dirty="0"/>
              <a:t>e</a:t>
            </a:r>
            <a:r>
              <a:rPr spc="70" dirty="0"/>
              <a:t>ct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082540" y="1019810"/>
            <a:ext cx="6875145" cy="481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xt.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header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$[header["user-agent"]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58615" algn="l">
              <a:lnSpc>
                <a:spcPct val="100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headerValue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                                                                                          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 marR="3278505">
              <a:lnSpc>
                <a:spcPct val="100000"/>
              </a:lnSpc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uestScope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sessionScope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50360">
              <a:lnSpc>
                <a:spcPct val="100000"/>
              </a:lnSpc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paramValues 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initParam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4150360">
              <a:lnSpc>
                <a:spcPct val="100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cookie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3142" y="2842287"/>
            <a:ext cx="2430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005" marR="5080" indent="-66294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</a:t>
            </a:r>
            <a:r>
              <a:rPr sz="36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830" y="1883410"/>
            <a:ext cx="656907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${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course.courseName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${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lang="en-US"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uestScope.course.courseName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923690"/>
            <a:ext cx="6039485" cy="118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36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7305">
              <a:lnSpc>
                <a:spcPct val="100000"/>
              </a:lnSpc>
              <a:spcBef>
                <a:spcPts val="615"/>
              </a:spcBef>
            </a:pPr>
            <a:r>
              <a:rPr sz="28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property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01090" y="1012190"/>
          <a:ext cx="9989820" cy="483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982200" imgH="4829175" progId="Paint.Picture">
                  <p:embed/>
                </p:oleObj>
              </mc:Choice>
              <mc:Fallback>
                <p:oleObj name="" r:id="rId1" imgW="9982200" imgH="4829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1090" y="1012190"/>
                        <a:ext cx="9989820" cy="483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6330" y="5845175"/>
            <a:ext cx="4827270" cy="8858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5867400" y="5845175"/>
            <a:ext cx="5222875" cy="885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041250"/>
            <a:ext cx="641540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Fundamentals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938905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" y="1917065"/>
            <a:ext cx="45904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90"/>
            <a:ext cx="641540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Simplifying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Expression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EL</a:t>
            </a:r>
            <a:r>
              <a:rPr spc="-204" dirty="0"/>
              <a:t> </a:t>
            </a:r>
            <a:r>
              <a:rPr spc="10" dirty="0"/>
              <a:t>Fundamentals</a:t>
            </a:r>
            <a:endParaRPr spc="10" dirty="0"/>
          </a:p>
          <a:p>
            <a:pPr marL="952500" marR="201930">
              <a:lnSpc>
                <a:spcPct val="163000"/>
              </a:lnSpc>
            </a:pPr>
            <a:r>
              <a:rPr spc="25" dirty="0"/>
              <a:t>Basic</a:t>
            </a:r>
            <a:r>
              <a:rPr spc="-165" dirty="0"/>
              <a:t> </a:t>
            </a:r>
            <a:r>
              <a:rPr spc="25" dirty="0"/>
              <a:t>Operators </a:t>
            </a:r>
            <a:r>
              <a:rPr spc="-830" dirty="0"/>
              <a:t> </a:t>
            </a:r>
            <a:r>
              <a:rPr dirty="0"/>
              <a:t>Implicit</a:t>
            </a:r>
            <a:r>
              <a:rPr spc="-155" dirty="0"/>
              <a:t> </a:t>
            </a:r>
            <a:r>
              <a:rPr spc="30" dirty="0"/>
              <a:t>Objects</a:t>
            </a:r>
            <a:endParaRPr spc="30" dirty="0"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549784" y="3824330"/>
            <a:ext cx="11092431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9475" marR="508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Simplifying</a:t>
            </a:r>
            <a:r>
              <a:rPr spc="-120" dirty="0"/>
              <a:t> </a:t>
            </a:r>
            <a:r>
              <a:rPr spc="100" dirty="0"/>
              <a:t>JSP</a:t>
            </a:r>
            <a:r>
              <a:rPr spc="-120" dirty="0"/>
              <a:t> </a:t>
            </a:r>
            <a:r>
              <a:rPr spc="25" dirty="0"/>
              <a:t>Development</a:t>
            </a:r>
            <a:r>
              <a:rPr spc="-120" dirty="0"/>
              <a:t> </a:t>
            </a:r>
            <a:r>
              <a:rPr spc="30" dirty="0"/>
              <a:t>with </a:t>
            </a:r>
            <a:r>
              <a:rPr spc="-830" dirty="0"/>
              <a:t> </a:t>
            </a:r>
            <a:r>
              <a:rPr spc="5" dirty="0"/>
              <a:t>Expression</a:t>
            </a:r>
            <a:r>
              <a:rPr spc="-120" dirty="0"/>
              <a:t> </a:t>
            </a:r>
            <a:r>
              <a:rPr spc="30" dirty="0"/>
              <a:t>Language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985" y="2718906"/>
            <a:ext cx="396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1A1A1A"/>
                </a:solidFill>
              </a:rPr>
              <a:t>EL</a:t>
            </a:r>
            <a:r>
              <a:rPr sz="3600" spc="-270" dirty="0">
                <a:solidFill>
                  <a:srgbClr val="1A1A1A"/>
                </a:solidFill>
              </a:rPr>
              <a:t> </a:t>
            </a:r>
            <a:r>
              <a:rPr sz="3600" spc="-10" dirty="0">
                <a:solidFill>
                  <a:srgbClr val="1A1A1A"/>
                </a:solidFill>
              </a:rPr>
              <a:t>Fundamentals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371600" y="304800"/>
          <a:ext cx="9688830" cy="60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96350" imgH="5629275" progId="Paint.Picture">
                  <p:embed/>
                </p:oleObj>
              </mc:Choice>
              <mc:Fallback>
                <p:oleObj name="" r:id="rId1" imgW="8896350" imgH="5629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04800"/>
                        <a:ext cx="9688830" cy="60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828800" y="457200"/>
          <a:ext cx="9037320" cy="597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334375" imgH="5429250" progId="Paint.Picture">
                  <p:embed/>
                </p:oleObj>
              </mc:Choice>
              <mc:Fallback>
                <p:oleObj name="" r:id="rId1" imgW="8334375" imgH="5429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57200"/>
                        <a:ext cx="9037320" cy="597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956844"/>
            <a:ext cx="378142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Introduced</a:t>
            </a:r>
            <a:r>
              <a:rPr spc="-145" dirty="0"/>
              <a:t> </a:t>
            </a:r>
            <a:r>
              <a:rPr spc="20" dirty="0"/>
              <a:t>from</a:t>
            </a:r>
            <a:r>
              <a:rPr spc="-140" dirty="0"/>
              <a:t> </a:t>
            </a:r>
            <a:r>
              <a:rPr spc="100" dirty="0"/>
              <a:t>JSP</a:t>
            </a:r>
            <a:r>
              <a:rPr spc="-145" dirty="0"/>
              <a:t> </a:t>
            </a:r>
            <a:r>
              <a:rPr spc="-25" dirty="0"/>
              <a:t>2.0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Accessing</a:t>
            </a:r>
            <a:r>
              <a:rPr spc="-140" dirty="0"/>
              <a:t> </a:t>
            </a:r>
            <a:r>
              <a:rPr spc="20" dirty="0"/>
              <a:t>data</a:t>
            </a:r>
            <a:r>
              <a:rPr spc="-135" dirty="0"/>
              <a:t> </a:t>
            </a:r>
            <a:r>
              <a:rPr spc="20" dirty="0"/>
              <a:t>from</a:t>
            </a:r>
            <a:r>
              <a:rPr spc="-140" dirty="0"/>
              <a:t> </a:t>
            </a:r>
            <a:r>
              <a:rPr spc="-35" dirty="0"/>
              <a:t>a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J</a:t>
            </a:r>
            <a:r>
              <a:rPr spc="-90" dirty="0"/>
              <a:t>a</a:t>
            </a:r>
            <a:r>
              <a:rPr spc="-55" dirty="0"/>
              <a:t>v</a:t>
            </a:r>
            <a:r>
              <a:rPr spc="-40" dirty="0"/>
              <a:t>a</a:t>
            </a:r>
            <a:r>
              <a:rPr spc="80" dirty="0"/>
              <a:t>B</a:t>
            </a:r>
            <a:r>
              <a:rPr spc="15" dirty="0"/>
              <a:t>e</a:t>
            </a:r>
            <a:r>
              <a:rPr spc="-40" dirty="0"/>
              <a:t>a</a:t>
            </a:r>
            <a:r>
              <a:rPr spc="-130" dirty="0"/>
              <a:t>n,</a:t>
            </a:r>
            <a:r>
              <a:rPr spc="45" dirty="0"/>
              <a:t>R</a:t>
            </a:r>
            <a:r>
              <a:rPr spc="15" dirty="0"/>
              <a:t>e</a:t>
            </a:r>
            <a:r>
              <a:rPr spc="30" dirty="0"/>
              <a:t>que</a:t>
            </a:r>
            <a:r>
              <a:rPr spc="-80" dirty="0"/>
              <a:t>s</a:t>
            </a:r>
            <a:r>
              <a:rPr spc="-95" dirty="0"/>
              <a:t>t,</a:t>
            </a:r>
            <a:r>
              <a:rPr spc="45" dirty="0"/>
              <a:t>R</a:t>
            </a:r>
            <a:r>
              <a:rPr spc="15" dirty="0"/>
              <a:t>e</a:t>
            </a:r>
            <a:r>
              <a:rPr spc="55" dirty="0"/>
              <a:t>sp</a:t>
            </a:r>
            <a:r>
              <a:rPr spc="55" dirty="0"/>
              <a:t>o</a:t>
            </a:r>
            <a:r>
              <a:rPr spc="-25" dirty="0"/>
              <a:t>ns</a:t>
            </a:r>
            <a:r>
              <a:rPr spc="-50" dirty="0"/>
              <a:t>e</a:t>
            </a:r>
            <a:r>
              <a:rPr spc="-229" dirty="0"/>
              <a:t>,</a:t>
            </a:r>
            <a:r>
              <a:rPr spc="-45" dirty="0"/>
              <a:t>Se</a:t>
            </a:r>
            <a:r>
              <a:rPr spc="-80" dirty="0"/>
              <a:t>s</a:t>
            </a:r>
            <a:r>
              <a:rPr spc="-15" dirty="0"/>
              <a:t>s</a:t>
            </a:r>
            <a:r>
              <a:rPr spc="-15" dirty="0"/>
              <a:t>i</a:t>
            </a:r>
            <a:r>
              <a:rPr spc="114" dirty="0"/>
              <a:t>o</a:t>
            </a:r>
            <a:r>
              <a:rPr spc="-130" dirty="0"/>
              <a:t>n,</a:t>
            </a:r>
            <a:r>
              <a:rPr spc="145" dirty="0"/>
              <a:t>App</a:t>
            </a:r>
            <a:r>
              <a:rPr spc="55" dirty="0"/>
              <a:t>l</a:t>
            </a:r>
            <a:r>
              <a:rPr spc="20" dirty="0"/>
              <a:t>i</a:t>
            </a:r>
            <a:r>
              <a:rPr spc="90" dirty="0"/>
              <a:t>c  </a:t>
            </a:r>
            <a:r>
              <a:rPr spc="15" dirty="0"/>
              <a:t>ation</a:t>
            </a:r>
            <a:endParaRPr spc="15" dirty="0"/>
          </a:p>
          <a:p>
            <a:pPr marL="12700" marR="450850">
              <a:lnSpc>
                <a:spcPct val="163000"/>
              </a:lnSpc>
            </a:pPr>
            <a:r>
              <a:rPr spc="-365" dirty="0"/>
              <a:t>*,</a:t>
            </a:r>
            <a:r>
              <a:rPr spc="-110" dirty="0"/>
              <a:t> </a:t>
            </a:r>
            <a:r>
              <a:rPr spc="-335" dirty="0"/>
              <a:t>+,</a:t>
            </a:r>
            <a:r>
              <a:rPr spc="-114" dirty="0"/>
              <a:t> </a:t>
            </a:r>
            <a:r>
              <a:rPr spc="-114" dirty="0"/>
              <a:t>-</a:t>
            </a:r>
            <a:r>
              <a:rPr spc="-135" dirty="0"/>
              <a:t> </a:t>
            </a:r>
            <a:r>
              <a:rPr spc="-229" dirty="0"/>
              <a:t>,</a:t>
            </a:r>
            <a:r>
              <a:rPr spc="-110" dirty="0"/>
              <a:t> </a:t>
            </a:r>
            <a:r>
              <a:rPr spc="-35" dirty="0"/>
              <a:t>()</a:t>
            </a:r>
            <a:r>
              <a:rPr spc="-140" dirty="0"/>
              <a:t> </a:t>
            </a:r>
            <a:r>
              <a:rPr spc="-229" dirty="0"/>
              <a:t>,</a:t>
            </a:r>
            <a:r>
              <a:rPr spc="-110" dirty="0"/>
              <a:t> </a:t>
            </a:r>
            <a:r>
              <a:rPr spc="-5" dirty="0"/>
              <a:t>[</a:t>
            </a:r>
            <a:r>
              <a:rPr spc="-125" dirty="0"/>
              <a:t> </a:t>
            </a:r>
            <a:r>
              <a:rPr spc="-5" dirty="0"/>
              <a:t>]</a:t>
            </a:r>
            <a:r>
              <a:rPr spc="-125" dirty="0"/>
              <a:t> </a:t>
            </a:r>
            <a:r>
              <a:rPr spc="-40" dirty="0"/>
              <a:t>a</a:t>
            </a:r>
            <a:r>
              <a:rPr spc="-40" dirty="0"/>
              <a:t>n</a:t>
            </a:r>
            <a:r>
              <a:rPr spc="110" dirty="0"/>
              <a:t>d</a:t>
            </a:r>
            <a:r>
              <a:rPr spc="-100" dirty="0"/>
              <a:t> </a:t>
            </a:r>
            <a:r>
              <a:rPr spc="-445" dirty="0"/>
              <a:t>&lt;</a:t>
            </a:r>
            <a:r>
              <a:rPr spc="-125" dirty="0"/>
              <a:t> </a:t>
            </a:r>
            <a:r>
              <a:rPr spc="114" dirty="0"/>
              <a:t>o</a:t>
            </a:r>
            <a:r>
              <a:rPr spc="-35" dirty="0"/>
              <a:t>r</a:t>
            </a:r>
            <a:r>
              <a:rPr spc="-120" dirty="0"/>
              <a:t> </a:t>
            </a:r>
            <a:r>
              <a:rPr spc="-254" dirty="0"/>
              <a:t>I</a:t>
            </a:r>
            <a:r>
              <a:rPr spc="35" dirty="0"/>
              <a:t>t</a:t>
            </a:r>
            <a:r>
              <a:rPr spc="-229" dirty="0"/>
              <a:t>,</a:t>
            </a:r>
            <a:r>
              <a:rPr spc="-110" dirty="0"/>
              <a:t> </a:t>
            </a:r>
            <a:r>
              <a:rPr spc="-445" dirty="0"/>
              <a:t>&gt;</a:t>
            </a:r>
            <a:r>
              <a:rPr spc="-110" dirty="0"/>
              <a:t> </a:t>
            </a:r>
            <a:r>
              <a:rPr spc="114" dirty="0"/>
              <a:t>o</a:t>
            </a:r>
            <a:r>
              <a:rPr spc="-35" dirty="0"/>
              <a:t>r</a:t>
            </a:r>
            <a:r>
              <a:rPr spc="-120" dirty="0"/>
              <a:t> </a:t>
            </a:r>
            <a:r>
              <a:rPr spc="75" dirty="0"/>
              <a:t>gt</a:t>
            </a:r>
            <a:r>
              <a:rPr spc="-114" dirty="0"/>
              <a:t> </a:t>
            </a:r>
            <a:r>
              <a:rPr spc="-229" dirty="0"/>
              <a:t>,</a:t>
            </a:r>
            <a:r>
              <a:rPr spc="-110" dirty="0"/>
              <a:t> </a:t>
            </a:r>
            <a:r>
              <a:rPr spc="-220" dirty="0"/>
              <a:t>!</a:t>
            </a:r>
            <a:r>
              <a:rPr spc="-130" dirty="0"/>
              <a:t> </a:t>
            </a:r>
            <a:r>
              <a:rPr spc="45" dirty="0"/>
              <a:t>o</a:t>
            </a:r>
            <a:r>
              <a:rPr spc="35" dirty="0"/>
              <a:t>r</a:t>
            </a:r>
            <a:r>
              <a:rPr spc="-120" dirty="0"/>
              <a:t> </a:t>
            </a:r>
            <a:r>
              <a:rPr spc="-35" dirty="0"/>
              <a:t>n</a:t>
            </a:r>
            <a:r>
              <a:rPr spc="60" dirty="0"/>
              <a:t>ot  </a:t>
            </a:r>
            <a:r>
              <a:rPr spc="30" dirty="0"/>
              <a:t>Null</a:t>
            </a:r>
            <a:r>
              <a:rPr spc="-120" dirty="0"/>
              <a:t> </a:t>
            </a:r>
            <a:r>
              <a:rPr spc="40" dirty="0"/>
              <a:t>Friendly</a:t>
            </a:r>
            <a:r>
              <a:rPr spc="-114" dirty="0"/>
              <a:t> </a:t>
            </a:r>
            <a:r>
              <a:rPr spc="30" dirty="0"/>
              <a:t>Language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925082" y="2567966"/>
            <a:ext cx="32340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8030" algn="r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 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Language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Fundamentals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964" y="1973318"/>
            <a:ext cx="291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9070" algn="l"/>
              </a:tabLst>
            </a:pP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90" dirty="0"/>
              <a:t>e</a:t>
            </a:r>
            <a:r>
              <a:rPr dirty="0"/>
              <a:t>xp</a:t>
            </a:r>
            <a:r>
              <a:rPr spc="-50" dirty="0"/>
              <a:t>r</a:t>
            </a:r>
            <a:r>
              <a:rPr spc="-15" dirty="0"/>
              <a:t>e</a:t>
            </a:r>
            <a:r>
              <a:rPr spc="-80" dirty="0"/>
              <a:t>s</a:t>
            </a:r>
            <a:r>
              <a:rPr spc="-60" dirty="0"/>
              <a:t>s</a:t>
            </a:r>
            <a:r>
              <a:rPr spc="-30" dirty="0"/>
              <a:t>i</a:t>
            </a:r>
            <a:r>
              <a:rPr spc="85" dirty="0"/>
              <a:t>o</a:t>
            </a:r>
            <a:r>
              <a:rPr spc="-45" dirty="0"/>
              <a:t>n</a:t>
            </a:r>
            <a:r>
              <a:rPr dirty="0"/>
              <a:t>	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328295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</a:t>
            </a:r>
            <a:r>
              <a:rPr sz="24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025424"/>
            <a:ext cx="644144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More</a:t>
            </a:r>
            <a:r>
              <a:rPr spc="-120" dirty="0"/>
              <a:t> </a:t>
            </a:r>
            <a:r>
              <a:rPr spc="15" dirty="0"/>
              <a:t>information</a:t>
            </a:r>
            <a:r>
              <a:rPr spc="-120" dirty="0"/>
              <a:t> </a:t>
            </a:r>
            <a:r>
              <a:rPr spc="5" dirty="0"/>
              <a:t>using</a:t>
            </a:r>
            <a:r>
              <a:rPr spc="-114" dirty="0"/>
              <a:t> </a:t>
            </a:r>
            <a:r>
              <a:rPr spc="10" dirty="0"/>
              <a:t>simple</a:t>
            </a:r>
            <a:r>
              <a:rPr spc="-120" dirty="0"/>
              <a:t> </a:t>
            </a:r>
            <a:r>
              <a:rPr spc="10" dirty="0"/>
              <a:t>expression</a:t>
            </a:r>
            <a:endParaRPr spc="10" dirty="0"/>
          </a:p>
          <a:p>
            <a:pPr marL="12700" marR="57150">
              <a:lnSpc>
                <a:spcPct val="163000"/>
              </a:lnSpc>
            </a:pPr>
            <a:r>
              <a:rPr dirty="0"/>
              <a:t>Easy</a:t>
            </a:r>
            <a:r>
              <a:rPr spc="-130" dirty="0"/>
              <a:t> </a:t>
            </a:r>
            <a:r>
              <a:rPr spc="75" dirty="0"/>
              <a:t>to</a:t>
            </a:r>
            <a:r>
              <a:rPr spc="-125" dirty="0"/>
              <a:t> </a:t>
            </a:r>
            <a:r>
              <a:rPr spc="15" dirty="0"/>
              <a:t>access</a:t>
            </a:r>
            <a:r>
              <a:rPr spc="-125" dirty="0"/>
              <a:t> </a:t>
            </a:r>
            <a:r>
              <a:rPr spc="40" dirty="0"/>
              <a:t>or</a:t>
            </a:r>
            <a:r>
              <a:rPr spc="-125" dirty="0"/>
              <a:t> </a:t>
            </a:r>
            <a:r>
              <a:rPr spc="40" dirty="0"/>
              <a:t>modify</a:t>
            </a:r>
            <a:r>
              <a:rPr spc="-125" dirty="0"/>
              <a:t> </a:t>
            </a:r>
            <a:r>
              <a:rPr spc="5" dirty="0"/>
              <a:t>Bean</a:t>
            </a:r>
            <a:r>
              <a:rPr spc="-125" dirty="0"/>
              <a:t> </a:t>
            </a:r>
            <a:r>
              <a:rPr spc="30" dirty="0"/>
              <a:t>Properties </a:t>
            </a:r>
            <a:r>
              <a:rPr spc="-830" dirty="0"/>
              <a:t> </a:t>
            </a:r>
            <a:r>
              <a:rPr spc="65" dirty="0"/>
              <a:t>Access</a:t>
            </a:r>
            <a:r>
              <a:rPr spc="-120" dirty="0"/>
              <a:t> </a:t>
            </a:r>
            <a:r>
              <a:rPr spc="40" dirty="0"/>
              <a:t>Nested</a:t>
            </a:r>
            <a:r>
              <a:rPr spc="-114" dirty="0"/>
              <a:t> </a:t>
            </a:r>
            <a:r>
              <a:rPr spc="45" dirty="0"/>
              <a:t>Property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5082575" y="3808503"/>
            <a:ext cx="638873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Operators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Conversions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206" y="3116607"/>
            <a:ext cx="3463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36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Advantages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595" y="857250"/>
            <a:ext cx="9020175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Presentation</Application>
  <PresentationFormat>On-screen Show (4:3)</PresentationFormat>
  <Paragraphs>124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Courier New</vt:lpstr>
      <vt:lpstr>Arial MT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Paint.Picture</vt:lpstr>
      <vt:lpstr>Simplifying JSP Development with  Expression Language</vt:lpstr>
      <vt:lpstr>Module  Overview</vt:lpstr>
      <vt:lpstr>EL Fundamentals</vt:lpstr>
      <vt:lpstr>PowerPoint 演示文稿</vt:lpstr>
      <vt:lpstr>PowerPoint 演示文稿</vt:lpstr>
      <vt:lpstr>Accessing data from a</vt:lpstr>
      <vt:lpstr>$ { expression	}</vt:lpstr>
      <vt:lpstr>Easy to access or modify Bean Properties  Access Nested Property</vt:lpstr>
      <vt:lpstr>PowerPoint 演示文稿</vt:lpstr>
      <vt:lpstr>PowerPoint 演示文稿</vt:lpstr>
      <vt:lpstr>PowerPoint 演示文稿</vt:lpstr>
      <vt:lpstr>Basic Operators</vt:lpstr>
      <vt:lpstr>Basic Operators</vt:lpstr>
      <vt:lpstr>PowerPoint 演示文稿</vt:lpstr>
      <vt:lpstr>PowerPoint 演示文稿</vt:lpstr>
      <vt:lpstr>Implicit Objects</vt:lpstr>
      <vt:lpstr>pageContext Object</vt:lpstr>
      <vt:lpstr>PowerPoint 演示文稿</vt:lpstr>
      <vt:lpstr>PowerPoint 演示文稿</vt:lpstr>
      <vt:lpstr>PowerPoint 演示文稿</vt:lpstr>
      <vt:lpstr>Basic Operators  Implicit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JSP Development with  Expression Language</dc:title>
  <dc:creator>Lss Pvt Ltd</dc:creator>
  <cp:lastModifiedBy>Steve Sam</cp:lastModifiedBy>
  <cp:revision>6</cp:revision>
  <dcterms:created xsi:type="dcterms:W3CDTF">2022-10-15T17:36:28Z</dcterms:created>
  <dcterms:modified xsi:type="dcterms:W3CDTF">2022-10-15T18:26:58Z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2022-10-15T05:30:00Z</vt:filetime>
  </property>
  <property fmtid="{D5CDD505-2E9C-101B-9397-08002B2CF9AE}" pid="5" name="ICV">
    <vt:lpwstr>9B1EF645C4CC44ED9587B7F34DB3BED6</vt:lpwstr>
  </property>
  <property fmtid="{D5CDD505-2E9C-101B-9397-08002B2CF9AE}" pid="6" name="KSOProductBuildVer">
    <vt:lpwstr>1033-11.2.0.11341</vt:lpwstr>
  </property>
</Properties>
</file>