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1"/>
  </p:notesMasterIdLst>
  <p:sldIdLst>
    <p:sldId id="34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8" r:id="rId54"/>
    <p:sldId id="307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442" r:id="rId95"/>
    <p:sldId id="443" r:id="rId96"/>
    <p:sldId id="445" r:id="rId97"/>
    <p:sldId id="446" r:id="rId98"/>
    <p:sldId id="444" r:id="rId99"/>
    <p:sldId id="348" r:id="rId100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2"/>
        <p:guide pos="21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4" Type="http://schemas.openxmlformats.org/officeDocument/2006/relationships/tableStyles" Target="tableStyles.xml"/><Relationship Id="rId103" Type="http://schemas.openxmlformats.org/officeDocument/2006/relationships/viewProps" Target="viewProps.xml"/><Relationship Id="rId102" Type="http://schemas.openxmlformats.org/officeDocument/2006/relationships/presProps" Target="presProps.xml"/><Relationship Id="rId101" Type="http://schemas.openxmlformats.org/officeDocument/2006/relationships/notesMaster" Target="notesMasters/notesMaster1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30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0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5.png"/><Relationship Id="rId4" Type="http://schemas.openxmlformats.org/officeDocument/2006/relationships/image" Target="../media/image34.png"/><Relationship Id="rId31" Type="http://schemas.openxmlformats.org/officeDocument/2006/relationships/slideLayout" Target="../slideLayouts/slideLayout5.xml"/><Relationship Id="rId30" Type="http://schemas.openxmlformats.org/officeDocument/2006/relationships/image" Target="../media/image20.png"/><Relationship Id="rId3" Type="http://schemas.openxmlformats.org/officeDocument/2006/relationships/image" Target="../media/image33.png"/><Relationship Id="rId29" Type="http://schemas.openxmlformats.org/officeDocument/2006/relationships/image" Target="../media/image57.png"/><Relationship Id="rId28" Type="http://schemas.openxmlformats.org/officeDocument/2006/relationships/image" Target="../media/image56.png"/><Relationship Id="rId27" Type="http://schemas.openxmlformats.org/officeDocument/2006/relationships/image" Target="../media/image55.png"/><Relationship Id="rId26" Type="http://schemas.openxmlformats.org/officeDocument/2006/relationships/image" Target="../media/image54.png"/><Relationship Id="rId25" Type="http://schemas.openxmlformats.org/officeDocument/2006/relationships/image" Target="../media/image53.png"/><Relationship Id="rId24" Type="http://schemas.openxmlformats.org/officeDocument/2006/relationships/image" Target="../media/image52.png"/><Relationship Id="rId23" Type="http://schemas.openxmlformats.org/officeDocument/2006/relationships/image" Target="../media/image51.png"/><Relationship Id="rId22" Type="http://schemas.openxmlformats.org/officeDocument/2006/relationships/image" Target="../media/image50.png"/><Relationship Id="rId21" Type="http://schemas.openxmlformats.org/officeDocument/2006/relationships/image" Target="../media/image49.png"/><Relationship Id="rId20" Type="http://schemas.openxmlformats.org/officeDocument/2006/relationships/image" Target="../media/image48.png"/><Relationship Id="rId2" Type="http://schemas.openxmlformats.org/officeDocument/2006/relationships/image" Target="../media/image32.png"/><Relationship Id="rId19" Type="http://schemas.openxmlformats.org/officeDocument/2006/relationships/image" Target="../media/image47.png"/><Relationship Id="rId18" Type="http://schemas.openxmlformats.org/officeDocument/2006/relationships/image" Target="../media/image46.png"/><Relationship Id="rId17" Type="http://schemas.openxmlformats.org/officeDocument/2006/relationships/image" Target="../media/image45.png"/><Relationship Id="rId16" Type="http://schemas.openxmlformats.org/officeDocument/2006/relationships/image" Target="../media/image44.png"/><Relationship Id="rId15" Type="http://schemas.openxmlformats.org/officeDocument/2006/relationships/image" Target="../media/image43.png"/><Relationship Id="rId14" Type="http://schemas.openxmlformats.org/officeDocument/2006/relationships/image" Target="../media/image42.png"/><Relationship Id="rId13" Type="http://schemas.openxmlformats.org/officeDocument/2006/relationships/image" Target="../media/image29.png"/><Relationship Id="rId12" Type="http://schemas.openxmlformats.org/officeDocument/2006/relationships/image" Target="../media/image41.png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5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5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5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png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5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63.png"/><Relationship Id="rId11" Type="http://schemas.openxmlformats.org/officeDocument/2006/relationships/image" Target="../media/image62.png"/><Relationship Id="rId10" Type="http://schemas.openxmlformats.org/officeDocument/2006/relationships/image" Target="../media/image61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60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5.png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32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0.pn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60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5.png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32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20.png"/><Relationship Id="rId17" Type="http://schemas.openxmlformats.org/officeDocument/2006/relationships/image" Target="../media/image72.png"/><Relationship Id="rId16" Type="http://schemas.openxmlformats.org/officeDocument/2006/relationships/image" Target="../media/image71.png"/><Relationship Id="rId15" Type="http://schemas.openxmlformats.org/officeDocument/2006/relationships/image" Target="../media/image70.png"/><Relationship Id="rId14" Type="http://schemas.openxmlformats.org/officeDocument/2006/relationships/image" Target="../media/image69.png"/><Relationship Id="rId13" Type="http://schemas.openxmlformats.org/officeDocument/2006/relationships/image" Target="../media/image68.png"/><Relationship Id="rId12" Type="http://schemas.openxmlformats.org/officeDocument/2006/relationships/image" Target="../media/image67.png"/><Relationship Id="rId11" Type="http://schemas.openxmlformats.org/officeDocument/2006/relationships/image" Target="../media/image66.png"/><Relationship Id="rId10" Type="http://schemas.openxmlformats.org/officeDocument/2006/relationships/image" Target="../media/image65.png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32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20.png"/><Relationship Id="rId13" Type="http://schemas.openxmlformats.org/officeDocument/2006/relationships/image" Target="../media/image82.png"/><Relationship Id="rId12" Type="http://schemas.openxmlformats.org/officeDocument/2006/relationships/image" Target="../media/image81.png"/><Relationship Id="rId11" Type="http://schemas.openxmlformats.org/officeDocument/2006/relationships/image" Target="../media/image80.png"/><Relationship Id="rId10" Type="http://schemas.openxmlformats.org/officeDocument/2006/relationships/image" Target="../media/image79.png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32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30.png"/><Relationship Id="rId17" Type="http://schemas.openxmlformats.org/officeDocument/2006/relationships/image" Target="../media/image20.png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82.png"/><Relationship Id="rId12" Type="http://schemas.openxmlformats.org/officeDocument/2006/relationships/image" Target="../media/image81.png"/><Relationship Id="rId11" Type="http://schemas.openxmlformats.org/officeDocument/2006/relationships/image" Target="../media/image80.png"/><Relationship Id="rId10" Type="http://schemas.openxmlformats.org/officeDocument/2006/relationships/image" Target="../media/image79.png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20.png"/><Relationship Id="rId20" Type="http://schemas.openxmlformats.org/officeDocument/2006/relationships/image" Target="../media/image91.png"/><Relationship Id="rId2" Type="http://schemas.openxmlformats.org/officeDocument/2006/relationships/image" Target="../media/image32.png"/><Relationship Id="rId19" Type="http://schemas.openxmlformats.org/officeDocument/2006/relationships/image" Target="../media/image90.png"/><Relationship Id="rId18" Type="http://schemas.openxmlformats.org/officeDocument/2006/relationships/image" Target="../media/image89.png"/><Relationship Id="rId17" Type="http://schemas.openxmlformats.org/officeDocument/2006/relationships/image" Target="../media/image88.png"/><Relationship Id="rId16" Type="http://schemas.openxmlformats.org/officeDocument/2006/relationships/image" Target="../media/image87.png"/><Relationship Id="rId15" Type="http://schemas.openxmlformats.org/officeDocument/2006/relationships/image" Target="../media/image86.png"/><Relationship Id="rId14" Type="http://schemas.openxmlformats.org/officeDocument/2006/relationships/image" Target="../media/image85.png"/><Relationship Id="rId13" Type="http://schemas.openxmlformats.org/officeDocument/2006/relationships/image" Target="../media/image46.png"/><Relationship Id="rId12" Type="http://schemas.openxmlformats.org/officeDocument/2006/relationships/image" Target="../media/image84.png"/><Relationship Id="rId11" Type="http://schemas.openxmlformats.org/officeDocument/2006/relationships/image" Target="../media/image83.png"/><Relationship Id="rId10" Type="http://schemas.openxmlformats.org/officeDocument/2006/relationships/image" Target="../media/image79.png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6" Type="http://schemas.openxmlformats.org/officeDocument/2006/relationships/slideLayout" Target="../slideLayouts/slideLayout5.xml"/><Relationship Id="rId25" Type="http://schemas.openxmlformats.org/officeDocument/2006/relationships/image" Target="../media/image30.png"/><Relationship Id="rId24" Type="http://schemas.openxmlformats.org/officeDocument/2006/relationships/image" Target="../media/image20.png"/><Relationship Id="rId23" Type="http://schemas.openxmlformats.org/officeDocument/2006/relationships/image" Target="../media/image29.png"/><Relationship Id="rId22" Type="http://schemas.openxmlformats.org/officeDocument/2006/relationships/image" Target="../media/image28.png"/><Relationship Id="rId21" Type="http://schemas.openxmlformats.org/officeDocument/2006/relationships/image" Target="../media/image27.png"/><Relationship Id="rId20" Type="http://schemas.openxmlformats.org/officeDocument/2006/relationships/image" Target="../media/image91.png"/><Relationship Id="rId2" Type="http://schemas.openxmlformats.org/officeDocument/2006/relationships/image" Target="../media/image32.png"/><Relationship Id="rId19" Type="http://schemas.openxmlformats.org/officeDocument/2006/relationships/image" Target="../media/image90.png"/><Relationship Id="rId18" Type="http://schemas.openxmlformats.org/officeDocument/2006/relationships/image" Target="../media/image89.png"/><Relationship Id="rId17" Type="http://schemas.openxmlformats.org/officeDocument/2006/relationships/image" Target="../media/image88.png"/><Relationship Id="rId16" Type="http://schemas.openxmlformats.org/officeDocument/2006/relationships/image" Target="../media/image87.png"/><Relationship Id="rId15" Type="http://schemas.openxmlformats.org/officeDocument/2006/relationships/image" Target="../media/image86.png"/><Relationship Id="rId14" Type="http://schemas.openxmlformats.org/officeDocument/2006/relationships/image" Target="../media/image85.png"/><Relationship Id="rId13" Type="http://schemas.openxmlformats.org/officeDocument/2006/relationships/image" Target="../media/image46.png"/><Relationship Id="rId12" Type="http://schemas.openxmlformats.org/officeDocument/2006/relationships/image" Target="../media/image84.png"/><Relationship Id="rId11" Type="http://schemas.openxmlformats.org/officeDocument/2006/relationships/image" Target="../media/image83.png"/><Relationship Id="rId10" Type="http://schemas.openxmlformats.org/officeDocument/2006/relationships/image" Target="../media/image79.png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6" Type="http://schemas.openxmlformats.org/officeDocument/2006/relationships/slideLayout" Target="../slideLayouts/slideLayout5.xml"/><Relationship Id="rId25" Type="http://schemas.openxmlformats.org/officeDocument/2006/relationships/image" Target="../media/image30.png"/><Relationship Id="rId24" Type="http://schemas.openxmlformats.org/officeDocument/2006/relationships/image" Target="../media/image20.png"/><Relationship Id="rId23" Type="http://schemas.openxmlformats.org/officeDocument/2006/relationships/image" Target="../media/image29.png"/><Relationship Id="rId22" Type="http://schemas.openxmlformats.org/officeDocument/2006/relationships/image" Target="../media/image28.png"/><Relationship Id="rId21" Type="http://schemas.openxmlformats.org/officeDocument/2006/relationships/image" Target="../media/image27.png"/><Relationship Id="rId20" Type="http://schemas.openxmlformats.org/officeDocument/2006/relationships/image" Target="../media/image91.png"/><Relationship Id="rId2" Type="http://schemas.openxmlformats.org/officeDocument/2006/relationships/image" Target="../media/image32.png"/><Relationship Id="rId19" Type="http://schemas.openxmlformats.org/officeDocument/2006/relationships/image" Target="../media/image90.png"/><Relationship Id="rId18" Type="http://schemas.openxmlformats.org/officeDocument/2006/relationships/image" Target="../media/image89.png"/><Relationship Id="rId17" Type="http://schemas.openxmlformats.org/officeDocument/2006/relationships/image" Target="../media/image88.png"/><Relationship Id="rId16" Type="http://schemas.openxmlformats.org/officeDocument/2006/relationships/image" Target="../media/image87.png"/><Relationship Id="rId15" Type="http://schemas.openxmlformats.org/officeDocument/2006/relationships/image" Target="../media/image86.png"/><Relationship Id="rId14" Type="http://schemas.openxmlformats.org/officeDocument/2006/relationships/image" Target="../media/image85.png"/><Relationship Id="rId13" Type="http://schemas.openxmlformats.org/officeDocument/2006/relationships/image" Target="../media/image46.png"/><Relationship Id="rId12" Type="http://schemas.openxmlformats.org/officeDocument/2006/relationships/image" Target="../media/image84.png"/><Relationship Id="rId11" Type="http://schemas.openxmlformats.org/officeDocument/2006/relationships/image" Target="../media/image83.png"/><Relationship Id="rId10" Type="http://schemas.openxmlformats.org/officeDocument/2006/relationships/image" Target="../media/image79.png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6" Type="http://schemas.openxmlformats.org/officeDocument/2006/relationships/slideLayout" Target="../slideLayouts/slideLayout5.xml"/><Relationship Id="rId25" Type="http://schemas.openxmlformats.org/officeDocument/2006/relationships/image" Target="../media/image30.png"/><Relationship Id="rId24" Type="http://schemas.openxmlformats.org/officeDocument/2006/relationships/image" Target="../media/image20.png"/><Relationship Id="rId23" Type="http://schemas.openxmlformats.org/officeDocument/2006/relationships/image" Target="../media/image29.png"/><Relationship Id="rId22" Type="http://schemas.openxmlformats.org/officeDocument/2006/relationships/image" Target="../media/image28.png"/><Relationship Id="rId21" Type="http://schemas.openxmlformats.org/officeDocument/2006/relationships/image" Target="../media/image27.png"/><Relationship Id="rId20" Type="http://schemas.openxmlformats.org/officeDocument/2006/relationships/image" Target="../media/image91.png"/><Relationship Id="rId2" Type="http://schemas.openxmlformats.org/officeDocument/2006/relationships/image" Target="../media/image32.png"/><Relationship Id="rId19" Type="http://schemas.openxmlformats.org/officeDocument/2006/relationships/image" Target="../media/image90.png"/><Relationship Id="rId18" Type="http://schemas.openxmlformats.org/officeDocument/2006/relationships/image" Target="../media/image89.png"/><Relationship Id="rId17" Type="http://schemas.openxmlformats.org/officeDocument/2006/relationships/image" Target="../media/image88.png"/><Relationship Id="rId16" Type="http://schemas.openxmlformats.org/officeDocument/2006/relationships/image" Target="../media/image87.png"/><Relationship Id="rId15" Type="http://schemas.openxmlformats.org/officeDocument/2006/relationships/image" Target="../media/image86.png"/><Relationship Id="rId14" Type="http://schemas.openxmlformats.org/officeDocument/2006/relationships/image" Target="../media/image85.png"/><Relationship Id="rId13" Type="http://schemas.openxmlformats.org/officeDocument/2006/relationships/image" Target="../media/image46.png"/><Relationship Id="rId12" Type="http://schemas.openxmlformats.org/officeDocument/2006/relationships/image" Target="../media/image84.png"/><Relationship Id="rId11" Type="http://schemas.openxmlformats.org/officeDocument/2006/relationships/image" Target="../media/image83.png"/><Relationship Id="rId10" Type="http://schemas.openxmlformats.org/officeDocument/2006/relationships/image" Target="../media/image79.png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46.png"/><Relationship Id="rId5" Type="http://schemas.openxmlformats.org/officeDocument/2006/relationships/image" Target="../media/image83.png"/><Relationship Id="rId4" Type="http://schemas.openxmlformats.org/officeDocument/2006/relationships/image" Target="../media/image78.png"/><Relationship Id="rId3" Type="http://schemas.openxmlformats.org/officeDocument/2006/relationships/image" Target="../media/image92.png"/><Relationship Id="rId2" Type="http://schemas.openxmlformats.org/officeDocument/2006/relationships/image" Target="../media/image32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30.png"/><Relationship Id="rId13" Type="http://schemas.openxmlformats.org/officeDocument/2006/relationships/image" Target="../media/image20.png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46.png"/><Relationship Id="rId5" Type="http://schemas.openxmlformats.org/officeDocument/2006/relationships/image" Target="../media/image83.png"/><Relationship Id="rId4" Type="http://schemas.openxmlformats.org/officeDocument/2006/relationships/image" Target="../media/image78.png"/><Relationship Id="rId3" Type="http://schemas.openxmlformats.org/officeDocument/2006/relationships/image" Target="../media/image92.png"/><Relationship Id="rId2" Type="http://schemas.openxmlformats.org/officeDocument/2006/relationships/image" Target="../media/image32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30.png"/><Relationship Id="rId13" Type="http://schemas.openxmlformats.org/officeDocument/2006/relationships/image" Target="../media/image20.png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png"/><Relationship Id="rId8" Type="http://schemas.openxmlformats.org/officeDocument/2006/relationships/image" Target="../media/image103.png"/><Relationship Id="rId7" Type="http://schemas.openxmlformats.org/officeDocument/2006/relationships/image" Target="../media/image24.png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79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0.png"/><Relationship Id="rId12" Type="http://schemas.openxmlformats.org/officeDocument/2006/relationships/image" Target="../media/image107.png"/><Relationship Id="rId11" Type="http://schemas.openxmlformats.org/officeDocument/2006/relationships/image" Target="../media/image106.png"/><Relationship Id="rId10" Type="http://schemas.openxmlformats.org/officeDocument/2006/relationships/image" Target="../media/image105.png"/><Relationship Id="rId1" Type="http://schemas.openxmlformats.org/officeDocument/2006/relationships/image" Target="../media/image98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12.png"/><Relationship Id="rId7" Type="http://schemas.openxmlformats.org/officeDocument/2006/relationships/image" Target="../media/image111.png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98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png"/><Relationship Id="rId8" Type="http://schemas.openxmlformats.org/officeDocument/2006/relationships/image" Target="../media/image112.png"/><Relationship Id="rId7" Type="http://schemas.openxmlformats.org/officeDocument/2006/relationships/image" Target="../media/image111.png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20.png"/><Relationship Id="rId16" Type="http://schemas.openxmlformats.org/officeDocument/2006/relationships/image" Target="../media/image119.png"/><Relationship Id="rId15" Type="http://schemas.openxmlformats.org/officeDocument/2006/relationships/image" Target="../media/image118.png"/><Relationship Id="rId14" Type="http://schemas.openxmlformats.org/officeDocument/2006/relationships/image" Target="../media/image117.png"/><Relationship Id="rId13" Type="http://schemas.openxmlformats.org/officeDocument/2006/relationships/image" Target="../media/image39.png"/><Relationship Id="rId12" Type="http://schemas.openxmlformats.org/officeDocument/2006/relationships/image" Target="../media/image116.png"/><Relationship Id="rId11" Type="http://schemas.openxmlformats.org/officeDocument/2006/relationships/image" Target="../media/image115.png"/><Relationship Id="rId10" Type="http://schemas.openxmlformats.org/officeDocument/2006/relationships/image" Target="../media/image114.png"/><Relationship Id="rId1" Type="http://schemas.openxmlformats.org/officeDocument/2006/relationships/image" Target="../media/image9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0.png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3" Type="http://schemas.openxmlformats.org/officeDocument/2006/relationships/image" Target="../media/image121.png"/><Relationship Id="rId2" Type="http://schemas.openxmlformats.org/officeDocument/2006/relationships/image" Target="../media/image108.png"/><Relationship Id="rId1" Type="http://schemas.openxmlformats.org/officeDocument/2006/relationships/image" Target="../media/image120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4.png"/><Relationship Id="rId8" Type="http://schemas.openxmlformats.org/officeDocument/2006/relationships/image" Target="../media/image123.png"/><Relationship Id="rId7" Type="http://schemas.openxmlformats.org/officeDocument/2006/relationships/image" Target="../media/image122.png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3" Type="http://schemas.openxmlformats.org/officeDocument/2006/relationships/image" Target="../media/image121.png"/><Relationship Id="rId2" Type="http://schemas.openxmlformats.org/officeDocument/2006/relationships/image" Target="../media/image108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0.png"/><Relationship Id="rId10" Type="http://schemas.openxmlformats.org/officeDocument/2006/relationships/image" Target="../media/image125.png"/><Relationship Id="rId1" Type="http://schemas.openxmlformats.org/officeDocument/2006/relationships/image" Target="../media/image120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0.png"/><Relationship Id="rId8" Type="http://schemas.openxmlformats.org/officeDocument/2006/relationships/image" Target="../media/image131.png"/><Relationship Id="rId7" Type="http://schemas.openxmlformats.org/officeDocument/2006/relationships/image" Target="../media/image130.png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77.png"/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0.png"/><Relationship Id="rId12" Type="http://schemas.openxmlformats.org/officeDocument/2006/relationships/image" Target="../media/image24.png"/><Relationship Id="rId11" Type="http://schemas.openxmlformats.org/officeDocument/2006/relationships/image" Target="../media/image132.png"/><Relationship Id="rId10" Type="http://schemas.openxmlformats.org/officeDocument/2006/relationships/image" Target="../media/image111.png"/><Relationship Id="rId1" Type="http://schemas.openxmlformats.org/officeDocument/2006/relationships/image" Target="../media/image120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0.png"/><Relationship Id="rId8" Type="http://schemas.openxmlformats.org/officeDocument/2006/relationships/image" Target="../media/image131.png"/><Relationship Id="rId7" Type="http://schemas.openxmlformats.org/officeDocument/2006/relationships/image" Target="../media/image130.png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77.png"/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20.png"/><Relationship Id="rId17" Type="http://schemas.openxmlformats.org/officeDocument/2006/relationships/image" Target="../media/image136.png"/><Relationship Id="rId16" Type="http://schemas.openxmlformats.org/officeDocument/2006/relationships/image" Target="../media/image135.png"/><Relationship Id="rId15" Type="http://schemas.openxmlformats.org/officeDocument/2006/relationships/image" Target="../media/image134.png"/><Relationship Id="rId14" Type="http://schemas.openxmlformats.org/officeDocument/2006/relationships/image" Target="../media/image83.png"/><Relationship Id="rId13" Type="http://schemas.openxmlformats.org/officeDocument/2006/relationships/image" Target="../media/image133.png"/><Relationship Id="rId12" Type="http://schemas.openxmlformats.org/officeDocument/2006/relationships/image" Target="../media/image24.png"/><Relationship Id="rId11" Type="http://schemas.openxmlformats.org/officeDocument/2006/relationships/image" Target="../media/image132.png"/><Relationship Id="rId10" Type="http://schemas.openxmlformats.org/officeDocument/2006/relationships/image" Target="../media/image111.png"/><Relationship Id="rId1" Type="http://schemas.openxmlformats.org/officeDocument/2006/relationships/image" Target="../media/image1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7.png"/><Relationship Id="rId1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6.png"/><Relationship Id="rId8" Type="http://schemas.openxmlformats.org/officeDocument/2006/relationships/image" Target="../media/image145.png"/><Relationship Id="rId7" Type="http://schemas.openxmlformats.org/officeDocument/2006/relationships/image" Target="../media/image144.png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48.png"/><Relationship Id="rId10" Type="http://schemas.openxmlformats.org/officeDocument/2006/relationships/image" Target="../media/image147.png"/><Relationship Id="rId1" Type="http://schemas.openxmlformats.org/officeDocument/2006/relationships/image" Target="../media/image138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0.png"/><Relationship Id="rId7" Type="http://schemas.openxmlformats.org/officeDocument/2006/relationships/image" Target="../media/image145.png"/><Relationship Id="rId6" Type="http://schemas.openxmlformats.org/officeDocument/2006/relationships/image" Target="../media/image153.png"/><Relationship Id="rId5" Type="http://schemas.openxmlformats.org/officeDocument/2006/relationships/image" Target="../media/image108.png"/><Relationship Id="rId4" Type="http://schemas.openxmlformats.org/officeDocument/2006/relationships/image" Target="../media/image152.png"/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image" Target="../media/image149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9.png"/><Relationship Id="rId8" Type="http://schemas.openxmlformats.org/officeDocument/2006/relationships/image" Target="../media/image81.png"/><Relationship Id="rId7" Type="http://schemas.openxmlformats.org/officeDocument/2006/relationships/image" Target="../media/image158.png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08.png"/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0.png"/><Relationship Id="rId1" Type="http://schemas.openxmlformats.org/officeDocument/2006/relationships/image" Target="../media/image149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9.png"/><Relationship Id="rId8" Type="http://schemas.openxmlformats.org/officeDocument/2006/relationships/image" Target="../media/image81.png"/><Relationship Id="rId7" Type="http://schemas.openxmlformats.org/officeDocument/2006/relationships/image" Target="../media/image158.png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08.png"/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161.png"/><Relationship Id="rId13" Type="http://schemas.openxmlformats.org/officeDocument/2006/relationships/image" Target="../media/image160.png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14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0.png"/><Relationship Id="rId6" Type="http://schemas.openxmlformats.org/officeDocument/2006/relationships/image" Target="../media/image145.png"/><Relationship Id="rId5" Type="http://schemas.openxmlformats.org/officeDocument/2006/relationships/image" Target="../media/image163.png"/><Relationship Id="rId4" Type="http://schemas.openxmlformats.org/officeDocument/2006/relationships/image" Target="../media/image108.png"/><Relationship Id="rId3" Type="http://schemas.openxmlformats.org/officeDocument/2006/relationships/image" Target="../media/image162.png"/><Relationship Id="rId2" Type="http://schemas.openxmlformats.org/officeDocument/2006/relationships/image" Target="../media/image154.png"/><Relationship Id="rId1" Type="http://schemas.openxmlformats.org/officeDocument/2006/relationships/image" Target="../media/image149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145.png"/><Relationship Id="rId5" Type="http://schemas.openxmlformats.org/officeDocument/2006/relationships/image" Target="../media/image163.png"/><Relationship Id="rId4" Type="http://schemas.openxmlformats.org/officeDocument/2006/relationships/image" Target="../media/image108.png"/><Relationship Id="rId3" Type="http://schemas.openxmlformats.org/officeDocument/2006/relationships/image" Target="../media/image162.png"/><Relationship Id="rId2" Type="http://schemas.openxmlformats.org/officeDocument/2006/relationships/image" Target="../media/image154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61.png"/><Relationship Id="rId10" Type="http://schemas.openxmlformats.org/officeDocument/2006/relationships/image" Target="../media/image160.png"/><Relationship Id="rId1" Type="http://schemas.openxmlformats.org/officeDocument/2006/relationships/image" Target="../media/image149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64.png"/><Relationship Id="rId4" Type="http://schemas.openxmlformats.org/officeDocument/2006/relationships/image" Target="../media/image108.png"/><Relationship Id="rId3" Type="http://schemas.openxmlformats.org/officeDocument/2006/relationships/image" Target="../media/image162.png"/><Relationship Id="rId2" Type="http://schemas.openxmlformats.org/officeDocument/2006/relationships/image" Target="../media/image154.png"/><Relationship Id="rId1" Type="http://schemas.openxmlformats.org/officeDocument/2006/relationships/image" Target="../media/image149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1.png"/><Relationship Id="rId8" Type="http://schemas.openxmlformats.org/officeDocument/2006/relationships/image" Target="../media/image160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164.png"/><Relationship Id="rId4" Type="http://schemas.openxmlformats.org/officeDocument/2006/relationships/image" Target="../media/image108.png"/><Relationship Id="rId3" Type="http://schemas.openxmlformats.org/officeDocument/2006/relationships/image" Target="../media/image162.png"/><Relationship Id="rId2" Type="http://schemas.openxmlformats.org/officeDocument/2006/relationships/image" Target="../media/image154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4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5.png"/><Relationship Id="rId1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70.png"/><Relationship Id="rId7" Type="http://schemas.openxmlformats.org/officeDocument/2006/relationships/image" Target="../media/image171.png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0.png"/><Relationship Id="rId1" Type="http://schemas.openxmlformats.org/officeDocument/2006/relationships/image" Target="../media/image149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70.png"/><Relationship Id="rId7" Type="http://schemas.openxmlformats.org/officeDocument/2006/relationships/image" Target="../media/image171.png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20.png"/><Relationship Id="rId15" Type="http://schemas.openxmlformats.org/officeDocument/2006/relationships/image" Target="../media/image176.png"/><Relationship Id="rId14" Type="http://schemas.openxmlformats.org/officeDocument/2006/relationships/image" Target="../media/image175.png"/><Relationship Id="rId13" Type="http://schemas.openxmlformats.org/officeDocument/2006/relationships/image" Target="../media/image174.png"/><Relationship Id="rId12" Type="http://schemas.openxmlformats.org/officeDocument/2006/relationships/image" Target="../media/image84.png"/><Relationship Id="rId11" Type="http://schemas.openxmlformats.org/officeDocument/2006/relationships/image" Target="../media/image173.png"/><Relationship Id="rId10" Type="http://schemas.openxmlformats.org/officeDocument/2006/relationships/image" Target="../media/image172.png"/><Relationship Id="rId1" Type="http://schemas.openxmlformats.org/officeDocument/2006/relationships/image" Target="../media/image14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70.png"/><Relationship Id="rId7" Type="http://schemas.openxmlformats.org/officeDocument/2006/relationships/image" Target="../media/image171.png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0.png"/><Relationship Id="rId12" Type="http://schemas.openxmlformats.org/officeDocument/2006/relationships/image" Target="../media/image64.png"/><Relationship Id="rId11" Type="http://schemas.openxmlformats.org/officeDocument/2006/relationships/image" Target="../media/image178.png"/><Relationship Id="rId10" Type="http://schemas.openxmlformats.org/officeDocument/2006/relationships/image" Target="../media/image177.png"/><Relationship Id="rId1" Type="http://schemas.openxmlformats.org/officeDocument/2006/relationships/image" Target="../media/image149.png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70.png"/><Relationship Id="rId7" Type="http://schemas.openxmlformats.org/officeDocument/2006/relationships/image" Target="../media/image179.png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0.png"/><Relationship Id="rId1" Type="http://schemas.openxmlformats.org/officeDocument/2006/relationships/image" Target="../media/image149.pn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70.png"/><Relationship Id="rId7" Type="http://schemas.openxmlformats.org/officeDocument/2006/relationships/image" Target="../media/image179.png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20.png"/><Relationship Id="rId15" Type="http://schemas.openxmlformats.org/officeDocument/2006/relationships/image" Target="../media/image184.png"/><Relationship Id="rId14" Type="http://schemas.openxmlformats.org/officeDocument/2006/relationships/image" Target="../media/image183.png"/><Relationship Id="rId13" Type="http://schemas.openxmlformats.org/officeDocument/2006/relationships/image" Target="../media/image24.png"/><Relationship Id="rId12" Type="http://schemas.openxmlformats.org/officeDocument/2006/relationships/image" Target="../media/image182.png"/><Relationship Id="rId11" Type="http://schemas.openxmlformats.org/officeDocument/2006/relationships/image" Target="../media/image181.png"/><Relationship Id="rId10" Type="http://schemas.openxmlformats.org/officeDocument/2006/relationships/image" Target="../media/image180.png"/><Relationship Id="rId1" Type="http://schemas.openxmlformats.org/officeDocument/2006/relationships/image" Target="../media/image149.png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70.png"/><Relationship Id="rId7" Type="http://schemas.openxmlformats.org/officeDocument/2006/relationships/image" Target="../media/image179.png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20.png"/><Relationship Id="rId16" Type="http://schemas.openxmlformats.org/officeDocument/2006/relationships/image" Target="../media/image184.png"/><Relationship Id="rId15" Type="http://schemas.openxmlformats.org/officeDocument/2006/relationships/image" Target="../media/image188.png"/><Relationship Id="rId14" Type="http://schemas.openxmlformats.org/officeDocument/2006/relationships/image" Target="../media/image24.png"/><Relationship Id="rId13" Type="http://schemas.openxmlformats.org/officeDocument/2006/relationships/image" Target="../media/image187.png"/><Relationship Id="rId12" Type="http://schemas.openxmlformats.org/officeDocument/2006/relationships/image" Target="../media/image186.png"/><Relationship Id="rId11" Type="http://schemas.openxmlformats.org/officeDocument/2006/relationships/image" Target="../media/image102.png"/><Relationship Id="rId10" Type="http://schemas.openxmlformats.org/officeDocument/2006/relationships/image" Target="../media/image185.png"/><Relationship Id="rId1" Type="http://schemas.openxmlformats.org/officeDocument/2006/relationships/image" Target="../media/image149.png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0.png"/><Relationship Id="rId7" Type="http://schemas.openxmlformats.org/officeDocument/2006/relationships/image" Target="../media/image195.png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image" Target="../media/image18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0.png"/><Relationship Id="rId6" Type="http://schemas.openxmlformats.org/officeDocument/2006/relationships/image" Target="../media/image194.png"/><Relationship Id="rId5" Type="http://schemas.openxmlformats.org/officeDocument/2006/relationships/image" Target="../media/image196.png"/><Relationship Id="rId4" Type="http://schemas.openxmlformats.org/officeDocument/2006/relationships/image" Target="../media/image92.png"/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image" Target="../media/image189.png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0.png"/><Relationship Id="rId7" Type="http://schemas.openxmlformats.org/officeDocument/2006/relationships/image" Target="../media/image197.png"/><Relationship Id="rId6" Type="http://schemas.openxmlformats.org/officeDocument/2006/relationships/image" Target="../media/image194.png"/><Relationship Id="rId5" Type="http://schemas.openxmlformats.org/officeDocument/2006/relationships/image" Target="../media/image196.png"/><Relationship Id="rId4" Type="http://schemas.openxmlformats.org/officeDocument/2006/relationships/image" Target="../media/image92.png"/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89.png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201.png"/><Relationship Id="rId7" Type="http://schemas.openxmlformats.org/officeDocument/2006/relationships/image" Target="../media/image200.png"/><Relationship Id="rId6" Type="http://schemas.openxmlformats.org/officeDocument/2006/relationships/image" Target="../media/image7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89.png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2.png"/><Relationship Id="rId8" Type="http://schemas.openxmlformats.org/officeDocument/2006/relationships/image" Target="../media/image201.png"/><Relationship Id="rId7" Type="http://schemas.openxmlformats.org/officeDocument/2006/relationships/image" Target="../media/image200.png"/><Relationship Id="rId6" Type="http://schemas.openxmlformats.org/officeDocument/2006/relationships/image" Target="../media/image7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30.png"/><Relationship Id="rId10" Type="http://schemas.openxmlformats.org/officeDocument/2006/relationships/image" Target="../media/image20.png"/><Relationship Id="rId1" Type="http://schemas.openxmlformats.org/officeDocument/2006/relationships/image" Target="../media/image18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3.png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1.png"/><Relationship Id="rId8" Type="http://schemas.openxmlformats.org/officeDocument/2006/relationships/image" Target="../media/image159.png"/><Relationship Id="rId7" Type="http://schemas.openxmlformats.org/officeDocument/2006/relationships/image" Target="../media/image210.png"/><Relationship Id="rId6" Type="http://schemas.openxmlformats.org/officeDocument/2006/relationships/image" Target="../media/image209.png"/><Relationship Id="rId5" Type="http://schemas.openxmlformats.org/officeDocument/2006/relationships/image" Target="../media/image208.png"/><Relationship Id="rId4" Type="http://schemas.openxmlformats.org/officeDocument/2006/relationships/image" Target="../media/image207.png"/><Relationship Id="rId3" Type="http://schemas.openxmlformats.org/officeDocument/2006/relationships/image" Target="../media/image206.png"/><Relationship Id="rId2" Type="http://schemas.openxmlformats.org/officeDocument/2006/relationships/image" Target="../media/image205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215.png"/><Relationship Id="rId13" Type="http://schemas.openxmlformats.org/officeDocument/2006/relationships/image" Target="../media/image214.png"/><Relationship Id="rId12" Type="http://schemas.openxmlformats.org/officeDocument/2006/relationships/image" Target="../media/image81.png"/><Relationship Id="rId11" Type="http://schemas.openxmlformats.org/officeDocument/2006/relationships/image" Target="../media/image213.png"/><Relationship Id="rId10" Type="http://schemas.openxmlformats.org/officeDocument/2006/relationships/image" Target="../media/image212.png"/><Relationship Id="rId1" Type="http://schemas.openxmlformats.org/officeDocument/2006/relationships/image" Target="../media/image204.png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3.png"/><Relationship Id="rId8" Type="http://schemas.openxmlformats.org/officeDocument/2006/relationships/image" Target="../media/image222.png"/><Relationship Id="rId7" Type="http://schemas.openxmlformats.org/officeDocument/2006/relationships/image" Target="../media/image221.png"/><Relationship Id="rId6" Type="http://schemas.openxmlformats.org/officeDocument/2006/relationships/image" Target="../media/image220.png"/><Relationship Id="rId5" Type="http://schemas.openxmlformats.org/officeDocument/2006/relationships/image" Target="../media/image219.png"/><Relationship Id="rId4" Type="http://schemas.openxmlformats.org/officeDocument/2006/relationships/image" Target="../media/image218.png"/><Relationship Id="rId3" Type="http://schemas.openxmlformats.org/officeDocument/2006/relationships/image" Target="../media/image217.png"/><Relationship Id="rId2" Type="http://schemas.openxmlformats.org/officeDocument/2006/relationships/image" Target="../media/image216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30.png"/><Relationship Id="rId17" Type="http://schemas.openxmlformats.org/officeDocument/2006/relationships/image" Target="../media/image20.png"/><Relationship Id="rId16" Type="http://schemas.openxmlformats.org/officeDocument/2006/relationships/image" Target="../media/image230.png"/><Relationship Id="rId15" Type="http://schemas.openxmlformats.org/officeDocument/2006/relationships/image" Target="../media/image229.png"/><Relationship Id="rId14" Type="http://schemas.openxmlformats.org/officeDocument/2006/relationships/image" Target="../media/image228.png"/><Relationship Id="rId13" Type="http://schemas.openxmlformats.org/officeDocument/2006/relationships/image" Target="../media/image227.png"/><Relationship Id="rId12" Type="http://schemas.openxmlformats.org/officeDocument/2006/relationships/image" Target="../media/image226.png"/><Relationship Id="rId11" Type="http://schemas.openxmlformats.org/officeDocument/2006/relationships/image" Target="../media/image225.png"/><Relationship Id="rId10" Type="http://schemas.openxmlformats.org/officeDocument/2006/relationships/image" Target="../media/image224.png"/><Relationship Id="rId1" Type="http://schemas.openxmlformats.org/officeDocument/2006/relationships/image" Target="../media/image149.png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0.png"/><Relationship Id="rId3" Type="http://schemas.openxmlformats.org/officeDocument/2006/relationships/image" Target="../media/image231.png"/><Relationship Id="rId2" Type="http://schemas.openxmlformats.org/officeDocument/2006/relationships/image" Target="../media/image205.png"/><Relationship Id="rId1" Type="http://schemas.openxmlformats.org/officeDocument/2006/relationships/image" Target="../media/image204.png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5.png"/><Relationship Id="rId8" Type="http://schemas.openxmlformats.org/officeDocument/2006/relationships/image" Target="../media/image227.png"/><Relationship Id="rId7" Type="http://schemas.openxmlformats.org/officeDocument/2006/relationships/image" Target="../media/image234.png"/><Relationship Id="rId6" Type="http://schemas.openxmlformats.org/officeDocument/2006/relationships/image" Target="../media/image52.png"/><Relationship Id="rId5" Type="http://schemas.openxmlformats.org/officeDocument/2006/relationships/image" Target="../media/image233.png"/><Relationship Id="rId4" Type="http://schemas.openxmlformats.org/officeDocument/2006/relationships/image" Target="../media/image232.png"/><Relationship Id="rId3" Type="http://schemas.openxmlformats.org/officeDocument/2006/relationships/image" Target="../media/image231.png"/><Relationship Id="rId2" Type="http://schemas.openxmlformats.org/officeDocument/2006/relationships/image" Target="../media/image205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0.png"/><Relationship Id="rId11" Type="http://schemas.openxmlformats.org/officeDocument/2006/relationships/image" Target="../media/image236.png"/><Relationship Id="rId10" Type="http://schemas.openxmlformats.org/officeDocument/2006/relationships/image" Target="../media/image68.png"/><Relationship Id="rId1" Type="http://schemas.openxmlformats.org/officeDocument/2006/relationships/image" Target="../media/image204.png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5.png"/><Relationship Id="rId8" Type="http://schemas.openxmlformats.org/officeDocument/2006/relationships/image" Target="../media/image227.png"/><Relationship Id="rId7" Type="http://schemas.openxmlformats.org/officeDocument/2006/relationships/image" Target="../media/image234.png"/><Relationship Id="rId6" Type="http://schemas.openxmlformats.org/officeDocument/2006/relationships/image" Target="../media/image52.png"/><Relationship Id="rId5" Type="http://schemas.openxmlformats.org/officeDocument/2006/relationships/image" Target="../media/image233.png"/><Relationship Id="rId4" Type="http://schemas.openxmlformats.org/officeDocument/2006/relationships/image" Target="../media/image232.png"/><Relationship Id="rId3" Type="http://schemas.openxmlformats.org/officeDocument/2006/relationships/image" Target="../media/image231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205.png"/><Relationship Id="rId19" Type="http://schemas.openxmlformats.org/officeDocument/2006/relationships/image" Target="../media/image241.png"/><Relationship Id="rId18" Type="http://schemas.openxmlformats.org/officeDocument/2006/relationships/image" Target="../media/image20.png"/><Relationship Id="rId17" Type="http://schemas.openxmlformats.org/officeDocument/2006/relationships/image" Target="../media/image240.png"/><Relationship Id="rId16" Type="http://schemas.openxmlformats.org/officeDocument/2006/relationships/image" Target="../media/image214.png"/><Relationship Id="rId15" Type="http://schemas.openxmlformats.org/officeDocument/2006/relationships/image" Target="../media/image239.png"/><Relationship Id="rId14" Type="http://schemas.openxmlformats.org/officeDocument/2006/relationships/image" Target="../media/image238.png"/><Relationship Id="rId13" Type="http://schemas.openxmlformats.org/officeDocument/2006/relationships/image" Target="../media/image24.png"/><Relationship Id="rId12" Type="http://schemas.openxmlformats.org/officeDocument/2006/relationships/image" Target="../media/image237.png"/><Relationship Id="rId11" Type="http://schemas.openxmlformats.org/officeDocument/2006/relationships/image" Target="../media/image236.png"/><Relationship Id="rId10" Type="http://schemas.openxmlformats.org/officeDocument/2006/relationships/image" Target="../media/image68.png"/><Relationship Id="rId1" Type="http://schemas.openxmlformats.org/officeDocument/2006/relationships/image" Target="../media/image20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42.png"/><Relationship Id="rId1" Type="http://schemas.openxmlformats.org/officeDocument/2006/relationships/image" Target="../media/image18.png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1.png"/><Relationship Id="rId8" Type="http://schemas.openxmlformats.org/officeDocument/2006/relationships/image" Target="../media/image244.png"/><Relationship Id="rId7" Type="http://schemas.openxmlformats.org/officeDocument/2006/relationships/image" Target="../media/image145.png"/><Relationship Id="rId6" Type="http://schemas.openxmlformats.org/officeDocument/2006/relationships/image" Target="../media/image153.png"/><Relationship Id="rId5" Type="http://schemas.openxmlformats.org/officeDocument/2006/relationships/image" Target="../media/image108.png"/><Relationship Id="rId4" Type="http://schemas.openxmlformats.org/officeDocument/2006/relationships/image" Target="../media/image243.png"/><Relationship Id="rId3" Type="http://schemas.openxmlformats.org/officeDocument/2006/relationships/image" Target="../media/image151.png"/><Relationship Id="rId2" Type="http://schemas.openxmlformats.org/officeDocument/2006/relationships/image" Target="../media/image154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0.png"/><Relationship Id="rId12" Type="http://schemas.openxmlformats.org/officeDocument/2006/relationships/image" Target="../media/image247.png"/><Relationship Id="rId11" Type="http://schemas.openxmlformats.org/officeDocument/2006/relationships/image" Target="../media/image246.png"/><Relationship Id="rId10" Type="http://schemas.openxmlformats.org/officeDocument/2006/relationships/image" Target="../media/image245.png"/><Relationship Id="rId1" Type="http://schemas.openxmlformats.org/officeDocument/2006/relationships/image" Target="../media/image149.png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45.png"/><Relationship Id="rId7" Type="http://schemas.openxmlformats.org/officeDocument/2006/relationships/image" Target="../media/image248.png"/><Relationship Id="rId6" Type="http://schemas.openxmlformats.org/officeDocument/2006/relationships/image" Target="../media/image108.png"/><Relationship Id="rId5" Type="http://schemas.openxmlformats.org/officeDocument/2006/relationships/image" Target="../media/image243.png"/><Relationship Id="rId4" Type="http://schemas.openxmlformats.org/officeDocument/2006/relationships/image" Target="../media/image151.png"/><Relationship Id="rId3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image" Target="../media/image26.png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9.png"/><Relationship Id="rId8" Type="http://schemas.openxmlformats.org/officeDocument/2006/relationships/image" Target="../media/image145.png"/><Relationship Id="rId7" Type="http://schemas.openxmlformats.org/officeDocument/2006/relationships/image" Target="../media/image248.png"/><Relationship Id="rId6" Type="http://schemas.openxmlformats.org/officeDocument/2006/relationships/image" Target="../media/image108.png"/><Relationship Id="rId5" Type="http://schemas.openxmlformats.org/officeDocument/2006/relationships/image" Target="../media/image243.png"/><Relationship Id="rId4" Type="http://schemas.openxmlformats.org/officeDocument/2006/relationships/image" Target="../media/image151.png"/><Relationship Id="rId3" Type="http://schemas.openxmlformats.org/officeDocument/2006/relationships/image" Target="../media/image154.png"/><Relationship Id="rId2" Type="http://schemas.openxmlformats.org/officeDocument/2006/relationships/image" Target="../media/image149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257.png"/><Relationship Id="rId17" Type="http://schemas.openxmlformats.org/officeDocument/2006/relationships/image" Target="../media/image77.png"/><Relationship Id="rId16" Type="http://schemas.openxmlformats.org/officeDocument/2006/relationships/image" Target="../media/image256.png"/><Relationship Id="rId15" Type="http://schemas.openxmlformats.org/officeDocument/2006/relationships/image" Target="../media/image255.png"/><Relationship Id="rId14" Type="http://schemas.openxmlformats.org/officeDocument/2006/relationships/image" Target="../media/image254.png"/><Relationship Id="rId13" Type="http://schemas.openxmlformats.org/officeDocument/2006/relationships/image" Target="../media/image253.png"/><Relationship Id="rId12" Type="http://schemas.openxmlformats.org/officeDocument/2006/relationships/image" Target="../media/image252.png"/><Relationship Id="rId11" Type="http://schemas.openxmlformats.org/officeDocument/2006/relationships/image" Target="../media/image251.png"/><Relationship Id="rId10" Type="http://schemas.openxmlformats.org/officeDocument/2006/relationships/image" Target="../media/image250.png"/><Relationship Id="rId1" Type="http://schemas.openxmlformats.org/officeDocument/2006/relationships/image" Target="../media/image26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58.png"/><Relationship Id="rId6" Type="http://schemas.openxmlformats.org/officeDocument/2006/relationships/image" Target="../media/image108.png"/><Relationship Id="rId5" Type="http://schemas.openxmlformats.org/officeDocument/2006/relationships/image" Target="../media/image243.png"/><Relationship Id="rId4" Type="http://schemas.openxmlformats.org/officeDocument/2006/relationships/image" Target="../media/image151.png"/><Relationship Id="rId3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0.png"/><Relationship Id="rId8" Type="http://schemas.openxmlformats.org/officeDocument/2006/relationships/image" Target="../media/image259.png"/><Relationship Id="rId7" Type="http://schemas.openxmlformats.org/officeDocument/2006/relationships/image" Target="../media/image258.png"/><Relationship Id="rId6" Type="http://schemas.openxmlformats.org/officeDocument/2006/relationships/image" Target="../media/image108.png"/><Relationship Id="rId5" Type="http://schemas.openxmlformats.org/officeDocument/2006/relationships/image" Target="../media/image243.png"/><Relationship Id="rId4" Type="http://schemas.openxmlformats.org/officeDocument/2006/relationships/image" Target="../media/image151.png"/><Relationship Id="rId3" Type="http://schemas.openxmlformats.org/officeDocument/2006/relationships/image" Target="../media/image154.png"/><Relationship Id="rId2" Type="http://schemas.openxmlformats.org/officeDocument/2006/relationships/image" Target="../media/image149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63.png"/><Relationship Id="rId11" Type="http://schemas.openxmlformats.org/officeDocument/2006/relationships/image" Target="../media/image262.png"/><Relationship Id="rId10" Type="http://schemas.openxmlformats.org/officeDocument/2006/relationships/image" Target="../media/image261.png"/><Relationship Id="rId1" Type="http://schemas.openxmlformats.org/officeDocument/2006/relationships/image" Target="../media/image26.png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6.png"/><Relationship Id="rId8" Type="http://schemas.openxmlformats.org/officeDocument/2006/relationships/image" Target="../media/image265.png"/><Relationship Id="rId7" Type="http://schemas.openxmlformats.org/officeDocument/2006/relationships/image" Target="../media/image264.png"/><Relationship Id="rId6" Type="http://schemas.openxmlformats.org/officeDocument/2006/relationships/image" Target="../media/image108.png"/><Relationship Id="rId5" Type="http://schemas.openxmlformats.org/officeDocument/2006/relationships/image" Target="../media/image243.png"/><Relationship Id="rId4" Type="http://schemas.openxmlformats.org/officeDocument/2006/relationships/image" Target="../media/image151.png"/><Relationship Id="rId3" Type="http://schemas.openxmlformats.org/officeDocument/2006/relationships/image" Target="../media/image154.png"/><Relationship Id="rId2" Type="http://schemas.openxmlformats.org/officeDocument/2006/relationships/image" Target="../media/image149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63.png"/><Relationship Id="rId1" Type="http://schemas.openxmlformats.org/officeDocument/2006/relationships/image" Target="../media/image26.png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8.png"/><Relationship Id="rId8" Type="http://schemas.openxmlformats.org/officeDocument/2006/relationships/image" Target="../media/image267.png"/><Relationship Id="rId7" Type="http://schemas.openxmlformats.org/officeDocument/2006/relationships/image" Target="../media/image264.png"/><Relationship Id="rId6" Type="http://schemas.openxmlformats.org/officeDocument/2006/relationships/image" Target="../media/image108.png"/><Relationship Id="rId5" Type="http://schemas.openxmlformats.org/officeDocument/2006/relationships/image" Target="../media/image243.png"/><Relationship Id="rId4" Type="http://schemas.openxmlformats.org/officeDocument/2006/relationships/image" Target="../media/image151.png"/><Relationship Id="rId3" Type="http://schemas.openxmlformats.org/officeDocument/2006/relationships/image" Target="../media/image154.png"/><Relationship Id="rId2" Type="http://schemas.openxmlformats.org/officeDocument/2006/relationships/image" Target="../media/image149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70.png"/><Relationship Id="rId10" Type="http://schemas.openxmlformats.org/officeDocument/2006/relationships/image" Target="../media/image269.png"/><Relationship Id="rId1" Type="http://schemas.openxmlformats.org/officeDocument/2006/relationships/image" Target="../media/image26.png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271.png"/><Relationship Id="rId7" Type="http://schemas.openxmlformats.org/officeDocument/2006/relationships/image" Target="../media/image264.png"/><Relationship Id="rId6" Type="http://schemas.openxmlformats.org/officeDocument/2006/relationships/image" Target="../media/image108.png"/><Relationship Id="rId5" Type="http://schemas.openxmlformats.org/officeDocument/2006/relationships/image" Target="../media/image243.png"/><Relationship Id="rId4" Type="http://schemas.openxmlformats.org/officeDocument/2006/relationships/image" Target="../media/image151.png"/><Relationship Id="rId3" Type="http://schemas.openxmlformats.org/officeDocument/2006/relationships/image" Target="../media/image154.png"/><Relationship Id="rId2" Type="http://schemas.openxmlformats.org/officeDocument/2006/relationships/image" Target="../media/image149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277.png"/><Relationship Id="rId15" Type="http://schemas.openxmlformats.org/officeDocument/2006/relationships/image" Target="../media/image276.png"/><Relationship Id="rId14" Type="http://schemas.openxmlformats.org/officeDocument/2006/relationships/image" Target="../media/image275.png"/><Relationship Id="rId13" Type="http://schemas.openxmlformats.org/officeDocument/2006/relationships/image" Target="../media/image266.png"/><Relationship Id="rId12" Type="http://schemas.openxmlformats.org/officeDocument/2006/relationships/image" Target="../media/image274.png"/><Relationship Id="rId11" Type="http://schemas.openxmlformats.org/officeDocument/2006/relationships/image" Target="../media/image273.png"/><Relationship Id="rId10" Type="http://schemas.openxmlformats.org/officeDocument/2006/relationships/image" Target="../media/image272.png"/><Relationship Id="rId1" Type="http://schemas.openxmlformats.org/officeDocument/2006/relationships/image" Target="../media/image26.png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45.png"/><Relationship Id="rId7" Type="http://schemas.openxmlformats.org/officeDocument/2006/relationships/image" Target="../media/image278.png"/><Relationship Id="rId6" Type="http://schemas.openxmlformats.org/officeDocument/2006/relationships/image" Target="../media/image108.png"/><Relationship Id="rId5" Type="http://schemas.openxmlformats.org/officeDocument/2006/relationships/image" Target="../media/image243.png"/><Relationship Id="rId4" Type="http://schemas.openxmlformats.org/officeDocument/2006/relationships/image" Target="../media/image151.png"/><Relationship Id="rId3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image" Target="../media/image26.png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0.png"/><Relationship Id="rId8" Type="http://schemas.openxmlformats.org/officeDocument/2006/relationships/image" Target="../media/image279.png"/><Relationship Id="rId7" Type="http://schemas.openxmlformats.org/officeDocument/2006/relationships/image" Target="../media/image145.png"/><Relationship Id="rId6" Type="http://schemas.openxmlformats.org/officeDocument/2006/relationships/image" Target="../media/image278.png"/><Relationship Id="rId5" Type="http://schemas.openxmlformats.org/officeDocument/2006/relationships/image" Target="../media/image108.png"/><Relationship Id="rId4" Type="http://schemas.openxmlformats.org/officeDocument/2006/relationships/image" Target="../media/image243.png"/><Relationship Id="rId3" Type="http://schemas.openxmlformats.org/officeDocument/2006/relationships/image" Target="../media/image151.png"/><Relationship Id="rId2" Type="http://schemas.openxmlformats.org/officeDocument/2006/relationships/image" Target="../media/image154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0.png"/><Relationship Id="rId11" Type="http://schemas.openxmlformats.org/officeDocument/2006/relationships/image" Target="../media/image281.png"/><Relationship Id="rId10" Type="http://schemas.openxmlformats.org/officeDocument/2006/relationships/image" Target="../media/image276.png"/><Relationship Id="rId1" Type="http://schemas.openxmlformats.org/officeDocument/2006/relationships/image" Target="../media/image149.png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4.png"/><Relationship Id="rId8" Type="http://schemas.openxmlformats.org/officeDocument/2006/relationships/image" Target="../media/image283.png"/><Relationship Id="rId7" Type="http://schemas.openxmlformats.org/officeDocument/2006/relationships/image" Target="../media/image282.png"/><Relationship Id="rId6" Type="http://schemas.openxmlformats.org/officeDocument/2006/relationships/image" Target="../media/image235.png"/><Relationship Id="rId5" Type="http://schemas.openxmlformats.org/officeDocument/2006/relationships/image" Target="../media/image108.png"/><Relationship Id="rId4" Type="http://schemas.openxmlformats.org/officeDocument/2006/relationships/image" Target="../media/image243.png"/><Relationship Id="rId3" Type="http://schemas.openxmlformats.org/officeDocument/2006/relationships/image" Target="../media/image151.png"/><Relationship Id="rId2" Type="http://schemas.openxmlformats.org/officeDocument/2006/relationships/image" Target="../media/image154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20.png"/><Relationship Id="rId15" Type="http://schemas.openxmlformats.org/officeDocument/2006/relationships/image" Target="../media/image281.png"/><Relationship Id="rId14" Type="http://schemas.openxmlformats.org/officeDocument/2006/relationships/image" Target="../media/image286.png"/><Relationship Id="rId13" Type="http://schemas.openxmlformats.org/officeDocument/2006/relationships/image" Target="../media/image77.png"/><Relationship Id="rId12" Type="http://schemas.openxmlformats.org/officeDocument/2006/relationships/image" Target="../media/image249.png"/><Relationship Id="rId11" Type="http://schemas.openxmlformats.org/officeDocument/2006/relationships/image" Target="../media/image145.png"/><Relationship Id="rId10" Type="http://schemas.openxmlformats.org/officeDocument/2006/relationships/image" Target="../media/image285.png"/><Relationship Id="rId1" Type="http://schemas.openxmlformats.org/officeDocument/2006/relationships/image" Target="../media/image149.png"/></Relationships>
</file>

<file path=ppt/slides/_rels/slide7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4.png"/><Relationship Id="rId8" Type="http://schemas.openxmlformats.org/officeDocument/2006/relationships/image" Target="../media/image283.png"/><Relationship Id="rId7" Type="http://schemas.openxmlformats.org/officeDocument/2006/relationships/image" Target="../media/image282.png"/><Relationship Id="rId6" Type="http://schemas.openxmlformats.org/officeDocument/2006/relationships/image" Target="../media/image235.png"/><Relationship Id="rId5" Type="http://schemas.openxmlformats.org/officeDocument/2006/relationships/image" Target="../media/image108.png"/><Relationship Id="rId4" Type="http://schemas.openxmlformats.org/officeDocument/2006/relationships/image" Target="../media/image243.png"/><Relationship Id="rId3" Type="http://schemas.openxmlformats.org/officeDocument/2006/relationships/image" Target="../media/image151.png"/><Relationship Id="rId2" Type="http://schemas.openxmlformats.org/officeDocument/2006/relationships/image" Target="../media/image154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20.png"/><Relationship Id="rId15" Type="http://schemas.openxmlformats.org/officeDocument/2006/relationships/image" Target="../media/image281.png"/><Relationship Id="rId14" Type="http://schemas.openxmlformats.org/officeDocument/2006/relationships/image" Target="../media/image286.png"/><Relationship Id="rId13" Type="http://schemas.openxmlformats.org/officeDocument/2006/relationships/image" Target="../media/image77.png"/><Relationship Id="rId12" Type="http://schemas.openxmlformats.org/officeDocument/2006/relationships/image" Target="../media/image249.png"/><Relationship Id="rId11" Type="http://schemas.openxmlformats.org/officeDocument/2006/relationships/image" Target="../media/image145.png"/><Relationship Id="rId10" Type="http://schemas.openxmlformats.org/officeDocument/2006/relationships/image" Target="../media/image285.png"/><Relationship Id="rId1" Type="http://schemas.openxmlformats.org/officeDocument/2006/relationships/image" Target="../media/image149.png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4.png"/><Relationship Id="rId8" Type="http://schemas.openxmlformats.org/officeDocument/2006/relationships/image" Target="../media/image283.png"/><Relationship Id="rId7" Type="http://schemas.openxmlformats.org/officeDocument/2006/relationships/image" Target="../media/image282.png"/><Relationship Id="rId6" Type="http://schemas.openxmlformats.org/officeDocument/2006/relationships/image" Target="../media/image235.png"/><Relationship Id="rId5" Type="http://schemas.openxmlformats.org/officeDocument/2006/relationships/image" Target="../media/image108.png"/><Relationship Id="rId4" Type="http://schemas.openxmlformats.org/officeDocument/2006/relationships/image" Target="../media/image243.png"/><Relationship Id="rId3" Type="http://schemas.openxmlformats.org/officeDocument/2006/relationships/image" Target="../media/image151.png"/><Relationship Id="rId2" Type="http://schemas.openxmlformats.org/officeDocument/2006/relationships/image" Target="../media/image154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20.png"/><Relationship Id="rId15" Type="http://schemas.openxmlformats.org/officeDocument/2006/relationships/image" Target="../media/image281.png"/><Relationship Id="rId14" Type="http://schemas.openxmlformats.org/officeDocument/2006/relationships/image" Target="../media/image286.png"/><Relationship Id="rId13" Type="http://schemas.openxmlformats.org/officeDocument/2006/relationships/image" Target="../media/image77.png"/><Relationship Id="rId12" Type="http://schemas.openxmlformats.org/officeDocument/2006/relationships/image" Target="../media/image249.png"/><Relationship Id="rId11" Type="http://schemas.openxmlformats.org/officeDocument/2006/relationships/image" Target="../media/image145.png"/><Relationship Id="rId10" Type="http://schemas.openxmlformats.org/officeDocument/2006/relationships/image" Target="../media/image285.png"/><Relationship Id="rId1" Type="http://schemas.openxmlformats.org/officeDocument/2006/relationships/image" Target="../media/image149.png"/></Relationships>
</file>

<file path=ppt/slides/_rels/slide7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4.png"/><Relationship Id="rId8" Type="http://schemas.openxmlformats.org/officeDocument/2006/relationships/image" Target="../media/image283.png"/><Relationship Id="rId7" Type="http://schemas.openxmlformats.org/officeDocument/2006/relationships/image" Target="../media/image282.png"/><Relationship Id="rId6" Type="http://schemas.openxmlformats.org/officeDocument/2006/relationships/image" Target="../media/image235.png"/><Relationship Id="rId5" Type="http://schemas.openxmlformats.org/officeDocument/2006/relationships/image" Target="../media/image108.png"/><Relationship Id="rId4" Type="http://schemas.openxmlformats.org/officeDocument/2006/relationships/image" Target="../media/image243.png"/><Relationship Id="rId3" Type="http://schemas.openxmlformats.org/officeDocument/2006/relationships/image" Target="../media/image151.png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30.png"/><Relationship Id="rId20" Type="http://schemas.openxmlformats.org/officeDocument/2006/relationships/image" Target="../media/image20.png"/><Relationship Id="rId2" Type="http://schemas.openxmlformats.org/officeDocument/2006/relationships/image" Target="../media/image154.png"/><Relationship Id="rId19" Type="http://schemas.openxmlformats.org/officeDocument/2006/relationships/image" Target="../media/image287.png"/><Relationship Id="rId18" Type="http://schemas.openxmlformats.org/officeDocument/2006/relationships/image" Target="../media/image228.png"/><Relationship Id="rId17" Type="http://schemas.openxmlformats.org/officeDocument/2006/relationships/image" Target="../media/image227.png"/><Relationship Id="rId16" Type="http://schemas.openxmlformats.org/officeDocument/2006/relationships/image" Target="../media/image226.png"/><Relationship Id="rId15" Type="http://schemas.openxmlformats.org/officeDocument/2006/relationships/image" Target="../media/image281.png"/><Relationship Id="rId14" Type="http://schemas.openxmlformats.org/officeDocument/2006/relationships/image" Target="../media/image286.png"/><Relationship Id="rId13" Type="http://schemas.openxmlformats.org/officeDocument/2006/relationships/image" Target="../media/image77.png"/><Relationship Id="rId12" Type="http://schemas.openxmlformats.org/officeDocument/2006/relationships/image" Target="../media/image249.png"/><Relationship Id="rId11" Type="http://schemas.openxmlformats.org/officeDocument/2006/relationships/image" Target="../media/image145.png"/><Relationship Id="rId10" Type="http://schemas.openxmlformats.org/officeDocument/2006/relationships/image" Target="../media/image285.png"/><Relationship Id="rId1" Type="http://schemas.openxmlformats.org/officeDocument/2006/relationships/image" Target="../media/image14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0.png"/><Relationship Id="rId8" Type="http://schemas.openxmlformats.org/officeDocument/2006/relationships/image" Target="../media/image289.png"/><Relationship Id="rId7" Type="http://schemas.openxmlformats.org/officeDocument/2006/relationships/image" Target="../media/image145.png"/><Relationship Id="rId6" Type="http://schemas.openxmlformats.org/officeDocument/2006/relationships/image" Target="../media/image288.png"/><Relationship Id="rId5" Type="http://schemas.openxmlformats.org/officeDocument/2006/relationships/image" Target="../media/image108.png"/><Relationship Id="rId4" Type="http://schemas.openxmlformats.org/officeDocument/2006/relationships/image" Target="../media/image243.png"/><Relationship Id="rId3" Type="http://schemas.openxmlformats.org/officeDocument/2006/relationships/image" Target="../media/image151.png"/><Relationship Id="rId2" Type="http://schemas.openxmlformats.org/officeDocument/2006/relationships/image" Target="../media/image154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20.png"/><Relationship Id="rId17" Type="http://schemas.openxmlformats.org/officeDocument/2006/relationships/image" Target="../media/image296.png"/><Relationship Id="rId16" Type="http://schemas.openxmlformats.org/officeDocument/2006/relationships/image" Target="../media/image295.png"/><Relationship Id="rId15" Type="http://schemas.openxmlformats.org/officeDocument/2006/relationships/image" Target="../media/image200.png"/><Relationship Id="rId14" Type="http://schemas.openxmlformats.org/officeDocument/2006/relationships/image" Target="../media/image294.png"/><Relationship Id="rId13" Type="http://schemas.openxmlformats.org/officeDocument/2006/relationships/image" Target="../media/image293.png"/><Relationship Id="rId12" Type="http://schemas.openxmlformats.org/officeDocument/2006/relationships/image" Target="../media/image292.png"/><Relationship Id="rId11" Type="http://schemas.openxmlformats.org/officeDocument/2006/relationships/image" Target="../media/image257.png"/><Relationship Id="rId10" Type="http://schemas.openxmlformats.org/officeDocument/2006/relationships/image" Target="../media/image291.png"/><Relationship Id="rId1" Type="http://schemas.openxmlformats.org/officeDocument/2006/relationships/image" Target="../media/image14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97.png"/><Relationship Id="rId1" Type="http://schemas.openxmlformats.org/officeDocument/2006/relationships/image" Target="../media/image18.png"/></Relationships>
</file>

<file path=ppt/slides/_rels/slide8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4.png"/><Relationship Id="rId8" Type="http://schemas.openxmlformats.org/officeDocument/2006/relationships/image" Target="../media/image303.png"/><Relationship Id="rId7" Type="http://schemas.openxmlformats.org/officeDocument/2006/relationships/image" Target="../media/image302.png"/><Relationship Id="rId6" Type="http://schemas.openxmlformats.org/officeDocument/2006/relationships/image" Target="../media/image57.png"/><Relationship Id="rId5" Type="http://schemas.openxmlformats.org/officeDocument/2006/relationships/image" Target="../media/image301.png"/><Relationship Id="rId4" Type="http://schemas.openxmlformats.org/officeDocument/2006/relationships/image" Target="../media/image300.png"/><Relationship Id="rId3" Type="http://schemas.openxmlformats.org/officeDocument/2006/relationships/image" Target="../media/image299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9" Type="http://schemas.openxmlformats.org/officeDocument/2006/relationships/image" Target="../media/image20.png"/><Relationship Id="rId18" Type="http://schemas.openxmlformats.org/officeDocument/2006/relationships/image" Target="../media/image311.png"/><Relationship Id="rId17" Type="http://schemas.openxmlformats.org/officeDocument/2006/relationships/image" Target="../media/image310.png"/><Relationship Id="rId16" Type="http://schemas.openxmlformats.org/officeDocument/2006/relationships/image" Target="../media/image309.png"/><Relationship Id="rId15" Type="http://schemas.openxmlformats.org/officeDocument/2006/relationships/image" Target="../media/image308.png"/><Relationship Id="rId14" Type="http://schemas.openxmlformats.org/officeDocument/2006/relationships/image" Target="../media/image307.png"/><Relationship Id="rId13" Type="http://schemas.openxmlformats.org/officeDocument/2006/relationships/image" Target="../media/image76.png"/><Relationship Id="rId12" Type="http://schemas.openxmlformats.org/officeDocument/2006/relationships/image" Target="../media/image306.png"/><Relationship Id="rId11" Type="http://schemas.openxmlformats.org/officeDocument/2006/relationships/image" Target="../media/image68.png"/><Relationship Id="rId10" Type="http://schemas.openxmlformats.org/officeDocument/2006/relationships/image" Target="../media/image305.png"/><Relationship Id="rId1" Type="http://schemas.openxmlformats.org/officeDocument/2006/relationships/image" Target="../media/image298.png"/></Relationships>
</file>

<file path=ppt/slides/_rels/slide8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4.png"/><Relationship Id="rId8" Type="http://schemas.openxmlformats.org/officeDocument/2006/relationships/image" Target="../media/image303.png"/><Relationship Id="rId7" Type="http://schemas.openxmlformats.org/officeDocument/2006/relationships/image" Target="../media/image302.png"/><Relationship Id="rId6" Type="http://schemas.openxmlformats.org/officeDocument/2006/relationships/image" Target="../media/image57.png"/><Relationship Id="rId5" Type="http://schemas.openxmlformats.org/officeDocument/2006/relationships/image" Target="../media/image301.png"/><Relationship Id="rId4" Type="http://schemas.openxmlformats.org/officeDocument/2006/relationships/image" Target="../media/image300.png"/><Relationship Id="rId3" Type="http://schemas.openxmlformats.org/officeDocument/2006/relationships/image" Target="../media/image299.png"/><Relationship Id="rId29" Type="http://schemas.openxmlformats.org/officeDocument/2006/relationships/slideLayout" Target="../slideLayouts/slideLayout5.xml"/><Relationship Id="rId28" Type="http://schemas.openxmlformats.org/officeDocument/2006/relationships/image" Target="../media/image318.png"/><Relationship Id="rId27" Type="http://schemas.openxmlformats.org/officeDocument/2006/relationships/image" Target="../media/image317.png"/><Relationship Id="rId26" Type="http://schemas.openxmlformats.org/officeDocument/2006/relationships/image" Target="../media/image105.png"/><Relationship Id="rId25" Type="http://schemas.openxmlformats.org/officeDocument/2006/relationships/image" Target="../media/image316.png"/><Relationship Id="rId24" Type="http://schemas.openxmlformats.org/officeDocument/2006/relationships/image" Target="../media/image315.png"/><Relationship Id="rId23" Type="http://schemas.openxmlformats.org/officeDocument/2006/relationships/image" Target="../media/image46.png"/><Relationship Id="rId22" Type="http://schemas.openxmlformats.org/officeDocument/2006/relationships/image" Target="../media/image314.png"/><Relationship Id="rId21" Type="http://schemas.openxmlformats.org/officeDocument/2006/relationships/image" Target="../media/image313.png"/><Relationship Id="rId20" Type="http://schemas.openxmlformats.org/officeDocument/2006/relationships/image" Target="../media/image312.png"/><Relationship Id="rId2" Type="http://schemas.openxmlformats.org/officeDocument/2006/relationships/image" Target="../media/image4.png"/><Relationship Id="rId19" Type="http://schemas.openxmlformats.org/officeDocument/2006/relationships/image" Target="../media/image20.png"/><Relationship Id="rId18" Type="http://schemas.openxmlformats.org/officeDocument/2006/relationships/image" Target="../media/image311.png"/><Relationship Id="rId17" Type="http://schemas.openxmlformats.org/officeDocument/2006/relationships/image" Target="../media/image310.png"/><Relationship Id="rId16" Type="http://schemas.openxmlformats.org/officeDocument/2006/relationships/image" Target="../media/image309.png"/><Relationship Id="rId15" Type="http://schemas.openxmlformats.org/officeDocument/2006/relationships/image" Target="../media/image308.png"/><Relationship Id="rId14" Type="http://schemas.openxmlformats.org/officeDocument/2006/relationships/image" Target="../media/image307.png"/><Relationship Id="rId13" Type="http://schemas.openxmlformats.org/officeDocument/2006/relationships/image" Target="../media/image76.png"/><Relationship Id="rId12" Type="http://schemas.openxmlformats.org/officeDocument/2006/relationships/image" Target="../media/image306.png"/><Relationship Id="rId11" Type="http://schemas.openxmlformats.org/officeDocument/2006/relationships/image" Target="../media/image68.png"/><Relationship Id="rId10" Type="http://schemas.openxmlformats.org/officeDocument/2006/relationships/image" Target="../media/image305.png"/><Relationship Id="rId1" Type="http://schemas.openxmlformats.org/officeDocument/2006/relationships/image" Target="../media/image298.png"/></Relationships>
</file>

<file path=ppt/slides/_rels/slide8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4.png"/><Relationship Id="rId8" Type="http://schemas.openxmlformats.org/officeDocument/2006/relationships/image" Target="../media/image303.png"/><Relationship Id="rId7" Type="http://schemas.openxmlformats.org/officeDocument/2006/relationships/image" Target="../media/image302.png"/><Relationship Id="rId6" Type="http://schemas.openxmlformats.org/officeDocument/2006/relationships/image" Target="../media/image57.png"/><Relationship Id="rId5" Type="http://schemas.openxmlformats.org/officeDocument/2006/relationships/image" Target="../media/image301.png"/><Relationship Id="rId4" Type="http://schemas.openxmlformats.org/officeDocument/2006/relationships/image" Target="../media/image300.png"/><Relationship Id="rId3" Type="http://schemas.openxmlformats.org/officeDocument/2006/relationships/image" Target="../media/image299.png"/><Relationship Id="rId2" Type="http://schemas.openxmlformats.org/officeDocument/2006/relationships/image" Target="../media/image4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20.png"/><Relationship Id="rId16" Type="http://schemas.openxmlformats.org/officeDocument/2006/relationships/image" Target="../media/image319.png"/><Relationship Id="rId15" Type="http://schemas.openxmlformats.org/officeDocument/2006/relationships/image" Target="../media/image308.png"/><Relationship Id="rId14" Type="http://schemas.openxmlformats.org/officeDocument/2006/relationships/image" Target="../media/image307.png"/><Relationship Id="rId13" Type="http://schemas.openxmlformats.org/officeDocument/2006/relationships/image" Target="../media/image76.png"/><Relationship Id="rId12" Type="http://schemas.openxmlformats.org/officeDocument/2006/relationships/image" Target="../media/image306.png"/><Relationship Id="rId11" Type="http://schemas.openxmlformats.org/officeDocument/2006/relationships/image" Target="../media/image68.png"/><Relationship Id="rId10" Type="http://schemas.openxmlformats.org/officeDocument/2006/relationships/image" Target="../media/image305.png"/><Relationship Id="rId1" Type="http://schemas.openxmlformats.org/officeDocument/2006/relationships/image" Target="../media/image298.png"/></Relationships>
</file>

<file path=ppt/slides/_rels/slide8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4.png"/><Relationship Id="rId8" Type="http://schemas.openxmlformats.org/officeDocument/2006/relationships/image" Target="../media/image303.png"/><Relationship Id="rId7" Type="http://schemas.openxmlformats.org/officeDocument/2006/relationships/image" Target="../media/image302.png"/><Relationship Id="rId6" Type="http://schemas.openxmlformats.org/officeDocument/2006/relationships/image" Target="../media/image57.png"/><Relationship Id="rId5" Type="http://schemas.openxmlformats.org/officeDocument/2006/relationships/image" Target="../media/image301.png"/><Relationship Id="rId4" Type="http://schemas.openxmlformats.org/officeDocument/2006/relationships/image" Target="../media/image300.png"/><Relationship Id="rId3" Type="http://schemas.openxmlformats.org/officeDocument/2006/relationships/image" Target="../media/image299.png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322.png"/><Relationship Id="rId20" Type="http://schemas.openxmlformats.org/officeDocument/2006/relationships/image" Target="../media/image42.png"/><Relationship Id="rId2" Type="http://schemas.openxmlformats.org/officeDocument/2006/relationships/image" Target="../media/image4.png"/><Relationship Id="rId19" Type="http://schemas.openxmlformats.org/officeDocument/2006/relationships/image" Target="../media/image321.png"/><Relationship Id="rId18" Type="http://schemas.openxmlformats.org/officeDocument/2006/relationships/image" Target="../media/image320.png"/><Relationship Id="rId17" Type="http://schemas.openxmlformats.org/officeDocument/2006/relationships/image" Target="../media/image20.png"/><Relationship Id="rId16" Type="http://schemas.openxmlformats.org/officeDocument/2006/relationships/image" Target="../media/image319.png"/><Relationship Id="rId15" Type="http://schemas.openxmlformats.org/officeDocument/2006/relationships/image" Target="../media/image308.png"/><Relationship Id="rId14" Type="http://schemas.openxmlformats.org/officeDocument/2006/relationships/image" Target="../media/image307.png"/><Relationship Id="rId13" Type="http://schemas.openxmlformats.org/officeDocument/2006/relationships/image" Target="../media/image76.png"/><Relationship Id="rId12" Type="http://schemas.openxmlformats.org/officeDocument/2006/relationships/image" Target="../media/image306.png"/><Relationship Id="rId11" Type="http://schemas.openxmlformats.org/officeDocument/2006/relationships/image" Target="../media/image68.png"/><Relationship Id="rId10" Type="http://schemas.openxmlformats.org/officeDocument/2006/relationships/image" Target="../media/image305.png"/><Relationship Id="rId1" Type="http://schemas.openxmlformats.org/officeDocument/2006/relationships/image" Target="../media/image298.png"/></Relationships>
</file>

<file path=ppt/slides/_rels/slide8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95.png"/><Relationship Id="rId4" Type="http://schemas.openxmlformats.org/officeDocument/2006/relationships/image" Target="../media/image325.png"/><Relationship Id="rId3" Type="http://schemas.openxmlformats.org/officeDocument/2006/relationships/image" Target="../media/image324.png"/><Relationship Id="rId2" Type="http://schemas.openxmlformats.org/officeDocument/2006/relationships/image" Target="../media/image323.png"/><Relationship Id="rId1" Type="http://schemas.openxmlformats.org/officeDocument/2006/relationships/image" Target="../media/image298.png"/></Relationships>
</file>

<file path=ppt/slides/_rels/slide8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8.png"/><Relationship Id="rId8" Type="http://schemas.openxmlformats.org/officeDocument/2006/relationships/image" Target="../media/image327.png"/><Relationship Id="rId7" Type="http://schemas.openxmlformats.org/officeDocument/2006/relationships/image" Target="../media/image326.png"/><Relationship Id="rId6" Type="http://schemas.openxmlformats.org/officeDocument/2006/relationships/image" Target="../media/image92.png"/><Relationship Id="rId5" Type="http://schemas.openxmlformats.org/officeDocument/2006/relationships/image" Target="../media/image195.png"/><Relationship Id="rId4" Type="http://schemas.openxmlformats.org/officeDocument/2006/relationships/image" Target="../media/image325.png"/><Relationship Id="rId3" Type="http://schemas.openxmlformats.org/officeDocument/2006/relationships/image" Target="../media/image324.png"/><Relationship Id="rId2" Type="http://schemas.openxmlformats.org/officeDocument/2006/relationships/image" Target="../media/image323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329.png"/><Relationship Id="rId10" Type="http://schemas.openxmlformats.org/officeDocument/2006/relationships/image" Target="../media/image104.png"/><Relationship Id="rId1" Type="http://schemas.openxmlformats.org/officeDocument/2006/relationships/image" Target="../media/image298.png"/></Relationships>
</file>

<file path=ppt/slides/_rels/slide8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8.png"/><Relationship Id="rId8" Type="http://schemas.openxmlformats.org/officeDocument/2006/relationships/image" Target="../media/image327.png"/><Relationship Id="rId7" Type="http://schemas.openxmlformats.org/officeDocument/2006/relationships/image" Target="../media/image326.png"/><Relationship Id="rId6" Type="http://schemas.openxmlformats.org/officeDocument/2006/relationships/image" Target="../media/image92.png"/><Relationship Id="rId5" Type="http://schemas.openxmlformats.org/officeDocument/2006/relationships/image" Target="../media/image195.png"/><Relationship Id="rId4" Type="http://schemas.openxmlformats.org/officeDocument/2006/relationships/image" Target="../media/image325.png"/><Relationship Id="rId3" Type="http://schemas.openxmlformats.org/officeDocument/2006/relationships/image" Target="../media/image324.png"/><Relationship Id="rId2" Type="http://schemas.openxmlformats.org/officeDocument/2006/relationships/image" Target="../media/image323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332.png"/><Relationship Id="rId14" Type="http://schemas.openxmlformats.org/officeDocument/2006/relationships/image" Target="../media/image331.png"/><Relationship Id="rId13" Type="http://schemas.openxmlformats.org/officeDocument/2006/relationships/image" Target="../media/image228.png"/><Relationship Id="rId12" Type="http://schemas.openxmlformats.org/officeDocument/2006/relationships/image" Target="../media/image330.png"/><Relationship Id="rId11" Type="http://schemas.openxmlformats.org/officeDocument/2006/relationships/image" Target="../media/image329.png"/><Relationship Id="rId10" Type="http://schemas.openxmlformats.org/officeDocument/2006/relationships/image" Target="../media/image104.png"/><Relationship Id="rId1" Type="http://schemas.openxmlformats.org/officeDocument/2006/relationships/image" Target="../media/image298.png"/></Relationships>
</file>

<file path=ppt/slides/_rels/slide8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8.png"/><Relationship Id="rId8" Type="http://schemas.openxmlformats.org/officeDocument/2006/relationships/image" Target="../media/image327.png"/><Relationship Id="rId7" Type="http://schemas.openxmlformats.org/officeDocument/2006/relationships/image" Target="../media/image326.png"/><Relationship Id="rId6" Type="http://schemas.openxmlformats.org/officeDocument/2006/relationships/image" Target="../media/image92.png"/><Relationship Id="rId5" Type="http://schemas.openxmlformats.org/officeDocument/2006/relationships/image" Target="../media/image195.png"/><Relationship Id="rId4" Type="http://schemas.openxmlformats.org/officeDocument/2006/relationships/image" Target="../media/image325.png"/><Relationship Id="rId3" Type="http://schemas.openxmlformats.org/officeDocument/2006/relationships/image" Target="../media/image324.png"/><Relationship Id="rId2" Type="http://schemas.openxmlformats.org/officeDocument/2006/relationships/image" Target="../media/image323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30.png"/><Relationship Id="rId16" Type="http://schemas.openxmlformats.org/officeDocument/2006/relationships/image" Target="../media/image20.png"/><Relationship Id="rId15" Type="http://schemas.openxmlformats.org/officeDocument/2006/relationships/image" Target="../media/image332.png"/><Relationship Id="rId14" Type="http://schemas.openxmlformats.org/officeDocument/2006/relationships/image" Target="../media/image331.png"/><Relationship Id="rId13" Type="http://schemas.openxmlformats.org/officeDocument/2006/relationships/image" Target="../media/image228.png"/><Relationship Id="rId12" Type="http://schemas.openxmlformats.org/officeDocument/2006/relationships/image" Target="../media/image330.png"/><Relationship Id="rId11" Type="http://schemas.openxmlformats.org/officeDocument/2006/relationships/image" Target="../media/image329.png"/><Relationship Id="rId10" Type="http://schemas.openxmlformats.org/officeDocument/2006/relationships/image" Target="../media/image104.png"/><Relationship Id="rId1" Type="http://schemas.openxmlformats.org/officeDocument/2006/relationships/image" Target="../media/image29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8.png"/><Relationship Id="rId8" Type="http://schemas.openxmlformats.org/officeDocument/2006/relationships/image" Target="../media/image327.png"/><Relationship Id="rId7" Type="http://schemas.openxmlformats.org/officeDocument/2006/relationships/image" Target="../media/image326.png"/><Relationship Id="rId6" Type="http://schemas.openxmlformats.org/officeDocument/2006/relationships/image" Target="../media/image92.png"/><Relationship Id="rId5" Type="http://schemas.openxmlformats.org/officeDocument/2006/relationships/image" Target="../media/image195.png"/><Relationship Id="rId4" Type="http://schemas.openxmlformats.org/officeDocument/2006/relationships/image" Target="../media/image325.png"/><Relationship Id="rId3" Type="http://schemas.openxmlformats.org/officeDocument/2006/relationships/image" Target="../media/image324.png"/><Relationship Id="rId25" Type="http://schemas.openxmlformats.org/officeDocument/2006/relationships/slideLayout" Target="../slideLayouts/slideLayout5.xml"/><Relationship Id="rId24" Type="http://schemas.openxmlformats.org/officeDocument/2006/relationships/image" Target="../media/image30.png"/><Relationship Id="rId23" Type="http://schemas.openxmlformats.org/officeDocument/2006/relationships/image" Target="../media/image20.png"/><Relationship Id="rId22" Type="http://schemas.openxmlformats.org/officeDocument/2006/relationships/image" Target="../media/image339.png"/><Relationship Id="rId21" Type="http://schemas.openxmlformats.org/officeDocument/2006/relationships/image" Target="../media/image338.png"/><Relationship Id="rId20" Type="http://schemas.openxmlformats.org/officeDocument/2006/relationships/image" Target="../media/image337.png"/><Relationship Id="rId2" Type="http://schemas.openxmlformats.org/officeDocument/2006/relationships/image" Target="../media/image323.png"/><Relationship Id="rId19" Type="http://schemas.openxmlformats.org/officeDocument/2006/relationships/image" Target="../media/image336.png"/><Relationship Id="rId18" Type="http://schemas.openxmlformats.org/officeDocument/2006/relationships/image" Target="../media/image335.png"/><Relationship Id="rId17" Type="http://schemas.openxmlformats.org/officeDocument/2006/relationships/image" Target="../media/image334.png"/><Relationship Id="rId16" Type="http://schemas.openxmlformats.org/officeDocument/2006/relationships/image" Target="../media/image333.png"/><Relationship Id="rId15" Type="http://schemas.openxmlformats.org/officeDocument/2006/relationships/image" Target="../media/image332.png"/><Relationship Id="rId14" Type="http://schemas.openxmlformats.org/officeDocument/2006/relationships/image" Target="../media/image331.png"/><Relationship Id="rId13" Type="http://schemas.openxmlformats.org/officeDocument/2006/relationships/image" Target="../media/image228.png"/><Relationship Id="rId12" Type="http://schemas.openxmlformats.org/officeDocument/2006/relationships/image" Target="../media/image330.png"/><Relationship Id="rId11" Type="http://schemas.openxmlformats.org/officeDocument/2006/relationships/image" Target="../media/image329.png"/><Relationship Id="rId10" Type="http://schemas.openxmlformats.org/officeDocument/2006/relationships/image" Target="../media/image104.png"/><Relationship Id="rId1" Type="http://schemas.openxmlformats.org/officeDocument/2006/relationships/image" Target="../media/image298.png"/></Relationships>
</file>

<file path=ppt/slides/_rels/slide9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6.png"/><Relationship Id="rId8" Type="http://schemas.openxmlformats.org/officeDocument/2006/relationships/image" Target="../media/image345.png"/><Relationship Id="rId7" Type="http://schemas.openxmlformats.org/officeDocument/2006/relationships/image" Target="../media/image344.png"/><Relationship Id="rId6" Type="http://schemas.openxmlformats.org/officeDocument/2006/relationships/image" Target="../media/image343.png"/><Relationship Id="rId5" Type="http://schemas.openxmlformats.org/officeDocument/2006/relationships/image" Target="../media/image46.png"/><Relationship Id="rId4" Type="http://schemas.openxmlformats.org/officeDocument/2006/relationships/image" Target="../media/image342.png"/><Relationship Id="rId3" Type="http://schemas.openxmlformats.org/officeDocument/2006/relationships/image" Target="../media/image341.png"/><Relationship Id="rId2" Type="http://schemas.openxmlformats.org/officeDocument/2006/relationships/image" Target="../media/image4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20.png"/><Relationship Id="rId14" Type="http://schemas.openxmlformats.org/officeDocument/2006/relationships/image" Target="../media/image200.png"/><Relationship Id="rId13" Type="http://schemas.openxmlformats.org/officeDocument/2006/relationships/image" Target="../media/image45.png"/><Relationship Id="rId12" Type="http://schemas.openxmlformats.org/officeDocument/2006/relationships/image" Target="../media/image44.png"/><Relationship Id="rId11" Type="http://schemas.openxmlformats.org/officeDocument/2006/relationships/image" Target="../media/image347.png"/><Relationship Id="rId10" Type="http://schemas.openxmlformats.org/officeDocument/2006/relationships/image" Target="../media/image35.png"/><Relationship Id="rId1" Type="http://schemas.openxmlformats.org/officeDocument/2006/relationships/image" Target="../media/image340.png"/></Relationships>
</file>

<file path=ppt/slides/_rels/slide9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6.png"/><Relationship Id="rId8" Type="http://schemas.openxmlformats.org/officeDocument/2006/relationships/image" Target="../media/image345.png"/><Relationship Id="rId7" Type="http://schemas.openxmlformats.org/officeDocument/2006/relationships/image" Target="../media/image344.png"/><Relationship Id="rId6" Type="http://schemas.openxmlformats.org/officeDocument/2006/relationships/image" Target="../media/image343.png"/><Relationship Id="rId5" Type="http://schemas.openxmlformats.org/officeDocument/2006/relationships/image" Target="../media/image46.png"/><Relationship Id="rId4" Type="http://schemas.openxmlformats.org/officeDocument/2006/relationships/image" Target="../media/image342.png"/><Relationship Id="rId3" Type="http://schemas.openxmlformats.org/officeDocument/2006/relationships/image" Target="../media/image341.png"/><Relationship Id="rId23" Type="http://schemas.openxmlformats.org/officeDocument/2006/relationships/slideLayout" Target="../slideLayouts/slideLayout5.xml"/><Relationship Id="rId22" Type="http://schemas.openxmlformats.org/officeDocument/2006/relationships/image" Target="../media/image30.png"/><Relationship Id="rId21" Type="http://schemas.openxmlformats.org/officeDocument/2006/relationships/image" Target="../media/image20.png"/><Relationship Id="rId20" Type="http://schemas.openxmlformats.org/officeDocument/2006/relationships/image" Target="../media/image352.png"/><Relationship Id="rId2" Type="http://schemas.openxmlformats.org/officeDocument/2006/relationships/image" Target="../media/image4.png"/><Relationship Id="rId19" Type="http://schemas.openxmlformats.org/officeDocument/2006/relationships/image" Target="../media/image351.png"/><Relationship Id="rId18" Type="http://schemas.openxmlformats.org/officeDocument/2006/relationships/image" Target="../media/image350.png"/><Relationship Id="rId17" Type="http://schemas.openxmlformats.org/officeDocument/2006/relationships/image" Target="../media/image349.png"/><Relationship Id="rId16" Type="http://schemas.openxmlformats.org/officeDocument/2006/relationships/image" Target="../media/image81.png"/><Relationship Id="rId15" Type="http://schemas.openxmlformats.org/officeDocument/2006/relationships/image" Target="../media/image348.png"/><Relationship Id="rId14" Type="http://schemas.openxmlformats.org/officeDocument/2006/relationships/image" Target="../media/image200.png"/><Relationship Id="rId13" Type="http://schemas.openxmlformats.org/officeDocument/2006/relationships/image" Target="../media/image45.png"/><Relationship Id="rId12" Type="http://schemas.openxmlformats.org/officeDocument/2006/relationships/image" Target="../media/image44.png"/><Relationship Id="rId11" Type="http://schemas.openxmlformats.org/officeDocument/2006/relationships/image" Target="../media/image347.png"/><Relationship Id="rId10" Type="http://schemas.openxmlformats.org/officeDocument/2006/relationships/image" Target="../media/image35.png"/><Relationship Id="rId1" Type="http://schemas.openxmlformats.org/officeDocument/2006/relationships/image" Target="../media/image340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3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4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5.jpeg"/></Relationships>
</file>

<file path=ppt/slides/_rels/slide9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2.png"/><Relationship Id="rId8" Type="http://schemas.openxmlformats.org/officeDocument/2006/relationships/image" Target="../media/image361.png"/><Relationship Id="rId7" Type="http://schemas.openxmlformats.org/officeDocument/2006/relationships/image" Target="../media/image228.png"/><Relationship Id="rId6" Type="http://schemas.openxmlformats.org/officeDocument/2006/relationships/image" Target="../media/image360.png"/><Relationship Id="rId5" Type="http://schemas.openxmlformats.org/officeDocument/2006/relationships/image" Target="../media/image359.png"/><Relationship Id="rId4" Type="http://schemas.openxmlformats.org/officeDocument/2006/relationships/image" Target="../media/image358.png"/><Relationship Id="rId30" Type="http://schemas.openxmlformats.org/officeDocument/2006/relationships/slideLayout" Target="../slideLayouts/slideLayout5.xml"/><Relationship Id="rId3" Type="http://schemas.openxmlformats.org/officeDocument/2006/relationships/image" Target="../media/image78.png"/><Relationship Id="rId29" Type="http://schemas.openxmlformats.org/officeDocument/2006/relationships/image" Target="../media/image374.png"/><Relationship Id="rId28" Type="http://schemas.openxmlformats.org/officeDocument/2006/relationships/image" Target="../media/image322.png"/><Relationship Id="rId27" Type="http://schemas.openxmlformats.org/officeDocument/2006/relationships/image" Target="../media/image373.png"/><Relationship Id="rId26" Type="http://schemas.openxmlformats.org/officeDocument/2006/relationships/image" Target="../media/image372.png"/><Relationship Id="rId25" Type="http://schemas.openxmlformats.org/officeDocument/2006/relationships/image" Target="../media/image371.png"/><Relationship Id="rId24" Type="http://schemas.openxmlformats.org/officeDocument/2006/relationships/image" Target="../media/image214.png"/><Relationship Id="rId23" Type="http://schemas.openxmlformats.org/officeDocument/2006/relationships/image" Target="../media/image370.png"/><Relationship Id="rId22" Type="http://schemas.openxmlformats.org/officeDocument/2006/relationships/image" Target="../media/image105.png"/><Relationship Id="rId21" Type="http://schemas.openxmlformats.org/officeDocument/2006/relationships/image" Target="../media/image226.png"/><Relationship Id="rId20" Type="http://schemas.openxmlformats.org/officeDocument/2006/relationships/image" Target="../media/image184.png"/><Relationship Id="rId2" Type="http://schemas.openxmlformats.org/officeDocument/2006/relationships/image" Target="../media/image357.png"/><Relationship Id="rId19" Type="http://schemas.openxmlformats.org/officeDocument/2006/relationships/image" Target="../media/image369.png"/><Relationship Id="rId18" Type="http://schemas.openxmlformats.org/officeDocument/2006/relationships/image" Target="../media/image368.png"/><Relationship Id="rId17" Type="http://schemas.openxmlformats.org/officeDocument/2006/relationships/image" Target="../media/image367.png"/><Relationship Id="rId16" Type="http://schemas.openxmlformats.org/officeDocument/2006/relationships/image" Target="../media/image222.png"/><Relationship Id="rId15" Type="http://schemas.openxmlformats.org/officeDocument/2006/relationships/image" Target="../media/image220.png"/><Relationship Id="rId14" Type="http://schemas.openxmlformats.org/officeDocument/2006/relationships/image" Target="../media/image366.png"/><Relationship Id="rId13" Type="http://schemas.openxmlformats.org/officeDocument/2006/relationships/image" Target="../media/image127.png"/><Relationship Id="rId12" Type="http://schemas.openxmlformats.org/officeDocument/2006/relationships/image" Target="../media/image365.png"/><Relationship Id="rId11" Type="http://schemas.openxmlformats.org/officeDocument/2006/relationships/image" Target="../media/image364.png"/><Relationship Id="rId10" Type="http://schemas.openxmlformats.org/officeDocument/2006/relationships/image" Target="../media/image363.png"/><Relationship Id="rId1" Type="http://schemas.openxmlformats.org/officeDocument/2006/relationships/image" Target="../media/image3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715126" y="2742945"/>
            <a:ext cx="2769235" cy="306324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81000" y="1828800"/>
            <a:ext cx="8763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/>
              <a:t>Strings, IO, New Methods and  API Enhancements</a:t>
            </a:r>
            <a:endParaRPr lang="en-US" sz="32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6844" y="549911"/>
            <a:ext cx="8487410" cy="3345179"/>
            <a:chOff x="656844" y="549911"/>
            <a:chExt cx="8487410" cy="334517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06168" y="549911"/>
              <a:ext cx="7037832" cy="29566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844" y="3344925"/>
              <a:ext cx="3219577" cy="550163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6866" y="1898545"/>
            <a:ext cx="7515102" cy="159692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262504" y="462026"/>
            <a:ext cx="4779645" cy="440690"/>
            <a:chOff x="2262504" y="462026"/>
            <a:chExt cx="4779645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2504" y="462026"/>
              <a:ext cx="153822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8493" y="462026"/>
              <a:ext cx="3343148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3769995" cy="311150"/>
            <a:chOff x="891539" y="1413002"/>
            <a:chExt cx="376999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8573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6361" y="1413002"/>
              <a:ext cx="1020572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2954" y="1413002"/>
              <a:ext cx="2108199" cy="31089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5940" y="1392682"/>
            <a:ext cx="3534410" cy="929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</a:t>
            </a:r>
            <a:r>
              <a:rPr sz="1600" b="1" spc="-2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world!"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6866" y="1898261"/>
            <a:ext cx="7515102" cy="159931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262504" y="462026"/>
            <a:ext cx="4779645" cy="440690"/>
            <a:chOff x="2262504" y="462026"/>
            <a:chExt cx="4779645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2504" y="462026"/>
              <a:ext cx="153822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8493" y="462026"/>
              <a:ext cx="3343148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3769995" cy="311150"/>
            <a:chOff x="891539" y="1413002"/>
            <a:chExt cx="376999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8573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6361" y="1413002"/>
              <a:ext cx="1020572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2954" y="1413002"/>
              <a:ext cx="2108199" cy="31089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5940" y="1392682"/>
            <a:ext cx="6424295" cy="141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</a:t>
            </a:r>
            <a:r>
              <a:rPr sz="1600" b="1" spc="-2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world!"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IntStream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s.chars();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creates</a:t>
            </a:r>
            <a:r>
              <a:rPr sz="1600" b="1" spc="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396430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letters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s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62504" y="462026"/>
            <a:ext cx="4779645" cy="440690"/>
            <a:chOff x="2262504" y="462026"/>
            <a:chExt cx="477964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62504" y="462026"/>
              <a:ext cx="1538223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8493" y="462026"/>
              <a:ext cx="3343148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3769995" cy="311150"/>
            <a:chOff x="891539" y="1413002"/>
            <a:chExt cx="3769995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5735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6361" y="1413002"/>
              <a:ext cx="1020572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2954" y="1413002"/>
              <a:ext cx="2108199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4080636"/>
            <a:ext cx="1128395" cy="311150"/>
            <a:chOff x="891539" y="4080636"/>
            <a:chExt cx="1128395" cy="31115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4080636"/>
              <a:ext cx="561809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9661" y="4080636"/>
              <a:ext cx="649224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00681" y="4080636"/>
              <a:ext cx="118871" cy="31089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6866" y="1899234"/>
            <a:ext cx="7515102" cy="185802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9914" y="4527997"/>
            <a:ext cx="7515102" cy="111842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35940" y="1392682"/>
            <a:ext cx="6424295" cy="3560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</a:t>
            </a:r>
            <a:r>
              <a:rPr sz="1600" b="1" spc="-2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world!"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IntStream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s.chars();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creates</a:t>
            </a:r>
            <a:r>
              <a:rPr sz="1600" b="1" spc="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339090" indent="33343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letters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s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stream.mapToObj(letter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char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)letter)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966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.map(Character::toUpperCase)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966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.forEach(System.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HELLO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WORLD!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4847590" cy="311150"/>
            <a:chOff x="891539" y="1413002"/>
            <a:chExt cx="4847590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749933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3622" y="1413002"/>
              <a:ext cx="1204010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67379" y="1413002"/>
              <a:ext cx="761238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1174" y="1413002"/>
              <a:ext cx="56959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25618" y="1413002"/>
              <a:ext cx="913002" cy="310896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6866" y="1865872"/>
            <a:ext cx="7515102" cy="134342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5940" y="1392682"/>
            <a:ext cx="4867910" cy="1629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29285" marR="200596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s1 =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; </a:t>
            </a:r>
            <a:r>
              <a:rPr sz="1600" b="1" spc="-869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s2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"world"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 = s1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+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 "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+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s2;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it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works!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4847590" cy="311150"/>
            <a:chOff x="891539" y="1413002"/>
            <a:chExt cx="4847590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749933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3622" y="1413002"/>
              <a:ext cx="1204010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67379" y="1413002"/>
              <a:ext cx="761238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1174" y="1413002"/>
              <a:ext cx="56959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25618" y="1413002"/>
              <a:ext cx="913002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3546678"/>
            <a:ext cx="2893695" cy="311785"/>
            <a:chOff x="891539" y="3546678"/>
            <a:chExt cx="2893695" cy="31178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546678"/>
              <a:ext cx="77952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66925" y="3546678"/>
              <a:ext cx="938784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88361" y="3546678"/>
              <a:ext cx="483869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27273" y="3546678"/>
              <a:ext cx="483171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29991" y="3546678"/>
              <a:ext cx="554735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46042" y="3546678"/>
              <a:ext cx="118872" cy="3112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91539" y="4080636"/>
            <a:ext cx="4902200" cy="311150"/>
            <a:chOff x="891539" y="4080636"/>
            <a:chExt cx="4902200" cy="311150"/>
          </a:xfrm>
        </p:grpSpPr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1539" y="4080636"/>
              <a:ext cx="225552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6436" y="4080636"/>
              <a:ext cx="2398217" cy="3108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53435" y="4080636"/>
              <a:ext cx="880110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58106" y="4080636"/>
              <a:ext cx="537210" cy="3108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87874" y="4080636"/>
              <a:ext cx="420624" cy="3108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21630" y="4080636"/>
              <a:ext cx="663321" cy="31089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52236" y="4080636"/>
              <a:ext cx="341375" cy="310895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891539" y="4614036"/>
            <a:ext cx="6908800" cy="616585"/>
            <a:chOff x="891539" y="4614036"/>
            <a:chExt cx="6908800" cy="616585"/>
          </a:xfrm>
        </p:grpSpPr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1539" y="4614036"/>
              <a:ext cx="225552" cy="31089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6436" y="4614036"/>
              <a:ext cx="1036319" cy="3108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014981" y="4614036"/>
              <a:ext cx="1778254" cy="31089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688714" y="4614036"/>
              <a:ext cx="1129449" cy="31089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755514" y="4614036"/>
              <a:ext cx="208025" cy="31089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894199" y="4614036"/>
              <a:ext cx="1141641" cy="31089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971920" y="4614036"/>
              <a:ext cx="369824" cy="31089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249288" y="4614036"/>
              <a:ext cx="1550669" cy="31089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91539" y="4918913"/>
              <a:ext cx="859015" cy="3112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693417" y="4918913"/>
              <a:ext cx="225551" cy="311200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36866" y="1865872"/>
            <a:ext cx="7515102" cy="1343423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535940" y="1392682"/>
            <a:ext cx="4867910" cy="3531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29285" marR="200596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s1 =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; </a:t>
            </a:r>
            <a:r>
              <a:rPr sz="1600" b="1" spc="-869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s2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"world"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 = s1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+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 "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+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s2;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it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works!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6866" y="1866283"/>
            <a:ext cx="7515102" cy="160996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4574540" cy="311150"/>
            <a:chOff x="891539" y="1413002"/>
            <a:chExt cx="4574540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753108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6669" y="1413002"/>
              <a:ext cx="931316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4582" y="1413002"/>
              <a:ext cx="761238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48379" y="1413002"/>
              <a:ext cx="56959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52823" y="1413002"/>
              <a:ext cx="913002" cy="31089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5940" y="1392682"/>
            <a:ext cx="4867275" cy="1141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StringBuffer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StringBuffer(); </a:t>
            </a:r>
            <a:r>
              <a:rPr sz="1600" b="1" spc="-86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6866" y="1866283"/>
            <a:ext cx="7515102" cy="160996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4574540" cy="311150"/>
            <a:chOff x="891539" y="1413002"/>
            <a:chExt cx="4574540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753108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6669" y="1413002"/>
              <a:ext cx="931316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4582" y="1413002"/>
              <a:ext cx="761238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48379" y="1413002"/>
              <a:ext cx="56959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52823" y="1413002"/>
              <a:ext cx="913002" cy="31089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5940" y="1392682"/>
            <a:ext cx="6201410" cy="1385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29285" marR="13385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StringBuffer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StringBuffer(); </a:t>
            </a:r>
            <a:r>
              <a:rPr sz="1600" b="1" spc="-86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"world"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can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be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chained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6866" y="1866283"/>
            <a:ext cx="7515102" cy="160996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4574540" cy="311150"/>
            <a:chOff x="891539" y="1413002"/>
            <a:chExt cx="4574540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753108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6669" y="1413002"/>
              <a:ext cx="931316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4582" y="1413002"/>
              <a:ext cx="761238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48379" y="1413002"/>
              <a:ext cx="56959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52823" y="1413002"/>
              <a:ext cx="913002" cy="31089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5940" y="1392682"/>
            <a:ext cx="6201410" cy="1629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29285" marR="13385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StringBuffer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StringBuffer(); </a:t>
            </a:r>
            <a:r>
              <a:rPr sz="1600" b="1" spc="-86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"world"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can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be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chained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sb1.toString();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6866" y="1866283"/>
            <a:ext cx="7515102" cy="160996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4574540" cy="311150"/>
            <a:chOff x="891539" y="1413002"/>
            <a:chExt cx="4574540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753108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6669" y="1413002"/>
              <a:ext cx="931316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4582" y="1413002"/>
              <a:ext cx="761238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48379" y="1413002"/>
              <a:ext cx="56959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52823" y="1413002"/>
              <a:ext cx="913002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3546678"/>
            <a:ext cx="4388485" cy="311785"/>
            <a:chOff x="891539" y="3546678"/>
            <a:chExt cx="4388485" cy="31178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3546678"/>
              <a:ext cx="79156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21789" y="3546678"/>
              <a:ext cx="544829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57653" y="3546678"/>
              <a:ext cx="1456563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52494" y="3546678"/>
              <a:ext cx="1827529" cy="3112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35940" y="1392682"/>
            <a:ext cx="620141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29285" marR="13385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StringBuffer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StringBuffer(); </a:t>
            </a:r>
            <a:r>
              <a:rPr sz="1600" b="1" spc="-86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"world"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can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be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chained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sb1.toString();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7305" y="462026"/>
            <a:ext cx="2638425" cy="440690"/>
            <a:chOff x="3337305" y="462026"/>
            <a:chExt cx="2638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37305" y="462026"/>
              <a:ext cx="146824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2038" y="462026"/>
              <a:ext cx="1353692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5175250" cy="311150"/>
            <a:chOff x="891539" y="1413002"/>
            <a:chExt cx="5175250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8741" y="1413002"/>
              <a:ext cx="76123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537" y="1413002"/>
              <a:ext cx="60388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5938" y="1413002"/>
              <a:ext cx="82534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3454" y="1413002"/>
              <a:ext cx="114778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6538" y="1413002"/>
              <a:ext cx="594360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2026" y="1413002"/>
              <a:ext cx="1024470" cy="310896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4574540" cy="311150"/>
            <a:chOff x="891539" y="1413002"/>
            <a:chExt cx="4574540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753108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6669" y="1413002"/>
              <a:ext cx="93131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4582" y="1413002"/>
              <a:ext cx="761238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48379" y="1413002"/>
              <a:ext cx="56959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52823" y="1413002"/>
              <a:ext cx="913002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3546678"/>
            <a:ext cx="806450" cy="311785"/>
            <a:chOff x="891539" y="3546678"/>
            <a:chExt cx="806450" cy="31178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546678"/>
              <a:ext cx="791565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69973" y="3546678"/>
              <a:ext cx="128016" cy="31120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6866" y="1866569"/>
            <a:ext cx="7515102" cy="160755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35940" y="1392682"/>
            <a:ext cx="620141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5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way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11156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StringBuilder sb1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StringBuilder();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"world"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can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be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chained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sb1.toString();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4574540" cy="311150"/>
            <a:chOff x="891539" y="1413002"/>
            <a:chExt cx="4574540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753108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6669" y="1413002"/>
              <a:ext cx="93131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4582" y="1413002"/>
              <a:ext cx="761238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48379" y="1413002"/>
              <a:ext cx="56959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52823" y="1413002"/>
              <a:ext cx="913002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3546678"/>
            <a:ext cx="806450" cy="311785"/>
            <a:chOff x="891539" y="3546678"/>
            <a:chExt cx="806450" cy="31178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546678"/>
              <a:ext cx="791565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69973" y="3546678"/>
              <a:ext cx="128016" cy="3112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891539" y="4080636"/>
            <a:ext cx="7000240" cy="311150"/>
            <a:chOff x="891539" y="4080636"/>
            <a:chExt cx="7000240" cy="31115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4080636"/>
              <a:ext cx="353974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7020" y="4080636"/>
              <a:ext cx="518159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71497" y="4080636"/>
              <a:ext cx="166878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82749" y="4080636"/>
              <a:ext cx="510539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41473" y="4080636"/>
              <a:ext cx="747902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84601" y="4080636"/>
              <a:ext cx="597814" cy="3108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83330" y="4080636"/>
              <a:ext cx="2903981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75552" y="4080636"/>
              <a:ext cx="1816100" cy="310895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36866" y="1866569"/>
            <a:ext cx="7515102" cy="160755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35940" y="1392682"/>
            <a:ext cx="620141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5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way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11156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StringBuilder sb1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StringBuilder();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"Hello"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sb1.append(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).append(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"world"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can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be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chained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sb1.toString();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4905375" cy="311150"/>
            <a:chOff x="891539" y="1413002"/>
            <a:chExt cx="4905375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99553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7781" y="1413002"/>
              <a:ext cx="942263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4081" y="1413002"/>
              <a:ext cx="102988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1054" y="1413002"/>
              <a:ext cx="61531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3598" y="1413002"/>
              <a:ext cx="52387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2699" y="1413002"/>
              <a:ext cx="1458214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68644" y="1413002"/>
              <a:ext cx="128015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1946097"/>
            <a:ext cx="4302125" cy="311785"/>
            <a:chOff x="891539" y="1946097"/>
            <a:chExt cx="4302125" cy="31178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32278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6728" y="1946097"/>
              <a:ext cx="1457833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02661" y="1946097"/>
              <a:ext cx="842530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2475" y="1946097"/>
              <a:ext cx="615314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35019" y="1946097"/>
              <a:ext cx="272034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16375" y="1946097"/>
              <a:ext cx="1176870" cy="31120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36866" y="2419781"/>
            <a:ext cx="7515102" cy="160755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35940" y="1392682"/>
            <a:ext cx="5201285" cy="1938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8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way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spc="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sj.add(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).add(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).add(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4905375" cy="311150"/>
            <a:chOff x="891539" y="1413002"/>
            <a:chExt cx="4905375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99553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7781" y="1413002"/>
              <a:ext cx="942263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4081" y="1413002"/>
              <a:ext cx="102988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1054" y="1413002"/>
              <a:ext cx="61531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3598" y="1413002"/>
              <a:ext cx="52387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2699" y="1413002"/>
              <a:ext cx="1458214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68644" y="1413002"/>
              <a:ext cx="128015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1946097"/>
            <a:ext cx="4302125" cy="311785"/>
            <a:chOff x="891539" y="1946097"/>
            <a:chExt cx="4302125" cy="31178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32278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6728" y="1946097"/>
              <a:ext cx="1457833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02661" y="1946097"/>
              <a:ext cx="842530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2475" y="1946097"/>
              <a:ext cx="615314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35019" y="1946097"/>
              <a:ext cx="272034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16375" y="1946097"/>
              <a:ext cx="1176870" cy="3112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891539" y="4080636"/>
            <a:ext cx="1128395" cy="311150"/>
            <a:chOff x="891539" y="4080636"/>
            <a:chExt cx="1128395" cy="311150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1539" y="4080636"/>
              <a:ext cx="561809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59661" y="4080636"/>
              <a:ext cx="649224" cy="3108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00681" y="4080636"/>
              <a:ext cx="118871" cy="310895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36866" y="2419781"/>
            <a:ext cx="7515102" cy="1607553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39914" y="4527997"/>
            <a:ext cx="7515102" cy="1118422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535940" y="1392682"/>
            <a:ext cx="5201285" cy="3560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8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way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spc="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sj.add(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).add(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).add(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String s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sj.toString();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one,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two,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three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4905375" cy="311150"/>
            <a:chOff x="891539" y="1413002"/>
            <a:chExt cx="4905375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99553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7781" y="1413002"/>
              <a:ext cx="942263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4081" y="1413002"/>
              <a:ext cx="102988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1054" y="1413002"/>
              <a:ext cx="61531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3598" y="1413002"/>
              <a:ext cx="52387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2699" y="1413002"/>
              <a:ext cx="1458214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68644" y="1413002"/>
              <a:ext cx="128015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1946097"/>
            <a:ext cx="7742555" cy="311785"/>
            <a:chOff x="891539" y="1946097"/>
            <a:chExt cx="7742555" cy="31178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32278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6728" y="1946097"/>
              <a:ext cx="1457833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02661" y="1946097"/>
              <a:ext cx="520192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44622" y="1946097"/>
              <a:ext cx="556640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40302" y="1946097"/>
              <a:ext cx="420624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74058" y="1946097"/>
              <a:ext cx="618134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37938" y="1946097"/>
              <a:ext cx="615314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82006" y="1946097"/>
              <a:ext cx="269748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61838" y="1946097"/>
              <a:ext cx="1177201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21273" y="1946097"/>
              <a:ext cx="365760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13880" y="1946097"/>
              <a:ext cx="748538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08824" y="1946097"/>
              <a:ext cx="764895" cy="311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64525" y="1946097"/>
              <a:ext cx="869111" cy="311200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36866" y="2419781"/>
            <a:ext cx="7515102" cy="1607553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35940" y="1392682"/>
            <a:ext cx="6312535" cy="2426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8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way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"{"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"}"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256095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we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leave the joiner empty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String s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sj.toString();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.println(s);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4905375" cy="311150"/>
            <a:chOff x="891539" y="1413002"/>
            <a:chExt cx="4905375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99553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7781" y="1413002"/>
              <a:ext cx="942263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4081" y="1413002"/>
              <a:ext cx="102988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1054" y="1413002"/>
              <a:ext cx="61531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3598" y="1413002"/>
              <a:ext cx="52387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2699" y="1413002"/>
              <a:ext cx="1458214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68644" y="1413002"/>
              <a:ext cx="128015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1946097"/>
            <a:ext cx="7742555" cy="311785"/>
            <a:chOff x="891539" y="1946097"/>
            <a:chExt cx="7742555" cy="31178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32278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6728" y="1946097"/>
              <a:ext cx="1457833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02661" y="1946097"/>
              <a:ext cx="520192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44622" y="1946097"/>
              <a:ext cx="556640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40302" y="1946097"/>
              <a:ext cx="420624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74058" y="1946097"/>
              <a:ext cx="618134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37938" y="1946097"/>
              <a:ext cx="615314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82006" y="1946097"/>
              <a:ext cx="269748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61838" y="1946097"/>
              <a:ext cx="1177201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21273" y="1946097"/>
              <a:ext cx="365760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13880" y="1946097"/>
              <a:ext cx="748538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08824" y="1946097"/>
              <a:ext cx="764895" cy="311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64525" y="1946097"/>
              <a:ext cx="869111" cy="3112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91539" y="4080636"/>
            <a:ext cx="1128395" cy="311150"/>
            <a:chOff x="891539" y="4080636"/>
            <a:chExt cx="1128395" cy="311150"/>
          </a:xfrm>
        </p:grpSpPr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91539" y="4080636"/>
              <a:ext cx="561809" cy="3108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59661" y="4080636"/>
              <a:ext cx="649224" cy="31089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00681" y="4080636"/>
              <a:ext cx="118871" cy="310895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36866" y="2419781"/>
            <a:ext cx="7515102" cy="160755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39914" y="4527997"/>
            <a:ext cx="7515102" cy="1118422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535940" y="1392682"/>
            <a:ext cx="6312535" cy="3560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8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way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"{"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"}"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256095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we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leave the joiner empty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String s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sj.toString();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4325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{}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4905375" cy="311150"/>
            <a:chOff x="891539" y="1413002"/>
            <a:chExt cx="4905375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99553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7781" y="1413002"/>
              <a:ext cx="942263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4081" y="1413002"/>
              <a:ext cx="102988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1054" y="1413002"/>
              <a:ext cx="61531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3598" y="1413002"/>
              <a:ext cx="52387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2699" y="1413002"/>
              <a:ext cx="1458214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68644" y="1413002"/>
              <a:ext cx="128015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1946097"/>
            <a:ext cx="7742555" cy="311785"/>
            <a:chOff x="891539" y="1946097"/>
            <a:chExt cx="7742555" cy="31178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32278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6728" y="1946097"/>
              <a:ext cx="1457833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02661" y="1946097"/>
              <a:ext cx="520192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44622" y="1946097"/>
              <a:ext cx="556640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40302" y="1946097"/>
              <a:ext cx="420624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74058" y="1946097"/>
              <a:ext cx="618134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37938" y="1946097"/>
              <a:ext cx="615314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82006" y="1946097"/>
              <a:ext cx="269748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61838" y="1946097"/>
              <a:ext cx="1177201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21273" y="1946097"/>
              <a:ext cx="365760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13880" y="1946097"/>
              <a:ext cx="748538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08824" y="1946097"/>
              <a:ext cx="764895" cy="311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64525" y="1946097"/>
              <a:ext cx="869111" cy="3112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91539" y="4080636"/>
            <a:ext cx="1128395" cy="311150"/>
            <a:chOff x="891539" y="4080636"/>
            <a:chExt cx="1128395" cy="311150"/>
          </a:xfrm>
        </p:grpSpPr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91539" y="4080636"/>
              <a:ext cx="561809" cy="3108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59661" y="4080636"/>
              <a:ext cx="649224" cy="31089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00681" y="4080636"/>
              <a:ext cx="118871" cy="310895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36866" y="2419781"/>
            <a:ext cx="7515102" cy="160755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39914" y="4527997"/>
            <a:ext cx="7515102" cy="1118422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535940" y="1392682"/>
            <a:ext cx="6312535" cy="3560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8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way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"{"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"}"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sj.add(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sj.toString();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4325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6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{one}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4905375" cy="311150"/>
            <a:chOff x="891539" y="1413002"/>
            <a:chExt cx="4905375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99553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7781" y="1413002"/>
              <a:ext cx="942263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4081" y="1413002"/>
              <a:ext cx="102988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1054" y="1413002"/>
              <a:ext cx="61531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3598" y="1413002"/>
              <a:ext cx="52387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2699" y="1413002"/>
              <a:ext cx="1458214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68644" y="1413002"/>
              <a:ext cx="128015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1946097"/>
            <a:ext cx="7742555" cy="311785"/>
            <a:chOff x="891539" y="1946097"/>
            <a:chExt cx="7742555" cy="31178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32278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6728" y="1946097"/>
              <a:ext cx="1457833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02661" y="1946097"/>
              <a:ext cx="520192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44622" y="1946097"/>
              <a:ext cx="556640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40302" y="1946097"/>
              <a:ext cx="420624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74058" y="1946097"/>
              <a:ext cx="618134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37938" y="1946097"/>
              <a:ext cx="615314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82006" y="1946097"/>
              <a:ext cx="269748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61838" y="1946097"/>
              <a:ext cx="1177201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21273" y="1946097"/>
              <a:ext cx="365760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13880" y="1946097"/>
              <a:ext cx="748538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08824" y="1946097"/>
              <a:ext cx="764895" cy="311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64525" y="1946097"/>
              <a:ext cx="869111" cy="3112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91539" y="4080636"/>
            <a:ext cx="1128395" cy="311150"/>
            <a:chOff x="891539" y="4080636"/>
            <a:chExt cx="1128395" cy="311150"/>
          </a:xfrm>
        </p:grpSpPr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91539" y="4080636"/>
              <a:ext cx="561809" cy="3108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59661" y="4080636"/>
              <a:ext cx="649224" cy="31089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00681" y="4080636"/>
              <a:ext cx="118871" cy="310895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36866" y="2419781"/>
            <a:ext cx="7515102" cy="160755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39914" y="4527997"/>
            <a:ext cx="7515102" cy="1118422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535940" y="1392682"/>
            <a:ext cx="6312535" cy="3560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8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way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StringJoiner(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"{"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"}"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144970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sj.add(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).add(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).add(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String s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sj.toString();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4325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{one,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two,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three}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5568950" cy="311150"/>
            <a:chOff x="891539" y="1413002"/>
            <a:chExt cx="5568950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57950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089" y="1413002"/>
              <a:ext cx="1457833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2597" y="1413002"/>
              <a:ext cx="520598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93414" y="1413002"/>
              <a:ext cx="42062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27170" y="1413002"/>
              <a:ext cx="66293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09338" y="1413002"/>
              <a:ext cx="662939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93030" y="1413002"/>
              <a:ext cx="1766951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3546678"/>
            <a:ext cx="1128395" cy="311785"/>
            <a:chOff x="891539" y="3546678"/>
            <a:chExt cx="1128395" cy="31178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3546678"/>
              <a:ext cx="561809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9661" y="3546678"/>
              <a:ext cx="649224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00681" y="3546678"/>
              <a:ext cx="118871" cy="31120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36866" y="1877237"/>
            <a:ext cx="7515102" cy="160755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35940" y="1392682"/>
            <a:ext cx="6423660" cy="1396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From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class,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with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vararg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join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 </a:t>
            </a:r>
            <a:r>
              <a:rPr sz="1600" b="1" spc="-86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.println(s);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39914" y="3985453"/>
            <a:ext cx="7515102" cy="111842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35940" y="3526358"/>
            <a:ext cx="2546985" cy="884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64325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one,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two,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three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5678" y="462026"/>
            <a:ext cx="2776855" cy="440690"/>
            <a:chOff x="3265678" y="462026"/>
            <a:chExt cx="277685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5678" y="462026"/>
              <a:ext cx="82677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7094" y="462026"/>
              <a:ext cx="2115312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5568950" cy="311150"/>
            <a:chOff x="891539" y="1413002"/>
            <a:chExt cx="5568950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57950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089" y="1413002"/>
              <a:ext cx="1457833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2597" y="1413002"/>
              <a:ext cx="520598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93414" y="1413002"/>
              <a:ext cx="42062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27170" y="1413002"/>
              <a:ext cx="66293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09338" y="1413002"/>
              <a:ext cx="662939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93030" y="1413002"/>
              <a:ext cx="1766951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3546678"/>
            <a:ext cx="1128395" cy="311785"/>
            <a:chOff x="891539" y="3546678"/>
            <a:chExt cx="1128395" cy="31178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3546678"/>
              <a:ext cx="561809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9661" y="3546678"/>
              <a:ext cx="649224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00681" y="3546678"/>
              <a:ext cx="118871" cy="31120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36866" y="1877237"/>
            <a:ext cx="7515102" cy="160755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39914" y="3985453"/>
            <a:ext cx="7515102" cy="111842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35940" y="1392682"/>
            <a:ext cx="5312410" cy="3018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Wingdings" panose="05000000000000000000"/>
              <a:cs typeface="Wingdings" panose="05000000000000000000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From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String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class,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with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Iterable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[]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tab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{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};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join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,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tab);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64325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one,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two,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three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7305" y="462026"/>
            <a:ext cx="2638425" cy="440690"/>
            <a:chOff x="3337305" y="462026"/>
            <a:chExt cx="2638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37305" y="462026"/>
              <a:ext cx="146824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2038" y="462026"/>
              <a:ext cx="1353692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5175250" cy="311150"/>
            <a:chOff x="891539" y="1413002"/>
            <a:chExt cx="5175250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8741" y="1413002"/>
              <a:ext cx="76123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537" y="1413002"/>
              <a:ext cx="60388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5938" y="1413002"/>
              <a:ext cx="82534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3454" y="1413002"/>
              <a:ext cx="114778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6538" y="1413002"/>
              <a:ext cx="594360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2026" y="1413002"/>
              <a:ext cx="1024470" cy="310896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1539" y="1946097"/>
            <a:ext cx="1813941" cy="31120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6844" y="549911"/>
            <a:ext cx="8487410" cy="3345179"/>
            <a:chOff x="656844" y="549911"/>
            <a:chExt cx="8487410" cy="334517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06168" y="549911"/>
              <a:ext cx="7037832" cy="29566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844" y="3344925"/>
              <a:ext cx="1785112" cy="5501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3394" y="3344925"/>
              <a:ext cx="3079496" cy="550163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34614" y="462026"/>
            <a:ext cx="3019425" cy="440690"/>
            <a:chOff x="3134614" y="462026"/>
            <a:chExt cx="3019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34614" y="462026"/>
              <a:ext cx="15549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6882" y="462026"/>
              <a:ext cx="872871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5232" y="462026"/>
              <a:ext cx="868680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6830059" cy="311150"/>
            <a:chOff x="891539" y="1413002"/>
            <a:chExt cx="6830059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322783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6728" y="1413002"/>
              <a:ext cx="618134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1789" y="1413002"/>
              <a:ext cx="270256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4481" y="1413002"/>
              <a:ext cx="1020571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51073" y="1413002"/>
              <a:ext cx="1160272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95394" y="1413002"/>
              <a:ext cx="844905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51299" y="1413002"/>
              <a:ext cx="869467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12029" y="1413002"/>
              <a:ext cx="1850008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93585" y="1413002"/>
              <a:ext cx="627646" cy="310896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36866" y="1883300"/>
            <a:ext cx="7515102" cy="390579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5940" y="1392682"/>
            <a:ext cx="5978525" cy="4079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Wingdings" panose="05000000000000000000"/>
              <a:cs typeface="Wingdings" panose="05000000000000000000"/>
            </a:endParaRPr>
          </a:p>
          <a:p>
            <a:pPr marL="629285" marR="200533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Java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7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try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with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resources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try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(BufferedReader reader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519555" marR="23380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9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BufferedReader(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FileReader(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51955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File(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"d:/tmp/debug.log"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)));)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stream 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reader.lines()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stream.filter(line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line.contains(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"ERROR"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306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.findFirst()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306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.ifPresent(System.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catch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(IOException ioe)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handle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exception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34614" y="462026"/>
            <a:ext cx="3019425" cy="440690"/>
            <a:chOff x="3134614" y="462026"/>
            <a:chExt cx="3019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34614" y="462026"/>
              <a:ext cx="15549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6882" y="462026"/>
              <a:ext cx="872871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5232" y="462026"/>
              <a:ext cx="868680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2629535" cy="311150"/>
            <a:chOff x="891539" y="1413002"/>
            <a:chExt cx="262953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5" y="1413002"/>
              <a:ext cx="106283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6982" y="1413002"/>
              <a:ext cx="152400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53182" y="1413002"/>
              <a:ext cx="644270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68675" y="1413002"/>
              <a:ext cx="152400" cy="310896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6866" y="1881122"/>
            <a:ext cx="7515102" cy="308000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5940" y="1392682"/>
            <a:ext cx="6090285" cy="3347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Wingdings" panose="05000000000000000000"/>
              <a:cs typeface="Wingdings" panose="05000000000000000000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Java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7 :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try with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resources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and use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Paths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Paths.get(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"d:"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"tmp"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"debug.log"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try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(Stream&lt;String&gt;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Files.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lines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(path))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stream.filter(line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line.contains(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"ERROR"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306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.findFirst()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306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.ifPresent(System.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catch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(IOException ioe)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handle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exception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34614" y="462026"/>
            <a:ext cx="3019425" cy="440690"/>
            <a:chOff x="3134614" y="462026"/>
            <a:chExt cx="3019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34614" y="462026"/>
              <a:ext cx="15549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6882" y="462026"/>
              <a:ext cx="872871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5232" y="462026"/>
              <a:ext cx="868680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2629535" cy="311150"/>
            <a:chOff x="891539" y="1413002"/>
            <a:chExt cx="262953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5" y="1413002"/>
              <a:ext cx="106283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6982" y="1413002"/>
              <a:ext cx="152400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53182" y="1413002"/>
              <a:ext cx="644270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68675" y="1413002"/>
              <a:ext cx="152400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5147817"/>
            <a:ext cx="7565390" cy="311150"/>
            <a:chOff x="891539" y="5147817"/>
            <a:chExt cx="7565390" cy="31115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5147817"/>
              <a:ext cx="960031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1517" y="5147817"/>
              <a:ext cx="1450086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00450" y="5147817"/>
              <a:ext cx="173482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11318" y="5147817"/>
              <a:ext cx="683107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96788" y="5147817"/>
              <a:ext cx="483870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34176" y="5147817"/>
              <a:ext cx="1134922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65924" y="5147817"/>
              <a:ext cx="1333119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28177" y="5147817"/>
              <a:ext cx="428625" cy="310895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36866" y="1881122"/>
            <a:ext cx="7515102" cy="308000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35940" y="1392682"/>
            <a:ext cx="6090285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Wingdings" panose="05000000000000000000"/>
              <a:cs typeface="Wingdings" panose="05000000000000000000"/>
            </a:endParaRPr>
          </a:p>
          <a:p>
            <a:pPr marL="629285" marR="508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Java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7 :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try with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resources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and use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Paths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Paths.get(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"d:"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"tmp"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"debug.log"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try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(Stream&lt;String&gt;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Files.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lines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(path))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stream.filter(line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line.contains(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"ERROR"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306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.findFirst()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306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.ifPresent(System.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catch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(IOException ioe)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handle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exception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52064" y="462026"/>
            <a:ext cx="420230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442210" cy="311150"/>
            <a:chOff x="891539" y="1413002"/>
            <a:chExt cx="244221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0765" y="1413002"/>
              <a:ext cx="865289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9529" y="1413002"/>
              <a:ext cx="152400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5729" y="1413002"/>
              <a:ext cx="644270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1222" y="1413002"/>
              <a:ext cx="152400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6866" y="1881122"/>
            <a:ext cx="7515102" cy="308000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1392682"/>
            <a:ext cx="6534784" cy="3103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Wingdings" panose="05000000000000000000"/>
              <a:cs typeface="Wingdings" panose="05000000000000000000"/>
            </a:endParaRPr>
          </a:p>
          <a:p>
            <a:pPr marL="629285" marR="67246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Java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7 :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try with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resources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and use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Paths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Paths.get(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"c:"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"windows"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try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(Stream&lt;Path&gt;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Files.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(path))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stream.filter(path</a:t>
            </a:r>
            <a:r>
              <a:rPr sz="16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path.toFile().isDirectory())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1595" algn="ctr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.forEach(System.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catch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(IOException ioe)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handle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exception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52064" y="462026"/>
            <a:ext cx="420230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442210" cy="311150"/>
            <a:chOff x="891539" y="1413002"/>
            <a:chExt cx="244221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0765" y="1413002"/>
              <a:ext cx="865289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9529" y="1413002"/>
              <a:ext cx="152400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5729" y="1413002"/>
              <a:ext cx="644270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1222" y="1413002"/>
              <a:ext cx="152400" cy="31089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5940" y="5127497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91539" y="5147817"/>
            <a:ext cx="2985135" cy="311150"/>
            <a:chOff x="891539" y="5147817"/>
            <a:chExt cx="2985135" cy="31115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5147817"/>
              <a:ext cx="684885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8825" y="5147817"/>
              <a:ext cx="992428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31033" y="5147817"/>
              <a:ext cx="627278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07105" y="5147817"/>
              <a:ext cx="869467" cy="310895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6866" y="1881122"/>
            <a:ext cx="7515102" cy="308000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5940" y="1392682"/>
            <a:ext cx="6534784" cy="3103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Wingdings" panose="05000000000000000000"/>
              <a:cs typeface="Wingdings" panose="05000000000000000000"/>
            </a:endParaRPr>
          </a:p>
          <a:p>
            <a:pPr marL="629285" marR="67246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Java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7 :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try with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resources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and use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Paths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Paths.get(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"c:"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"windows"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try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(Stream&lt;Path&gt;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Files.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(path))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stream.filter(path</a:t>
            </a:r>
            <a:r>
              <a:rPr sz="16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path.toFile().isDirectory())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1595" algn="ctr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.forEach(System.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catch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(IOException ioe)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handle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exception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52064" y="462026"/>
            <a:ext cx="420230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6541770" cy="311150"/>
            <a:chOff x="891539" y="1413002"/>
            <a:chExt cx="654177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439318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1028" y="1413002"/>
              <a:ext cx="548639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6945" y="1413002"/>
              <a:ext cx="52387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6045" y="1413002"/>
              <a:ext cx="811987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74517" y="1413002"/>
              <a:ext cx="96351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71010" y="1413002"/>
              <a:ext cx="960119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24450" y="1413002"/>
              <a:ext cx="118051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97600" y="1413002"/>
              <a:ext cx="152400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73800" y="1413002"/>
              <a:ext cx="643889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88912" y="1413002"/>
              <a:ext cx="185165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12356" y="1413002"/>
              <a:ext cx="1020927" cy="310896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36866" y="1881122"/>
            <a:ext cx="7515102" cy="308000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5940" y="1392682"/>
            <a:ext cx="6534784" cy="3103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Wingdings" panose="05000000000000000000"/>
              <a:cs typeface="Wingdings" panose="05000000000000000000"/>
            </a:endParaRPr>
          </a:p>
          <a:p>
            <a:pPr marL="629285" marR="67246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Java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7 :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try with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resources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and use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Paths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Paths.get(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"c:"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"windows"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try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(Stream&lt;Path&gt;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Files.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walk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(path))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stream.filter(path</a:t>
            </a:r>
            <a:r>
              <a:rPr sz="16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path.toFile().isDirectory())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1595" algn="ctr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.forEach(System.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catch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(IOException ioe)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handle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exception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52064" y="462026"/>
            <a:ext cx="420230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6541770" cy="311150"/>
            <a:chOff x="891539" y="1413002"/>
            <a:chExt cx="654177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439318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1028" y="1413002"/>
              <a:ext cx="548639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6945" y="1413002"/>
              <a:ext cx="52387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6045" y="1413002"/>
              <a:ext cx="811987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74517" y="1413002"/>
              <a:ext cx="96351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71010" y="1413002"/>
              <a:ext cx="960119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24450" y="1413002"/>
              <a:ext cx="118051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97600" y="1413002"/>
              <a:ext cx="152400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73800" y="1413002"/>
              <a:ext cx="643889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88912" y="1413002"/>
              <a:ext cx="185165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12356" y="1413002"/>
              <a:ext cx="1020927" cy="31089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35940" y="5127497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91539" y="5147817"/>
            <a:ext cx="4724400" cy="311150"/>
            <a:chOff x="891539" y="5147817"/>
            <a:chExt cx="4724400" cy="311150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1539" y="5147817"/>
              <a:ext cx="636651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00809" y="5147817"/>
              <a:ext cx="520191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42769" y="5147817"/>
              <a:ext cx="603504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4457" y="5147817"/>
              <a:ext cx="523875" cy="3108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13557" y="5147817"/>
              <a:ext cx="797725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30219" y="5147817"/>
              <a:ext cx="2085213" cy="310895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36866" y="1881122"/>
            <a:ext cx="7515102" cy="3080006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35940" y="1392682"/>
            <a:ext cx="6534784" cy="3103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Wingdings" panose="05000000000000000000"/>
              <a:cs typeface="Wingdings" panose="05000000000000000000"/>
            </a:endParaRPr>
          </a:p>
          <a:p>
            <a:pPr marL="629285" marR="67246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Java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7 :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try with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resources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and use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Paths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Paths.get(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"c:"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"windows"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try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(Stream&lt;Path&gt;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Files.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walk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(path,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2))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stream.filter(path</a:t>
            </a:r>
            <a:r>
              <a:rPr sz="16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path.toFile().isDirectory())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1595" algn="ctr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.forEach(System.</a:t>
            </a:r>
            <a:r>
              <a:rPr sz="1600" b="1" i="1" spc="-10" dirty="0">
                <a:solidFill>
                  <a:srgbClr val="2A00FF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r>
              <a:rPr sz="16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catch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(IOException ioe)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handle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exception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6844" y="549911"/>
            <a:ext cx="8487410" cy="3345179"/>
            <a:chOff x="656844" y="549911"/>
            <a:chExt cx="8487410" cy="334517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06168" y="549911"/>
              <a:ext cx="7037832" cy="29566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844" y="3344925"/>
              <a:ext cx="2847975" cy="550163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03780" y="462026"/>
            <a:ext cx="5705475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6750050" cy="311150"/>
            <a:chOff x="891539" y="1413002"/>
            <a:chExt cx="675005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67957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6086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3019" y="1413002"/>
              <a:ext cx="138849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54702" y="1413002"/>
              <a:ext cx="89077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18480" y="1413002"/>
              <a:ext cx="775068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6661" y="1413002"/>
              <a:ext cx="173113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12482" y="1413002"/>
              <a:ext cx="228600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1946097"/>
            <a:ext cx="2021205" cy="311785"/>
            <a:chOff x="891539" y="1946097"/>
            <a:chExt cx="2021205" cy="31178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1946097"/>
              <a:ext cx="59664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20621" y="1946097"/>
              <a:ext cx="169164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33397" y="1946097"/>
              <a:ext cx="1255217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84017" y="1946097"/>
              <a:ext cx="228600" cy="311200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7305" y="462026"/>
            <a:ext cx="2638425" cy="440690"/>
            <a:chOff x="3337305" y="462026"/>
            <a:chExt cx="2638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37305" y="462026"/>
              <a:ext cx="146824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2038" y="462026"/>
              <a:ext cx="1353692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5175250" cy="311150"/>
            <a:chOff x="891539" y="1413002"/>
            <a:chExt cx="5175250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8741" y="1413002"/>
              <a:ext cx="76123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537" y="1413002"/>
              <a:ext cx="60388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5938" y="1413002"/>
              <a:ext cx="82534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3454" y="1413002"/>
              <a:ext cx="114778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6538" y="1413002"/>
              <a:ext cx="594360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2026" y="1413002"/>
              <a:ext cx="1024470" cy="310896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1539" y="1946097"/>
            <a:ext cx="1813941" cy="311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1539" y="2480182"/>
            <a:ext cx="2431288" cy="310896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65222" y="462026"/>
            <a:ext cx="3970020" cy="440690"/>
            <a:chOff x="2665222" y="462026"/>
            <a:chExt cx="397002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65222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9413" y="462026"/>
              <a:ext cx="1450848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6404" y="462026"/>
              <a:ext cx="646176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1036" y="462026"/>
              <a:ext cx="1393952" cy="44043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1413002"/>
            <a:ext cx="1983105" cy="311150"/>
            <a:chOff x="891539" y="1413002"/>
            <a:chExt cx="1983105" cy="3111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0765" y="1413002"/>
              <a:ext cx="95445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5917" y="1413002"/>
              <a:ext cx="228600" cy="310896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6866" y="1802593"/>
            <a:ext cx="7515102" cy="161969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5940" y="1392682"/>
            <a:ext cx="5090160" cy="1809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Unfortunately not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for arrays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strings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Arrays.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asList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strings.forEach(System.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07285" y="462026"/>
            <a:ext cx="4490720" cy="440690"/>
            <a:chOff x="2407285" y="462026"/>
            <a:chExt cx="449072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7285" y="462026"/>
              <a:ext cx="968121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1858" y="462026"/>
              <a:ext cx="1597152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2517" y="462026"/>
              <a:ext cx="2245487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4243705" cy="311150"/>
            <a:chOff x="891539" y="1413002"/>
            <a:chExt cx="424370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5" y="1413002"/>
              <a:ext cx="111271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9841" y="1413002"/>
              <a:ext cx="331850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5398" y="1413002"/>
              <a:ext cx="912660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15791" y="1413002"/>
              <a:ext cx="272034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97147" y="1413002"/>
              <a:ext cx="1038059" cy="310896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6866" y="1775255"/>
            <a:ext cx="7515102" cy="338815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5940" y="1392682"/>
            <a:ext cx="6423660" cy="34848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178308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removes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element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on a predicate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Collection&lt;String&gt; strings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Arrays.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asList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"four"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11493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will not work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list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unmodifiable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Collection&lt;String&gt;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ArrayList&lt;&gt;(strings);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56070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returns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has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been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modified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b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list.removeIf(s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s.length()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4);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 marR="5080" indent="-3340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list.stream().collect(Collectors.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joining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spc="4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07285" y="462026"/>
            <a:ext cx="4490720" cy="440690"/>
            <a:chOff x="2407285" y="462026"/>
            <a:chExt cx="449072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7285" y="462026"/>
              <a:ext cx="968121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1858" y="462026"/>
              <a:ext cx="1597152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2517" y="462026"/>
              <a:ext cx="2245487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01980" y="1413002"/>
            <a:ext cx="7660005" cy="4046220"/>
            <a:chOff x="601980" y="1413002"/>
            <a:chExt cx="7660005" cy="40462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40" y="1413002"/>
              <a:ext cx="1013815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6" y="1413002"/>
              <a:ext cx="111271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9841" y="1413002"/>
              <a:ext cx="331850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5399" y="1413002"/>
              <a:ext cx="912660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15790" y="1413002"/>
              <a:ext cx="272034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97146" y="1413002"/>
              <a:ext cx="1038059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40" y="5147817"/>
              <a:ext cx="561809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9662" y="5147817"/>
              <a:ext cx="649224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00682" y="5147817"/>
              <a:ext cx="118871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1980" y="1766316"/>
              <a:ext cx="7659624" cy="3401567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39914" y="5554979"/>
            <a:ext cx="7515102" cy="70713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35940" y="1392682"/>
            <a:ext cx="6423660" cy="4591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178308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removes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element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on a predicate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Collection&lt;String&gt; strings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Arrays.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asList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"four"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11493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will not work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list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unmodifiable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Collection&lt;String&gt;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ArrayList&lt;&gt;(strings);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56070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returns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true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has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been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modified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b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list.removeIf(s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s.length()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4);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 marR="5080" indent="-3340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list.stream().collect(Collectors.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joining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spc="4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000">
              <a:latin typeface="Wingdings" panose="05000000000000000000"/>
              <a:cs typeface="Wingdings" panose="05000000000000000000"/>
            </a:endParaRPr>
          </a:p>
          <a:p>
            <a:pPr marL="64325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one,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two,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four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5826" y="462026"/>
            <a:ext cx="3443604" cy="440690"/>
            <a:chOff x="2925826" y="462026"/>
            <a:chExt cx="3443604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25826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0018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0932" y="462026"/>
              <a:ext cx="1198295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2251710" cy="311150"/>
            <a:chOff x="891539" y="1413002"/>
            <a:chExt cx="2251710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5" y="1413002"/>
              <a:ext cx="1213713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4141" y="1413002"/>
              <a:ext cx="229057" cy="31089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6866" y="1775255"/>
            <a:ext cx="7515102" cy="338815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5940" y="1392682"/>
            <a:ext cx="6423660" cy="34848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178308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removes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element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on a predicate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 strings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Arrays.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asList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"four"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78359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will not work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list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unmodifiable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ArrayList&lt;&gt;(strings);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167259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doesnt return anything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list.replaceAll(String::toUpperCase);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 marR="5080" indent="-3340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list.stream().collect(Collectors.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joining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spc="4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5826" y="462026"/>
            <a:ext cx="3443604" cy="440690"/>
            <a:chOff x="2925826" y="462026"/>
            <a:chExt cx="3443604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25826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0018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0932" y="462026"/>
              <a:ext cx="1198295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01980" y="1413002"/>
            <a:ext cx="7660005" cy="4046220"/>
            <a:chOff x="601980" y="1413002"/>
            <a:chExt cx="7660005" cy="40462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40" y="1413002"/>
              <a:ext cx="1013815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6" y="1413002"/>
              <a:ext cx="1213713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4141" y="1413002"/>
              <a:ext cx="229057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40" y="5147817"/>
              <a:ext cx="561809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9662" y="5147817"/>
              <a:ext cx="649224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0682" y="5147817"/>
              <a:ext cx="118871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1980" y="1766316"/>
              <a:ext cx="7659624" cy="3401567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9914" y="5554979"/>
            <a:ext cx="7515102" cy="70713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35940" y="1392682"/>
            <a:ext cx="6423660" cy="4591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178308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removes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element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on a predicate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 strings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Arrays.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asList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"four"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78359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will not work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list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unmodifiable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ArrayList&lt;&gt;(strings);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167259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doesnt return anything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list.replaceAll(String::toUpperCase);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 marR="5080" indent="-3340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list.stream().collect(Collectors.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joining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spc="4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000">
              <a:latin typeface="Wingdings" panose="05000000000000000000"/>
              <a:cs typeface="Wingdings" panose="05000000000000000000"/>
            </a:endParaRPr>
          </a:p>
          <a:p>
            <a:pPr marL="64325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ONE,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TWO,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THREE,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FOUR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5826" y="462026"/>
            <a:ext cx="3443604" cy="440690"/>
            <a:chOff x="2925826" y="462026"/>
            <a:chExt cx="3443604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25826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0018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0932" y="462026"/>
              <a:ext cx="1198295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1598930" cy="311150"/>
            <a:chOff x="891539" y="1413002"/>
            <a:chExt cx="1598930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5" y="1413002"/>
              <a:ext cx="679195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6866" y="1775255"/>
            <a:ext cx="7515102" cy="338815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1392682"/>
            <a:ext cx="6423660" cy="34848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178308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removes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element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on a predicate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 strings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Arrays.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asList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"four"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78359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will not work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list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unmodifiable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ArrayList&lt;&gt;(strings);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167259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doesnt return anything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list.sort(Comparator.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naturalOrder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 marR="5080" indent="-3340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list.stream().collect(Collectors.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joining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spc="4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5826" y="462026"/>
            <a:ext cx="3443604" cy="440690"/>
            <a:chOff x="2925826" y="462026"/>
            <a:chExt cx="3443604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25826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0018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0932" y="462026"/>
              <a:ext cx="1198295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01980" y="1413002"/>
            <a:ext cx="7660005" cy="4046220"/>
            <a:chOff x="601980" y="1413002"/>
            <a:chExt cx="7660005" cy="40462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40" y="1413002"/>
              <a:ext cx="1013815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6" y="1413002"/>
              <a:ext cx="67919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40" y="5147817"/>
              <a:ext cx="561809" cy="310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9662" y="5147817"/>
              <a:ext cx="649224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980" y="1766316"/>
              <a:ext cx="7659624" cy="3401567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9914" y="5554979"/>
            <a:ext cx="7515102" cy="70713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5940" y="1392682"/>
            <a:ext cx="6423660" cy="4591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178308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removes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element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on a predicate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 strings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Arrays.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asList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"four"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78359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will not work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list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is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unmodifiable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ArrayList&lt;&gt;(strings);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 marR="167259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doesnt return anything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list.sort(Comparator.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naturalOrder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 marR="5080" indent="-3340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list.stream().collect(Collectors.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joining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",</a:t>
            </a:r>
            <a:r>
              <a:rPr sz="1600" b="1" spc="4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000">
              <a:latin typeface="Wingdings" panose="05000000000000000000"/>
              <a:cs typeface="Wingdings" panose="05000000000000000000"/>
            </a:endParaRPr>
          </a:p>
          <a:p>
            <a:pPr marL="64325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four, one,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three,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two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6844" y="549911"/>
            <a:ext cx="8487410" cy="3345179"/>
            <a:chOff x="656844" y="549911"/>
            <a:chExt cx="8487410" cy="334517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06168" y="549911"/>
              <a:ext cx="7037832" cy="29566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844" y="3344925"/>
              <a:ext cx="2708656" cy="550163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6097" y="462026"/>
            <a:ext cx="5243195" cy="440690"/>
            <a:chOff x="2046097" y="462026"/>
            <a:chExt cx="524319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46097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0288" y="462026"/>
              <a:ext cx="91887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146" y="462026"/>
              <a:ext cx="542544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054" y="462026"/>
              <a:ext cx="1040587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5567" y="462026"/>
              <a:ext cx="386334" cy="4404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3123" y="462026"/>
              <a:ext cx="2105914" cy="44043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413002"/>
            <a:ext cx="1724025" cy="311150"/>
            <a:chOff x="891539" y="1413002"/>
            <a:chExt cx="1724025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413002"/>
              <a:ext cx="123918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8029" y="1413002"/>
              <a:ext cx="59740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6086" y="1413002"/>
              <a:ext cx="118872" cy="310896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8648" y="1773269"/>
            <a:ext cx="8171515" cy="263523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5940" y="1392682"/>
            <a:ext cx="7423150" cy="2753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2783205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comparison using the last name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compareLastName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Comparator&lt;Person&gt;()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966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966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 int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compare(Person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p1,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p2)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3068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p1.getLastName().compareTo(p2.getLastName());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1855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8521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6097" y="462026"/>
            <a:ext cx="5243195" cy="440690"/>
            <a:chOff x="2046097" y="462026"/>
            <a:chExt cx="524319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46097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0288" y="462026"/>
              <a:ext cx="91887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146" y="462026"/>
              <a:ext cx="542544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054" y="462026"/>
              <a:ext cx="1040587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5567" y="462026"/>
              <a:ext cx="386334" cy="4404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3123" y="462026"/>
              <a:ext cx="2105914" cy="44043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413002"/>
            <a:ext cx="1724025" cy="311150"/>
            <a:chOff x="891539" y="1413002"/>
            <a:chExt cx="1724025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413002"/>
              <a:ext cx="123918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8029" y="1413002"/>
              <a:ext cx="59740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6086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4614036"/>
            <a:ext cx="4940935" cy="311150"/>
            <a:chOff x="891539" y="4614036"/>
            <a:chExt cx="4940935" cy="31115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4614036"/>
              <a:ext cx="276758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9108" y="4614036"/>
              <a:ext cx="830275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42769" y="4614036"/>
              <a:ext cx="556259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38069" y="4614036"/>
              <a:ext cx="695325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47669" y="4614036"/>
              <a:ext cx="2233930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80380" y="4614036"/>
              <a:ext cx="751713" cy="310895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48648" y="1773269"/>
            <a:ext cx="8171515" cy="263523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35940" y="1392682"/>
            <a:ext cx="7423150" cy="3531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2783205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comparison using the last name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compareLastName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Comparator&lt;Person&gt;()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966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966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 int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compare(Person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p1,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p2)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3068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p1.getLastName().compareTo(p2.getLastName());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1855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8521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7305" y="462026"/>
            <a:ext cx="2638425" cy="440690"/>
            <a:chOff x="3337305" y="462026"/>
            <a:chExt cx="2638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37305" y="462026"/>
              <a:ext cx="146824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2038" y="462026"/>
              <a:ext cx="1353692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5175250" cy="311150"/>
            <a:chOff x="891539" y="1413002"/>
            <a:chExt cx="5175250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8741" y="1413002"/>
              <a:ext cx="76123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537" y="1413002"/>
              <a:ext cx="60388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5938" y="1413002"/>
              <a:ext cx="82534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3454" y="1413002"/>
              <a:ext cx="114778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6538" y="1413002"/>
              <a:ext cx="594360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2026" y="1413002"/>
              <a:ext cx="1024470" cy="310896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1539" y="1946097"/>
            <a:ext cx="1813941" cy="311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1539" y="2480182"/>
            <a:ext cx="2431288" cy="31089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1539" y="3013582"/>
            <a:ext cx="2250186" cy="310896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6097" y="462026"/>
            <a:ext cx="5243195" cy="440690"/>
            <a:chOff x="2046097" y="462026"/>
            <a:chExt cx="524319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46097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0288" y="462026"/>
              <a:ext cx="91887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146" y="462026"/>
              <a:ext cx="542544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054" y="462026"/>
              <a:ext cx="1040587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5567" y="462026"/>
              <a:ext cx="386334" cy="4404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3123" y="462026"/>
              <a:ext cx="2105914" cy="44043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413002"/>
            <a:ext cx="1724025" cy="311150"/>
            <a:chOff x="891539" y="1413002"/>
            <a:chExt cx="1724025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413002"/>
              <a:ext cx="123918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8029" y="1413002"/>
              <a:ext cx="59740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6086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5681167"/>
            <a:ext cx="1577975" cy="311150"/>
            <a:chOff x="891539" y="5681167"/>
            <a:chExt cx="1577975" cy="31115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5681167"/>
              <a:ext cx="762381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51685" y="5681167"/>
              <a:ext cx="917448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38069" y="5681167"/>
              <a:ext cx="128016" cy="310896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48648" y="1775784"/>
            <a:ext cx="8171515" cy="358853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35940" y="1392682"/>
            <a:ext cx="720217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67183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comparison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using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last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name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then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first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name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compareLastNameThenFirstName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Comparator&lt;Person&gt;()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966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@Override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30680" marR="1228090" indent="-33401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 int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compare(Person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p1,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p2)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lastNameComparison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630680" marR="227965" indent="33337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p1.getLastName().compareTo(p2.getLastName());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lastNameComparison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== 0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?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964690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p2.getFirstName().compareTo(p2.getFirstName());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lastNameComparison;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1855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8521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6097" y="462026"/>
            <a:ext cx="5243195" cy="440690"/>
            <a:chOff x="2046097" y="462026"/>
            <a:chExt cx="524319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46097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0288" y="462026"/>
              <a:ext cx="91887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146" y="462026"/>
              <a:ext cx="542544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054" y="462026"/>
              <a:ext cx="1040587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5567" y="462026"/>
              <a:ext cx="386334" cy="4404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3123" y="462026"/>
              <a:ext cx="2105914" cy="44043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413002"/>
            <a:ext cx="1724025" cy="311150"/>
            <a:chOff x="891539" y="1413002"/>
            <a:chExt cx="1724025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413002"/>
              <a:ext cx="123918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8029" y="1413002"/>
              <a:ext cx="59740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6086" y="1413002"/>
              <a:ext cx="118872" cy="310896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8648" y="1769360"/>
            <a:ext cx="8171515" cy="115367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5940" y="1392682"/>
            <a:ext cx="5645150" cy="1290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100457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comparison using the last name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compareLastName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comparing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(Person::getLastName);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6097" y="462026"/>
            <a:ext cx="5243195" cy="440690"/>
            <a:chOff x="2046097" y="462026"/>
            <a:chExt cx="524319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46097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0288" y="462026"/>
              <a:ext cx="91887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146" y="462026"/>
              <a:ext cx="542544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054" y="462026"/>
              <a:ext cx="1040587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5567" y="462026"/>
              <a:ext cx="386334" cy="4404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3123" y="462026"/>
              <a:ext cx="2105914" cy="44043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413002"/>
            <a:ext cx="1724025" cy="311150"/>
            <a:chOff x="891539" y="1413002"/>
            <a:chExt cx="1724025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413002"/>
              <a:ext cx="123918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8029" y="1413002"/>
              <a:ext cx="59740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6086" y="1413002"/>
              <a:ext cx="118872" cy="31089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35940" y="3526358"/>
            <a:ext cx="1422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91539" y="3546678"/>
            <a:ext cx="7310755" cy="311785"/>
            <a:chOff x="891539" y="3546678"/>
            <a:chExt cx="7310755" cy="311785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3546678"/>
              <a:ext cx="1884426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41345" y="3546678"/>
              <a:ext cx="268224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42513" y="3546678"/>
              <a:ext cx="1347597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88002" y="3546678"/>
              <a:ext cx="1020572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13070" y="3546678"/>
              <a:ext cx="1827022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38493" y="3546678"/>
              <a:ext cx="1463802" cy="31120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48648" y="1769972"/>
            <a:ext cx="8171515" cy="138592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35940" y="1392682"/>
            <a:ext cx="6978650" cy="1534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508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comparison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using</a:t>
            </a:r>
            <a:r>
              <a:rPr sz="1600" b="1" spc="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last name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and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then the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first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name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compareLastNameThenFirstName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comparing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(Person::getLastName)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207581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.thenComparing(Person::getFirstName);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6097" y="462026"/>
            <a:ext cx="5243195" cy="440690"/>
            <a:chOff x="2046097" y="462026"/>
            <a:chExt cx="524319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46097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0288" y="462026"/>
              <a:ext cx="91887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146" y="462026"/>
              <a:ext cx="542544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054" y="462026"/>
              <a:ext cx="1040587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5567" y="462026"/>
              <a:ext cx="386334" cy="4404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3123" y="462026"/>
              <a:ext cx="2105914" cy="44043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413002"/>
            <a:ext cx="1724025" cy="311150"/>
            <a:chOff x="891539" y="1413002"/>
            <a:chExt cx="1724025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413002"/>
              <a:ext cx="123918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8029" y="1413002"/>
              <a:ext cx="59740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6086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3013582"/>
            <a:ext cx="6569075" cy="311150"/>
            <a:chOff x="891539" y="3013582"/>
            <a:chExt cx="6569075" cy="31115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3013582"/>
              <a:ext cx="1334643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92705" y="3013582"/>
              <a:ext cx="270256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95397" y="3013582"/>
              <a:ext cx="493775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99257" y="3013582"/>
              <a:ext cx="695553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44291" y="3013582"/>
              <a:ext cx="1020572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70882" y="3013582"/>
              <a:ext cx="1827022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96305" y="3013582"/>
              <a:ext cx="1463802" cy="310896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48648" y="1769360"/>
            <a:ext cx="8171515" cy="115367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35940" y="1392682"/>
            <a:ext cx="564515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100457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comparison using the last name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compareLastName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comparing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(Person::getLastName);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19729" y="462026"/>
            <a:ext cx="3443604" cy="440690"/>
            <a:chOff x="2919729" y="462026"/>
            <a:chExt cx="3443604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19729" y="462026"/>
              <a:ext cx="110093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7281" y="462026"/>
              <a:ext cx="1177391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9575" y="462026"/>
              <a:ext cx="1373251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4068445" cy="311150"/>
            <a:chOff x="891539" y="1413002"/>
            <a:chExt cx="406844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99796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8505" y="1413002"/>
              <a:ext cx="74286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7922" y="1413002"/>
              <a:ext cx="1424939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43323" y="1413002"/>
              <a:ext cx="216408" cy="310896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8648" y="1769972"/>
            <a:ext cx="8171515" cy="138592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5940" y="1392682"/>
            <a:ext cx="6201410" cy="1534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2228215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reverses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comparator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 comp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2928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Comparator&lt;Person&gt;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reversedComp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comp.reversed();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19729" y="462026"/>
            <a:ext cx="3443604" cy="440690"/>
            <a:chOff x="2919729" y="462026"/>
            <a:chExt cx="3443604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19729" y="462026"/>
              <a:ext cx="110093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7281" y="462026"/>
              <a:ext cx="1177391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9575" y="462026"/>
              <a:ext cx="1373251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2733675" cy="311150"/>
            <a:chOff x="891539" y="1413002"/>
            <a:chExt cx="273367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57950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5089" y="1413002"/>
              <a:ext cx="90918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9386" y="1413002"/>
              <a:ext cx="1425321" cy="31089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8648" y="1768715"/>
            <a:ext cx="8171515" cy="90927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5940" y="1392682"/>
            <a:ext cx="6089650" cy="1046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508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compares</a:t>
            </a:r>
            <a:r>
              <a:rPr sz="1600" b="1" spc="85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comparable</a:t>
            </a:r>
            <a:r>
              <a:rPr sz="1600" b="1" spc="86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objects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naturalOrder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19729" y="462026"/>
            <a:ext cx="3443604" cy="440690"/>
            <a:chOff x="2919729" y="462026"/>
            <a:chExt cx="3443604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19729" y="462026"/>
              <a:ext cx="110093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7281" y="462026"/>
              <a:ext cx="1177391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9575" y="462026"/>
              <a:ext cx="1373251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2733675" cy="311150"/>
            <a:chOff x="891539" y="1413002"/>
            <a:chExt cx="273367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57950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5089" y="1413002"/>
              <a:ext cx="90918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9386" y="1413002"/>
              <a:ext cx="1425321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3013582"/>
            <a:ext cx="3745229" cy="311150"/>
            <a:chOff x="891539" y="3013582"/>
            <a:chExt cx="3745229" cy="31115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3013582"/>
              <a:ext cx="579501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089" y="3013582"/>
              <a:ext cx="1076706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7025" y="3013582"/>
              <a:ext cx="909523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11702" y="3013582"/>
              <a:ext cx="1424939" cy="310896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8648" y="1768715"/>
            <a:ext cx="8171515" cy="90927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51723" y="3506314"/>
            <a:ext cx="8173010" cy="91023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5940" y="1392682"/>
            <a:ext cx="6316345" cy="2783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23114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compares</a:t>
            </a:r>
            <a:r>
              <a:rPr sz="1600" b="1" spc="85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comparable</a:t>
            </a:r>
            <a:r>
              <a:rPr sz="1600" b="1" spc="86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objects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naturalOrder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Wingdings" panose="05000000000000000000"/>
              <a:cs typeface="Wingdings" panose="05000000000000000000"/>
            </a:endParaRPr>
          </a:p>
          <a:p>
            <a:pPr marL="632460" marR="5080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compares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comparable objects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reverse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order </a:t>
            </a:r>
            <a:r>
              <a:rPr sz="1600" b="1" spc="-86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reversedOrder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19729" y="462026"/>
            <a:ext cx="3443604" cy="440690"/>
            <a:chOff x="2919729" y="462026"/>
            <a:chExt cx="3443604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19729" y="462026"/>
              <a:ext cx="110093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7281" y="462026"/>
              <a:ext cx="1177391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9575" y="462026"/>
              <a:ext cx="1373251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3226435" cy="311150"/>
            <a:chOff x="891539" y="1413002"/>
            <a:chExt cx="322643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63474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9285" y="1413002"/>
              <a:ext cx="69532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5837" y="1413002"/>
              <a:ext cx="824991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12973" y="1413002"/>
              <a:ext cx="52806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85794" y="1413002"/>
              <a:ext cx="931811" cy="310896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8648" y="1769247"/>
            <a:ext cx="8171515" cy="111117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5940" y="1392682"/>
            <a:ext cx="6423660" cy="1290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5080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considers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null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values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lesser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than</a:t>
            </a:r>
            <a:r>
              <a:rPr sz="1600" b="1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non-null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values </a:t>
            </a:r>
            <a:r>
              <a:rPr sz="1600" b="1" spc="-86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nullsFirst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naturalOrder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19729" y="462026"/>
            <a:ext cx="3443604" cy="440690"/>
            <a:chOff x="2919729" y="462026"/>
            <a:chExt cx="3443604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19729" y="462026"/>
              <a:ext cx="110093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7281" y="462026"/>
              <a:ext cx="1177391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9575" y="462026"/>
              <a:ext cx="1373251" cy="44043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1413002"/>
            <a:ext cx="3226435" cy="311150"/>
            <a:chOff x="891539" y="1413002"/>
            <a:chExt cx="322643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63474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9285" y="1413002"/>
              <a:ext cx="69532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5837" y="1413002"/>
              <a:ext cx="824991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12973" y="1413002"/>
              <a:ext cx="52806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85794" y="1413002"/>
              <a:ext cx="931811" cy="310896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1539" y="3013582"/>
            <a:ext cx="1896110" cy="31089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8648" y="1769247"/>
            <a:ext cx="8171515" cy="111117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1723" y="3432219"/>
            <a:ext cx="8173010" cy="111082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35940" y="1392682"/>
            <a:ext cx="6538595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29285" marR="120015">
              <a:lnSpc>
                <a:spcPct val="100000"/>
              </a:lnSpc>
              <a:spcBef>
                <a:spcPts val="1790"/>
              </a:spcBef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considers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null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values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lesser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than</a:t>
            </a:r>
            <a:r>
              <a:rPr sz="1600" b="1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non-null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values </a:t>
            </a:r>
            <a:r>
              <a:rPr sz="1600" b="1" spc="-86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329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nullsFirst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naturalOrder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Wingdings" panose="05000000000000000000"/>
              <a:cs typeface="Wingdings" panose="05000000000000000000"/>
            </a:endParaRPr>
          </a:p>
          <a:p>
            <a:pPr marL="632460" marR="5080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considers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null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values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greater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than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non-null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values </a:t>
            </a:r>
            <a:r>
              <a:rPr sz="1600" b="1" spc="-86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nullsLast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(Comparator.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naturalOrder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6844" y="549911"/>
            <a:ext cx="8487410" cy="3345179"/>
            <a:chOff x="656844" y="549911"/>
            <a:chExt cx="8487410" cy="334517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06168" y="549911"/>
              <a:ext cx="7037832" cy="29566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844" y="3344925"/>
              <a:ext cx="2003298" cy="550163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7305" y="462026"/>
            <a:ext cx="2638425" cy="440690"/>
            <a:chOff x="3337305" y="462026"/>
            <a:chExt cx="2638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37305" y="462026"/>
              <a:ext cx="146824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2038" y="462026"/>
              <a:ext cx="1353692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5175250" cy="311150"/>
            <a:chOff x="891539" y="1413002"/>
            <a:chExt cx="5175250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8741" y="1413002"/>
              <a:ext cx="76123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537" y="1413002"/>
              <a:ext cx="60388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5938" y="1413002"/>
              <a:ext cx="82534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3454" y="1413002"/>
              <a:ext cx="114778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6538" y="1413002"/>
              <a:ext cx="594360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2026" y="1413002"/>
              <a:ext cx="1024470" cy="310896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1539" y="1946097"/>
            <a:ext cx="1813941" cy="311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1539" y="2480182"/>
            <a:ext cx="2431288" cy="31089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1539" y="3013582"/>
            <a:ext cx="2250186" cy="31089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91539" y="3546678"/>
            <a:ext cx="1568069" cy="31120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59685" y="462026"/>
            <a:ext cx="4231005" cy="440690"/>
            <a:chOff x="2559685" y="462026"/>
            <a:chExt cx="423100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59685" y="462026"/>
              <a:ext cx="2738755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7404" y="462026"/>
              <a:ext cx="1652904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7641590" cy="311150"/>
            <a:chOff x="891539" y="1413002"/>
            <a:chExt cx="7641590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375196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2155" y="1413002"/>
              <a:ext cx="402336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3906" y="1413002"/>
              <a:ext cx="1718310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1124" y="1413002"/>
              <a:ext cx="61081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0432" y="1413002"/>
              <a:ext cx="592835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94777" y="1413002"/>
              <a:ext cx="1038059" cy="310896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1946097"/>
            <a:ext cx="3120390" cy="311785"/>
            <a:chOff x="891539" y="1946097"/>
            <a:chExt cx="3120390" cy="31178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1946097"/>
              <a:ext cx="674751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1581" y="1946097"/>
              <a:ext cx="390525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4001" y="1946097"/>
              <a:ext cx="505968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23769" y="1946097"/>
              <a:ext cx="272033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05125" y="1946097"/>
              <a:ext cx="1062799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88486" y="1946097"/>
              <a:ext cx="622935" cy="311200"/>
            </a:xfrm>
            <a:prstGeom prst="rect">
              <a:avLst/>
            </a:prstGeom>
          </p:spPr>
        </p:pic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8060" y="462026"/>
            <a:ext cx="5814695" cy="440690"/>
            <a:chOff x="1758060" y="462026"/>
            <a:chExt cx="581469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58060" y="462026"/>
              <a:ext cx="967739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2252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3293" y="462026"/>
              <a:ext cx="1235227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4064" y="462026"/>
              <a:ext cx="1507743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1091" y="462026"/>
              <a:ext cx="1121422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4067810" cy="311150"/>
            <a:chOff x="891539" y="1413002"/>
            <a:chExt cx="4067810" cy="311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682371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385" y="1413002"/>
              <a:ext cx="785876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62809" y="1413002"/>
              <a:ext cx="1122006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44647" y="1413002"/>
              <a:ext cx="166877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55898" y="1413002"/>
              <a:ext cx="623824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23766" y="1413002"/>
              <a:ext cx="1235506" cy="31089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3013582"/>
            <a:ext cx="4212590" cy="311150"/>
            <a:chOff x="891539" y="3013582"/>
            <a:chExt cx="4212590" cy="31115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3013582"/>
              <a:ext cx="814679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43125" y="3013582"/>
              <a:ext cx="377951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26589" y="3013582"/>
              <a:ext cx="800100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65729" y="3013582"/>
              <a:ext cx="1192441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89298" y="3013582"/>
              <a:ext cx="1314323" cy="310896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51723" y="1781810"/>
            <a:ext cx="8173010" cy="673988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35940" y="1392682"/>
            <a:ext cx="3759835" cy="816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long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max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Long.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max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(1L, 2L);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54771" y="3499103"/>
            <a:ext cx="8173010" cy="105156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35940" y="2993263"/>
            <a:ext cx="6875780" cy="1419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Wingdings" panose="05000000000000000000"/>
              <a:cs typeface="Wingdings" panose="05000000000000000000"/>
            </a:endParaRPr>
          </a:p>
          <a:p>
            <a:pPr marL="6362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BinaryOperator&lt;Long&gt;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sum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(l1,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l2)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 l1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+ l2;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341630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(l1,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l2)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Long.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sum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(l1,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l2);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34163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Long::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sum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59685" y="462026"/>
            <a:ext cx="4231005" cy="440690"/>
            <a:chOff x="2559685" y="462026"/>
            <a:chExt cx="423100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59685" y="462026"/>
              <a:ext cx="2738755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7404" y="462026"/>
              <a:ext cx="1652904" cy="440436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539" y="1413002"/>
            <a:ext cx="2751582" cy="3108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1723" y="1782963"/>
            <a:ext cx="8173010" cy="111117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5940" y="1392682"/>
            <a:ext cx="6205220" cy="1304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4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3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7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long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l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3141592653589793238L;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  <a:tabLst>
                <a:tab pos="1967230" algn="l"/>
              </a:tabLst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hash =	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Long(l).hashCode();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-1985256439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59685" y="462026"/>
            <a:ext cx="4231005" cy="440690"/>
            <a:chOff x="2559685" y="462026"/>
            <a:chExt cx="423100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59685" y="462026"/>
              <a:ext cx="2738755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7404" y="462026"/>
              <a:ext cx="1652904" cy="440436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539" y="1413002"/>
            <a:ext cx="2751582" cy="31089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91539" y="3013582"/>
            <a:ext cx="5838825" cy="311150"/>
            <a:chOff x="891539" y="3013582"/>
            <a:chExt cx="583882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3013582"/>
              <a:ext cx="79689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3313" y="3013582"/>
              <a:ext cx="90500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0845" y="3013582"/>
              <a:ext cx="20802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89529" y="3013582"/>
              <a:ext cx="1200492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07002" y="3013582"/>
              <a:ext cx="377951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90466" y="3013582"/>
              <a:ext cx="1130376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31358" y="3013582"/>
              <a:ext cx="510921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90336" y="3013582"/>
              <a:ext cx="1239519" cy="310896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51723" y="1782963"/>
            <a:ext cx="8173010" cy="111117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5940" y="1392682"/>
            <a:ext cx="620522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4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3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7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long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l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3141592653589793238L;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  <a:tabLst>
                <a:tab pos="1967230" algn="l"/>
              </a:tabLst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hash =	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Long(l).hashCode();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-1985256439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59685" y="462026"/>
            <a:ext cx="4231005" cy="440690"/>
            <a:chOff x="2559685" y="462026"/>
            <a:chExt cx="423100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59685" y="462026"/>
              <a:ext cx="2738755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7404" y="462026"/>
              <a:ext cx="1652904" cy="440436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539" y="1413002"/>
            <a:ext cx="2751582" cy="31089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91539" y="3013582"/>
            <a:ext cx="5838825" cy="311150"/>
            <a:chOff x="891539" y="3013582"/>
            <a:chExt cx="583882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3013582"/>
              <a:ext cx="79689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3313" y="3013582"/>
              <a:ext cx="90500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0845" y="3013582"/>
              <a:ext cx="20802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89529" y="3013582"/>
              <a:ext cx="1200492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07002" y="3013582"/>
              <a:ext cx="377951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90466" y="3013582"/>
              <a:ext cx="1130376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31358" y="3013582"/>
              <a:ext cx="510921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90336" y="3013582"/>
              <a:ext cx="1239519" cy="31089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35940" y="5127497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91539" y="5147817"/>
            <a:ext cx="5354320" cy="311150"/>
            <a:chOff x="891539" y="5147817"/>
            <a:chExt cx="5354320" cy="31115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5147817"/>
              <a:ext cx="603872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94713" y="5147817"/>
              <a:ext cx="1020572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19781" y="5147817"/>
              <a:ext cx="1330109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88130" y="5147817"/>
              <a:ext cx="1054950" cy="3108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37582" y="5147817"/>
              <a:ext cx="1062799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19293" y="5147817"/>
              <a:ext cx="726033" cy="310895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51723" y="1782963"/>
            <a:ext cx="8173010" cy="111117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54771" y="3442715"/>
            <a:ext cx="8173010" cy="111556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35940" y="1392682"/>
            <a:ext cx="6205220" cy="296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4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3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7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long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l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3141592653589793238L;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  <a:tabLst>
                <a:tab pos="1967230" algn="l"/>
              </a:tabLst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hash =	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Long(l).hashCode();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-1985256439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636270">
              <a:lnSpc>
                <a:spcPct val="100000"/>
              </a:lnSpc>
            </a:pP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4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3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8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62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long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l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3141592653589793238L;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6270">
              <a:lnSpc>
                <a:spcPct val="100000"/>
              </a:lnSpc>
              <a:tabLst>
                <a:tab pos="1970405" algn="l"/>
              </a:tabLst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hash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	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Long.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hashCode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(l);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-</a:t>
            </a:r>
            <a:r>
              <a:rPr sz="1600" b="1" spc="-2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1985256439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06167" y="549911"/>
            <a:ext cx="7037832" cy="29566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844" y="3344926"/>
            <a:ext cx="1287780" cy="5501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1413002"/>
            <a:ext cx="1983105" cy="311150"/>
            <a:chOff x="891539" y="1413002"/>
            <a:chExt cx="1983105" cy="3111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0765" y="1413002"/>
              <a:ext cx="95445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5917" y="1413002"/>
              <a:ext cx="228600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3013582"/>
            <a:ext cx="4006215" cy="311150"/>
            <a:chOff x="891539" y="3013582"/>
            <a:chExt cx="4006215" cy="31115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013582"/>
              <a:ext cx="757491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3021" y="3013582"/>
              <a:ext cx="272034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4377" y="3013582"/>
              <a:ext cx="1473835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44647" y="3013582"/>
              <a:ext cx="561441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12514" y="3013582"/>
              <a:ext cx="1285239" cy="310896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51723" y="1782843"/>
            <a:ext cx="8173010" cy="106563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35940" y="1392682"/>
            <a:ext cx="531622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 marR="133985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 map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map.forEach((key,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.println(key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+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1600" b="1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+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1723" y="1783434"/>
            <a:ext cx="8173010" cy="138496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1515110" cy="311150"/>
            <a:chOff x="891539" y="1413002"/>
            <a:chExt cx="1515110" cy="311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0765" y="1413002"/>
              <a:ext cx="489712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78050" y="1413002"/>
              <a:ext cx="228600" cy="31089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5940" y="1392682"/>
            <a:ext cx="5316220" cy="154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Person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p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map.get(key);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p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can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be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null!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1723" y="1783434"/>
            <a:ext cx="8173010" cy="138496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1515110" cy="311150"/>
            <a:chOff x="891539" y="1413002"/>
            <a:chExt cx="1515110" cy="311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0765" y="1413002"/>
              <a:ext cx="489712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78050" y="1413002"/>
              <a:ext cx="228600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3546678"/>
            <a:ext cx="7738109" cy="616585"/>
            <a:chOff x="891539" y="3546678"/>
            <a:chExt cx="7738109" cy="61658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3546678"/>
              <a:ext cx="975702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97050" y="3546678"/>
              <a:ext cx="2015998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07002" y="3546678"/>
              <a:ext cx="899668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8438" y="3546678"/>
              <a:ext cx="563270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97830" y="3546678"/>
              <a:ext cx="1285621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05093" y="3546678"/>
              <a:ext cx="266191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04736" y="3546678"/>
              <a:ext cx="705916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46341" y="3546678"/>
              <a:ext cx="1583308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1539" y="3852036"/>
              <a:ext cx="524256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10893" y="3852036"/>
              <a:ext cx="660400" cy="310895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35940" y="1392682"/>
            <a:ext cx="6982459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Person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defaultPerson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DEFAULT_PERSON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Person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map.getOrDefault(key,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defaultPerson);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1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8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1723" y="1783434"/>
            <a:ext cx="8173010" cy="138496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1563370" cy="311150"/>
            <a:chOff x="891539" y="1413002"/>
            <a:chExt cx="1563370" cy="311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0765" y="1413002"/>
              <a:ext cx="643737" cy="31089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5940" y="1392682"/>
            <a:ext cx="6649720" cy="1304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map.put(key,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person);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will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erase</a:t>
            </a:r>
            <a:r>
              <a:rPr sz="1600" b="1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an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existing</a:t>
            </a:r>
            <a:r>
              <a:rPr sz="1600" b="1" spc="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person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7305" y="462026"/>
            <a:ext cx="2638425" cy="440690"/>
            <a:chOff x="3337305" y="462026"/>
            <a:chExt cx="2638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37305" y="462026"/>
              <a:ext cx="146824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2038" y="462026"/>
              <a:ext cx="1353692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5175250" cy="311150"/>
            <a:chOff x="891539" y="1413002"/>
            <a:chExt cx="5175250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8741" y="1413002"/>
              <a:ext cx="76123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537" y="1413002"/>
              <a:ext cx="60388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5938" y="1413002"/>
              <a:ext cx="82534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3454" y="1413002"/>
              <a:ext cx="114778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6538" y="1413002"/>
              <a:ext cx="594360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2026" y="1413002"/>
              <a:ext cx="1024470" cy="310896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1539" y="1946097"/>
            <a:ext cx="1813941" cy="311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1539" y="2480182"/>
            <a:ext cx="2431288" cy="31089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1539" y="3013582"/>
            <a:ext cx="2250186" cy="31089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91539" y="3546678"/>
            <a:ext cx="1568069" cy="3112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91539" y="4080636"/>
            <a:ext cx="1155103" cy="310895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1723" y="1783434"/>
            <a:ext cx="8173010" cy="138496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1563370" cy="311150"/>
            <a:chOff x="891539" y="1413002"/>
            <a:chExt cx="1563370" cy="311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0765" y="1413002"/>
              <a:ext cx="643737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3546678"/>
            <a:ext cx="3688715" cy="311785"/>
            <a:chOff x="891539" y="3546678"/>
            <a:chExt cx="3688715" cy="31178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546678"/>
              <a:ext cx="999401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90953" y="3546678"/>
              <a:ext cx="70591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1033" y="3546678"/>
              <a:ext cx="436880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58694" y="3546678"/>
              <a:ext cx="986180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85666" y="3546678"/>
              <a:ext cx="894334" cy="3112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35940" y="1392682"/>
            <a:ext cx="475996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map.put(key,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map.putIfAbsent(key,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person);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JDK8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1723" y="1784607"/>
            <a:ext cx="8173010" cy="18623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1989455" cy="311150"/>
            <a:chOff x="891539" y="1413002"/>
            <a:chExt cx="1989455" cy="311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0765" y="1413002"/>
              <a:ext cx="1070190" cy="31089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5940" y="1392682"/>
            <a:ext cx="3981450" cy="1304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map.replace(key,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40603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91539" y="4080636"/>
            <a:ext cx="3173730" cy="311150"/>
            <a:chOff x="891539" y="4080636"/>
            <a:chExt cx="3173730" cy="31115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4080636"/>
              <a:ext cx="1463167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42057" y="4080636"/>
              <a:ext cx="985837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70554" y="4080636"/>
              <a:ext cx="894333" cy="310895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1723" y="1784607"/>
            <a:ext cx="8173010" cy="18623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1989455" cy="311150"/>
            <a:chOff x="891539" y="1413002"/>
            <a:chExt cx="1989455" cy="311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0765" y="1413002"/>
              <a:ext cx="1070190" cy="31089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5940" y="1392682"/>
            <a:ext cx="4982210" cy="154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map.replace(key,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map.replace(key,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oldPerson, newPerson);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40603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91539" y="4080636"/>
            <a:ext cx="3883025" cy="311150"/>
            <a:chOff x="891539" y="4080636"/>
            <a:chExt cx="3883025" cy="31115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4080636"/>
              <a:ext cx="1138262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15922" y="4080636"/>
              <a:ext cx="123952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83686" y="4080636"/>
              <a:ext cx="436879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11347" y="4080636"/>
              <a:ext cx="1363090" cy="310895"/>
            </a:xfrm>
            <a:prstGeom prst="rect">
              <a:avLst/>
            </a:prstGeom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1723" y="1784607"/>
            <a:ext cx="8173010" cy="18623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1989455" cy="311150"/>
            <a:chOff x="891539" y="1413002"/>
            <a:chExt cx="1989455" cy="311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0765" y="1413002"/>
              <a:ext cx="1070190" cy="31089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5940" y="1392682"/>
            <a:ext cx="5760085" cy="2035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map.replace(key,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map.replace(key,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oldPerson, newPerson);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map.replaceAll((key,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oldPerson)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newPerson);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40603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91539" y="4080636"/>
            <a:ext cx="7545070" cy="311150"/>
            <a:chOff x="891539" y="4080636"/>
            <a:chExt cx="7545070" cy="31115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4080636"/>
              <a:ext cx="947839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2665" y="4080636"/>
              <a:ext cx="523875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91765" y="4080636"/>
              <a:ext cx="1360043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67735" y="4080636"/>
              <a:ext cx="1047559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47667" y="4080636"/>
              <a:ext cx="1107592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62905" y="4080636"/>
              <a:ext cx="985837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89497" y="4080636"/>
              <a:ext cx="673862" cy="3108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67093" y="4080636"/>
              <a:ext cx="894689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87385" y="4080636"/>
              <a:ext cx="649224" cy="310895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51723" y="1782784"/>
            <a:ext cx="8173010" cy="112043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1989455" cy="311150"/>
            <a:chOff x="891539" y="1413002"/>
            <a:chExt cx="1989455" cy="311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0765" y="1413002"/>
              <a:ext cx="981456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52013" y="1413002"/>
              <a:ext cx="228600" cy="31089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5940" y="1392682"/>
            <a:ext cx="3981450" cy="1060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 marR="508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 map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map.remove(key);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1413002"/>
            <a:ext cx="1989455" cy="311150"/>
            <a:chOff x="891539" y="1413002"/>
            <a:chExt cx="1989455" cy="3111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0765" y="1413002"/>
              <a:ext cx="981456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52013" y="1413002"/>
              <a:ext cx="228600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3013582"/>
            <a:ext cx="3353435" cy="311150"/>
            <a:chOff x="891539" y="3013582"/>
            <a:chExt cx="3353435" cy="31115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013582"/>
              <a:ext cx="1146390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46401" y="3013582"/>
              <a:ext cx="853821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05354" y="3013582"/>
              <a:ext cx="894689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24122" y="3013582"/>
              <a:ext cx="720547" cy="310896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51723" y="1782983"/>
            <a:ext cx="8173010" cy="11187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5940" y="1392682"/>
            <a:ext cx="431546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 marR="5080">
              <a:lnSpc>
                <a:spcPct val="100000"/>
              </a:lnSpc>
              <a:spcBef>
                <a:spcPts val="1900"/>
              </a:spcBef>
              <a:tabLst>
                <a:tab pos="3413125" algn="l"/>
              </a:tabLst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 map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map.remove(key);	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6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5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7 </a:t>
            </a:r>
            <a:r>
              <a:rPr sz="1600" b="1" spc="-86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map.remove(key, person);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JDK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8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1413002"/>
            <a:ext cx="6612890" cy="311150"/>
            <a:chOff x="891539" y="1413002"/>
            <a:chExt cx="6612890" cy="3111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0765" y="1413002"/>
              <a:ext cx="1130376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9841" y="1413002"/>
              <a:ext cx="32994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3875" y="1413002"/>
              <a:ext cx="209689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37455" y="1413002"/>
              <a:ext cx="378929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3176" y="1413002"/>
              <a:ext cx="2050161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75322" y="1413002"/>
              <a:ext cx="228600" cy="31089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3013582"/>
            <a:ext cx="3232785" cy="311150"/>
            <a:chOff x="891539" y="3013582"/>
            <a:chExt cx="3232785" cy="31115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3013582"/>
              <a:ext cx="975702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7050" y="3013582"/>
              <a:ext cx="52387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16150" y="3013582"/>
              <a:ext cx="1279398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03726" y="3013582"/>
              <a:ext cx="720547" cy="310896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51723" y="1782983"/>
            <a:ext cx="8173010" cy="111876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35940" y="1392682"/>
            <a:ext cx="6872605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map.compute(key,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person,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(key,</a:t>
            </a:r>
            <a:r>
              <a:rPr sz="16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oldPerson)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newPerson);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1413002"/>
            <a:ext cx="6612890" cy="311150"/>
            <a:chOff x="891539" y="1413002"/>
            <a:chExt cx="6612890" cy="3111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0765" y="1413002"/>
              <a:ext cx="1130376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9841" y="1413002"/>
              <a:ext cx="32994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3875" y="1413002"/>
              <a:ext cx="209689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37455" y="1413002"/>
              <a:ext cx="378929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3176" y="1413002"/>
              <a:ext cx="2050161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75322" y="1413002"/>
              <a:ext cx="228600" cy="31089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3013582"/>
            <a:ext cx="3232785" cy="311150"/>
            <a:chOff x="891539" y="3013582"/>
            <a:chExt cx="3232785" cy="31115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3013582"/>
              <a:ext cx="975702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7050" y="3013582"/>
              <a:ext cx="52387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16150" y="3013582"/>
              <a:ext cx="1279398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03726" y="3013582"/>
              <a:ext cx="720547" cy="310896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51723" y="1782983"/>
            <a:ext cx="8173010" cy="111876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35940" y="1392682"/>
            <a:ext cx="787273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map.computeIfPresent(key,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person,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(key,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oldPerson)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newPerson);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1413002"/>
            <a:ext cx="6612890" cy="311150"/>
            <a:chOff x="891539" y="1413002"/>
            <a:chExt cx="6612890" cy="3111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0765" y="1413002"/>
              <a:ext cx="1130376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9841" y="1413002"/>
              <a:ext cx="32994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3875" y="1413002"/>
              <a:ext cx="209689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37455" y="1413002"/>
              <a:ext cx="378929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3176" y="1413002"/>
              <a:ext cx="2050161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75322" y="1413002"/>
              <a:ext cx="228600" cy="31089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3013582"/>
            <a:ext cx="3232785" cy="311150"/>
            <a:chOff x="891539" y="3013582"/>
            <a:chExt cx="3232785" cy="31115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3013582"/>
              <a:ext cx="975702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7050" y="3013582"/>
              <a:ext cx="52387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16150" y="3013582"/>
              <a:ext cx="1279398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03726" y="3013582"/>
              <a:ext cx="720547" cy="310896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51723" y="1782983"/>
            <a:ext cx="8173010" cy="111876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35940" y="1392682"/>
            <a:ext cx="542417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map.computeIfAbsent(key,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key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newPerson);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1413002"/>
            <a:ext cx="6612890" cy="311150"/>
            <a:chOff x="891539" y="1413002"/>
            <a:chExt cx="6612890" cy="3111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0765" y="1413002"/>
              <a:ext cx="1130376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9841" y="1413002"/>
              <a:ext cx="32994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3875" y="1413002"/>
              <a:ext cx="209689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37455" y="1413002"/>
              <a:ext cx="378929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3176" y="1413002"/>
              <a:ext cx="2050161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75322" y="1413002"/>
              <a:ext cx="228600" cy="31089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3013582"/>
            <a:ext cx="3232785" cy="311150"/>
            <a:chOff x="891539" y="3013582"/>
            <a:chExt cx="3232785" cy="31115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3013582"/>
              <a:ext cx="975702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7050" y="3013582"/>
              <a:ext cx="52387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16150" y="3013582"/>
              <a:ext cx="1279398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03726" y="3013582"/>
              <a:ext cx="720547" cy="310896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891539" y="3546678"/>
            <a:ext cx="2727960" cy="311785"/>
            <a:chOff x="891539" y="3546678"/>
            <a:chExt cx="2727960" cy="311785"/>
          </a:xfrm>
        </p:grpSpPr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3546678"/>
              <a:ext cx="814679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43125" y="3546678"/>
              <a:ext cx="377951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26589" y="3546678"/>
              <a:ext cx="800100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65729" y="3546678"/>
              <a:ext cx="953363" cy="311200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51723" y="1782983"/>
            <a:ext cx="8173010" cy="111876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54771" y="4000513"/>
            <a:ext cx="8173010" cy="1581898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35940" y="1392682"/>
            <a:ext cx="7875905" cy="4007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map.computeIfAbsent(key,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key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newPerson);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Wingdings" panose="05000000000000000000"/>
              <a:cs typeface="Wingdings" panose="05000000000000000000"/>
            </a:endParaRPr>
          </a:p>
          <a:p>
            <a:pPr marL="6362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Map&lt;Integer,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Person&gt;&gt;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bimap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62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Person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Consolas" panose="020B0609020204030204"/>
              <a:cs typeface="Consolas" panose="020B0609020204030204"/>
            </a:endParaRPr>
          </a:p>
          <a:p>
            <a:pPr marL="6362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bimap.computeIfAbsent(key1,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key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HashMap&lt;&gt;()).put(key2,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7305" y="462026"/>
            <a:ext cx="2638425" cy="440690"/>
            <a:chOff x="3337305" y="462026"/>
            <a:chExt cx="2638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37305" y="462026"/>
              <a:ext cx="146824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2038" y="462026"/>
              <a:ext cx="1353692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3531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5175250" cy="311150"/>
            <a:chOff x="891539" y="1413002"/>
            <a:chExt cx="5175250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8741" y="1413002"/>
              <a:ext cx="76123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537" y="1413002"/>
              <a:ext cx="60388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5938" y="1413002"/>
              <a:ext cx="82534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3454" y="1413002"/>
              <a:ext cx="114778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6538" y="1413002"/>
              <a:ext cx="594360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2026" y="1413002"/>
              <a:ext cx="1024470" cy="310896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1539" y="1946097"/>
            <a:ext cx="1813941" cy="311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1539" y="2480182"/>
            <a:ext cx="2431288" cy="31089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1539" y="3013582"/>
            <a:ext cx="2250186" cy="31089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91539" y="3546678"/>
            <a:ext cx="1568069" cy="3112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91539" y="4080636"/>
            <a:ext cx="1155103" cy="31089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91539" y="4614036"/>
            <a:ext cx="745235" cy="310895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245" y="462026"/>
            <a:ext cx="3662679" cy="440690"/>
            <a:chOff x="2857245" y="462026"/>
            <a:chExt cx="3662679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57245" y="462026"/>
              <a:ext cx="96774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1437" y="462026"/>
              <a:ext cx="159753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2351" y="462026"/>
              <a:ext cx="646176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6983" y="462026"/>
              <a:ext cx="932688" cy="44043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1413002"/>
            <a:ext cx="1863089" cy="311150"/>
            <a:chOff x="891539" y="1413002"/>
            <a:chExt cx="1863089" cy="3111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0765" y="1413002"/>
              <a:ext cx="857707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5522" y="1413002"/>
              <a:ext cx="228600" cy="31089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5940" y="3526358"/>
            <a:ext cx="1422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91539" y="3546678"/>
            <a:ext cx="7692390" cy="616585"/>
            <a:chOff x="891539" y="3546678"/>
            <a:chExt cx="7692390" cy="61658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546678"/>
              <a:ext cx="2363597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47694" y="3546678"/>
              <a:ext cx="964907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45330" y="3546678"/>
              <a:ext cx="780288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28082" y="3546678"/>
              <a:ext cx="660806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23636" y="3546678"/>
              <a:ext cx="47548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19876" y="3546678"/>
              <a:ext cx="1280795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32980" y="3546678"/>
              <a:ext cx="558152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98181" y="3546678"/>
              <a:ext cx="527684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72146" y="3546678"/>
              <a:ext cx="811644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1539" y="3852036"/>
              <a:ext cx="1700149" cy="310895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51723" y="1782983"/>
            <a:ext cx="8173010" cy="111876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35940" y="1392682"/>
            <a:ext cx="6316345" cy="1304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90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Map&lt;String, 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map.merge(key, person,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(key,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person)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newPerson);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6844" y="549911"/>
            <a:ext cx="8487410" cy="3345179"/>
            <a:chOff x="656844" y="549911"/>
            <a:chExt cx="8487410" cy="3345179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06168" y="549911"/>
              <a:ext cx="7037832" cy="29566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844" y="3344925"/>
              <a:ext cx="2572258" cy="550163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7241" y="462026"/>
            <a:ext cx="214833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869940" cy="311150"/>
            <a:chOff x="891539" y="1413002"/>
            <a:chExt cx="586994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8741" y="1413002"/>
              <a:ext cx="8214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4645" y="1413002"/>
              <a:ext cx="185762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4870" y="1413002"/>
              <a:ext cx="2429382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5800" y="1413002"/>
              <a:ext cx="225551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2480182"/>
            <a:ext cx="6502400" cy="311150"/>
            <a:chOff x="891539" y="2480182"/>
            <a:chExt cx="6502400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2480182"/>
              <a:ext cx="113362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9157" y="2480182"/>
              <a:ext cx="482345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4061" y="2480182"/>
              <a:ext cx="695325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80613" y="2480182"/>
              <a:ext cx="847305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33850" y="2480182"/>
              <a:ext cx="510539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92575" y="2480182"/>
              <a:ext cx="640079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25974" y="2480182"/>
              <a:ext cx="615314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68773" y="2480182"/>
              <a:ext cx="89523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03924" y="2480182"/>
              <a:ext cx="1390015" cy="310896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751723" y="3013582"/>
            <a:ext cx="8173084" cy="2459355"/>
            <a:chOff x="751723" y="3013582"/>
            <a:chExt cx="8173084" cy="2459355"/>
          </a:xfrm>
        </p:grpSpPr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3013582"/>
              <a:ext cx="1844675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33726" y="3013582"/>
              <a:ext cx="699515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45230" y="3013582"/>
              <a:ext cx="1765172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1723" y="3359899"/>
              <a:ext cx="8173010" cy="211304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35940" y="1392682"/>
            <a:ext cx="4871720" cy="3853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695"/>
              </a:spcBef>
            </a:pP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@TestCases({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>
              <a:lnSpc>
                <a:spcPct val="100000"/>
              </a:lnSpc>
            </a:pP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@TestCase(param=1,</a:t>
            </a:r>
            <a:r>
              <a:rPr sz="1600" b="1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expected=false),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>
              <a:lnSpc>
                <a:spcPct val="100000"/>
              </a:lnSpc>
            </a:pP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@TestCase(param=2,</a:t>
            </a:r>
            <a:r>
              <a:rPr sz="1600" b="1" spc="5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expected=true)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})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 marR="672465" indent="-33401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even(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param)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return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param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%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0;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7241" y="462026"/>
            <a:ext cx="214833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869940" cy="311150"/>
            <a:chOff x="891539" y="1413002"/>
            <a:chExt cx="586994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8741" y="1413002"/>
              <a:ext cx="8214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4645" y="1413002"/>
              <a:ext cx="185762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4870" y="1413002"/>
              <a:ext cx="2429382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5800" y="1413002"/>
              <a:ext cx="225551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2480182"/>
            <a:ext cx="6502400" cy="311150"/>
            <a:chOff x="891539" y="2480182"/>
            <a:chExt cx="6502400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2480182"/>
              <a:ext cx="113362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9157" y="2480182"/>
              <a:ext cx="482345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4061" y="2480182"/>
              <a:ext cx="695325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80613" y="2480182"/>
              <a:ext cx="847305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33850" y="2480182"/>
              <a:ext cx="510539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92575" y="2480182"/>
              <a:ext cx="640079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25974" y="2480182"/>
              <a:ext cx="615314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68773" y="2480182"/>
              <a:ext cx="89523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03924" y="2480182"/>
              <a:ext cx="1390015" cy="310896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751723" y="3013582"/>
            <a:ext cx="8173084" cy="2459355"/>
            <a:chOff x="751723" y="3013582"/>
            <a:chExt cx="8173084" cy="2459355"/>
          </a:xfrm>
        </p:grpSpPr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3013582"/>
              <a:ext cx="1844675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33726" y="3013582"/>
              <a:ext cx="699515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45230" y="3013582"/>
              <a:ext cx="1765172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1723" y="3359899"/>
              <a:ext cx="8173010" cy="2113045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891539" y="5681167"/>
            <a:ext cx="7681595" cy="311150"/>
            <a:chOff x="891539" y="5681167"/>
            <a:chExt cx="7681595" cy="311150"/>
          </a:xfrm>
        </p:grpSpPr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91539" y="5681167"/>
              <a:ext cx="1033183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847341" y="5681167"/>
              <a:ext cx="1718056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450970" y="5681167"/>
              <a:ext cx="897889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270882" y="5681167"/>
              <a:ext cx="420624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603114" y="5681167"/>
              <a:ext cx="958291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493385" y="5681167"/>
              <a:ext cx="709574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136512" y="5681167"/>
              <a:ext cx="869111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896988" y="5681167"/>
              <a:ext cx="729996" cy="3108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531354" y="5681167"/>
              <a:ext cx="1041539" cy="310896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535940" y="1392682"/>
            <a:ext cx="487172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>
              <a:lnSpc>
                <a:spcPct val="100000"/>
              </a:lnSpc>
              <a:spcBef>
                <a:spcPts val="1695"/>
              </a:spcBef>
            </a:pP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@TestCases({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>
              <a:lnSpc>
                <a:spcPct val="100000"/>
              </a:lnSpc>
            </a:pP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@TestCase(param=1,</a:t>
            </a:r>
            <a:r>
              <a:rPr sz="1600" b="1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expected=false),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>
              <a:lnSpc>
                <a:spcPct val="100000"/>
              </a:lnSpc>
            </a:pP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@TestCase(param=2,</a:t>
            </a:r>
            <a:r>
              <a:rPr sz="1600" b="1" spc="5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expected=true)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})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 marR="672465" indent="-33401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even(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param)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return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param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%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0;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7241" y="462026"/>
            <a:ext cx="214833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869940" cy="311150"/>
            <a:chOff x="891539" y="1413002"/>
            <a:chExt cx="586994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8741" y="1413002"/>
              <a:ext cx="8214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4645" y="1413002"/>
              <a:ext cx="185762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4870" y="1413002"/>
              <a:ext cx="2429382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5800" y="1413002"/>
              <a:ext cx="225551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2480182"/>
            <a:ext cx="6502400" cy="311150"/>
            <a:chOff x="891539" y="2480182"/>
            <a:chExt cx="6502400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2480182"/>
              <a:ext cx="113362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9157" y="2480182"/>
              <a:ext cx="482345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4061" y="2480182"/>
              <a:ext cx="695325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80613" y="2480182"/>
              <a:ext cx="847305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33850" y="2480182"/>
              <a:ext cx="510539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92575" y="2480182"/>
              <a:ext cx="640079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25974" y="2480182"/>
              <a:ext cx="615314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68773" y="2480182"/>
              <a:ext cx="89523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03924" y="2480182"/>
              <a:ext cx="1390015" cy="310896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751723" y="3013582"/>
            <a:ext cx="8173084" cy="1928495"/>
            <a:chOff x="751723" y="3013582"/>
            <a:chExt cx="8173084" cy="1928495"/>
          </a:xfrm>
        </p:grpSpPr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3013582"/>
              <a:ext cx="1741297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1723" y="3358501"/>
              <a:ext cx="8173010" cy="158326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35940" y="1392682"/>
            <a:ext cx="4426585" cy="3366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 marR="5080">
              <a:lnSpc>
                <a:spcPct val="100000"/>
              </a:lnSpc>
              <a:spcBef>
                <a:spcPts val="1695"/>
              </a:spcBef>
            </a:pP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@TestCase(param=1,</a:t>
            </a:r>
            <a:r>
              <a:rPr sz="1600" b="1" spc="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expected=false) </a:t>
            </a:r>
            <a:r>
              <a:rPr sz="1600" b="1" spc="-865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@TestCase(param=2, expected=true) </a:t>
            </a:r>
            <a:r>
              <a:rPr sz="1600" b="1" spc="-5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boolean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even(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param)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param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%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0;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7241" y="462026"/>
            <a:ext cx="214833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869940" cy="311150"/>
            <a:chOff x="891539" y="1413002"/>
            <a:chExt cx="586994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8741" y="1413002"/>
              <a:ext cx="8214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4645" y="1413002"/>
              <a:ext cx="185762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74870" y="1413002"/>
              <a:ext cx="2429382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5800" y="1413002"/>
              <a:ext cx="225551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2480182"/>
            <a:ext cx="6502400" cy="311150"/>
            <a:chOff x="891539" y="2480182"/>
            <a:chExt cx="6502400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2480182"/>
              <a:ext cx="113362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9157" y="2480182"/>
              <a:ext cx="482345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4061" y="2480182"/>
              <a:ext cx="695325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80613" y="2480182"/>
              <a:ext cx="847305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33850" y="2480182"/>
              <a:ext cx="510539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92575" y="2480182"/>
              <a:ext cx="640079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25974" y="2480182"/>
              <a:ext cx="615314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68773" y="2480182"/>
              <a:ext cx="89523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03924" y="2480182"/>
              <a:ext cx="1390015" cy="310896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751723" y="3013582"/>
            <a:ext cx="8173084" cy="1928495"/>
            <a:chOff x="751723" y="3013582"/>
            <a:chExt cx="8173084" cy="1928495"/>
          </a:xfrm>
        </p:grpSpPr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3013582"/>
              <a:ext cx="1741297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1723" y="3358501"/>
              <a:ext cx="8173010" cy="1583265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891539" y="5147817"/>
            <a:ext cx="3993515" cy="311150"/>
            <a:chOff x="891539" y="5147817"/>
            <a:chExt cx="3993515" cy="311150"/>
          </a:xfrm>
        </p:grpSpPr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1539" y="5147817"/>
              <a:ext cx="1534160" cy="3108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307589" y="5147817"/>
              <a:ext cx="1033373" cy="31089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46754" y="5147817"/>
              <a:ext cx="225552" cy="31089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11347" y="5147817"/>
              <a:ext cx="1315974" cy="31089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59502" y="5147817"/>
              <a:ext cx="225551" cy="31089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535940" y="1392682"/>
            <a:ext cx="4426585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632460" marR="5080">
              <a:lnSpc>
                <a:spcPct val="100000"/>
              </a:lnSpc>
              <a:spcBef>
                <a:spcPts val="1695"/>
              </a:spcBef>
            </a:pP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@TestCase(param=1,</a:t>
            </a:r>
            <a:r>
              <a:rPr sz="1600" b="1" spc="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expected=false) </a:t>
            </a:r>
            <a:r>
              <a:rPr sz="1600" b="1" spc="-865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@TestCase(param=2, expected=true) </a:t>
            </a:r>
            <a:r>
              <a:rPr sz="1600" b="1" spc="-5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boolean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even(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param)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param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%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0;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7241" y="462026"/>
            <a:ext cx="2148332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2114550" cy="311150"/>
            <a:chOff x="891539" y="1413002"/>
            <a:chExt cx="211455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9577" y="1413002"/>
              <a:ext cx="66103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0222" y="1413002"/>
              <a:ext cx="89725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9173" y="1413002"/>
              <a:ext cx="216407" cy="310896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7241" y="462026"/>
            <a:ext cx="2148332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2114550" cy="311150"/>
            <a:chOff x="891539" y="1413002"/>
            <a:chExt cx="211455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9577" y="1413002"/>
              <a:ext cx="66103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0222" y="1413002"/>
              <a:ext cx="89725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9173" y="1413002"/>
              <a:ext cx="216407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6114415" cy="311785"/>
            <a:chOff x="891539" y="1946097"/>
            <a:chExt cx="6114415" cy="31178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579501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089" y="1946097"/>
              <a:ext cx="1200149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73705" y="1946097"/>
              <a:ext cx="1391920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49675" y="1946097"/>
              <a:ext cx="184759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29961" y="1946097"/>
              <a:ext cx="844905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85864" y="1946097"/>
              <a:ext cx="720089" cy="311200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7241" y="462026"/>
            <a:ext cx="2148332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2114550" cy="311150"/>
            <a:chOff x="891539" y="1413002"/>
            <a:chExt cx="211455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9577" y="1413002"/>
              <a:ext cx="66103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0222" y="1413002"/>
              <a:ext cx="89725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9173" y="1413002"/>
              <a:ext cx="216407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6114415" cy="311785"/>
            <a:chOff x="891539" y="1946097"/>
            <a:chExt cx="6114415" cy="31178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579501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089" y="1946097"/>
              <a:ext cx="1200149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73705" y="1946097"/>
              <a:ext cx="1391920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49675" y="1946097"/>
              <a:ext cx="184759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29961" y="1946097"/>
              <a:ext cx="844905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85864" y="1946097"/>
              <a:ext cx="720089" cy="3112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91539" y="2480182"/>
            <a:ext cx="4130675" cy="311150"/>
            <a:chOff x="891539" y="2480182"/>
            <a:chExt cx="4130675" cy="31115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67787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84629" y="2480182"/>
              <a:ext cx="800100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22245" y="2480182"/>
              <a:ext cx="2199639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12030" y="2480182"/>
              <a:ext cx="709574" cy="310896"/>
            </a:xfrm>
            <a:prstGeom prst="rect">
              <a:avLst/>
            </a:prstGeom>
          </p:spPr>
        </p:pic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7241" y="462026"/>
            <a:ext cx="2148332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2114550" cy="311150"/>
            <a:chOff x="891539" y="1413002"/>
            <a:chExt cx="211455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9577" y="1413002"/>
              <a:ext cx="66103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0222" y="1413002"/>
              <a:ext cx="89725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9173" y="1413002"/>
              <a:ext cx="216407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6114415" cy="311785"/>
            <a:chOff x="891539" y="1946097"/>
            <a:chExt cx="6114415" cy="31178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579501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089" y="1946097"/>
              <a:ext cx="1200149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73705" y="1946097"/>
              <a:ext cx="1391920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49675" y="1946097"/>
              <a:ext cx="184759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29961" y="1946097"/>
              <a:ext cx="844905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85864" y="1946097"/>
              <a:ext cx="720089" cy="3112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91539" y="2480182"/>
            <a:ext cx="4130675" cy="311150"/>
            <a:chOff x="891539" y="2480182"/>
            <a:chExt cx="4130675" cy="31115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67787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84629" y="2480182"/>
              <a:ext cx="800100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22245" y="2480182"/>
              <a:ext cx="2199639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12030" y="2480182"/>
              <a:ext cx="709574" cy="310896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51723" y="3533553"/>
            <a:ext cx="8173010" cy="150433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54771" y="5189312"/>
            <a:ext cx="8173010" cy="1083471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156208" y="3896359"/>
            <a:ext cx="2475865" cy="2207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6075" marR="8890" indent="-33401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@interface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TestCase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9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param();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4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expected();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onsolas" panose="020B0609020204030204"/>
              <a:cs typeface="Consolas" panose="020B0609020204030204"/>
            </a:endParaRPr>
          </a:p>
          <a:p>
            <a:pPr marL="349885" marR="5080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@interface</a:t>
            </a:r>
            <a:r>
              <a:rPr sz="1600" b="1" spc="-4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TestCases</a:t>
            </a:r>
            <a:r>
              <a:rPr sz="16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TestCase[]</a:t>
            </a:r>
            <a:r>
              <a:rPr sz="1600" b="1" spc="-7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value();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587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7305" y="462026"/>
            <a:ext cx="2638425" cy="440690"/>
            <a:chOff x="3337305" y="462026"/>
            <a:chExt cx="2638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37305" y="462026"/>
              <a:ext cx="146824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2038" y="462026"/>
              <a:ext cx="1353692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5175250" cy="311150"/>
            <a:chOff x="891539" y="1413002"/>
            <a:chExt cx="5175250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8741" y="1413002"/>
              <a:ext cx="76123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2537" y="1413002"/>
              <a:ext cx="60388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5938" y="1413002"/>
              <a:ext cx="825347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3454" y="1413002"/>
              <a:ext cx="1147787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6538" y="1413002"/>
              <a:ext cx="594360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2026" y="1413002"/>
              <a:ext cx="1024470" cy="310896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1539" y="1946097"/>
            <a:ext cx="1813941" cy="311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1539" y="2480182"/>
            <a:ext cx="2431288" cy="31089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1539" y="3013582"/>
            <a:ext cx="2250186" cy="31089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91539" y="3546678"/>
            <a:ext cx="1568069" cy="3112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91539" y="4080636"/>
            <a:ext cx="1155103" cy="31089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91539" y="4614036"/>
            <a:ext cx="745235" cy="31089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91539" y="5147817"/>
            <a:ext cx="1493266" cy="310895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7241" y="462026"/>
            <a:ext cx="214833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114550" cy="311150"/>
            <a:chOff x="891539" y="1413002"/>
            <a:chExt cx="211455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9577" y="1413002"/>
              <a:ext cx="6610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0222" y="1413002"/>
              <a:ext cx="89725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9173" y="1413002"/>
              <a:ext cx="216407" cy="31089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946097"/>
            <a:ext cx="6114415" cy="311785"/>
            <a:chOff x="891539" y="1946097"/>
            <a:chExt cx="6114415" cy="31178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579501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089" y="1946097"/>
              <a:ext cx="1200149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73705" y="1946097"/>
              <a:ext cx="1391920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49675" y="1946097"/>
              <a:ext cx="184759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29961" y="1946097"/>
              <a:ext cx="84490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85864" y="1946097"/>
              <a:ext cx="720089" cy="3112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2480182"/>
            <a:ext cx="4130675" cy="311150"/>
            <a:chOff x="891539" y="2480182"/>
            <a:chExt cx="4130675" cy="31115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677875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84629" y="2480182"/>
              <a:ext cx="800100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22245" y="2480182"/>
              <a:ext cx="2199639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12030" y="2480182"/>
              <a:ext cx="709574" cy="310896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891539" y="3013582"/>
            <a:ext cx="7428865" cy="311150"/>
            <a:chOff x="891539" y="3013582"/>
            <a:chExt cx="7428865" cy="311150"/>
          </a:xfrm>
        </p:grpSpPr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3013582"/>
              <a:ext cx="697610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01393" y="3013582"/>
              <a:ext cx="566928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76881" y="3013582"/>
              <a:ext cx="733348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88005" y="3013582"/>
              <a:ext cx="1376680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91407" y="3013582"/>
              <a:ext cx="2149475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927724" y="3013582"/>
              <a:ext cx="1128636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67093" y="3013582"/>
              <a:ext cx="1353184" cy="310896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51723" y="3533553"/>
            <a:ext cx="8173010" cy="150433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55015" y="5189220"/>
            <a:ext cx="8173085" cy="129032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535940" y="1392682"/>
            <a:ext cx="3760470" cy="471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Wingdings" panose="05000000000000000000"/>
              <a:cs typeface="Wingdings" panose="05000000000000000000"/>
            </a:endParaRPr>
          </a:p>
          <a:p>
            <a:pPr marL="632460" marR="5080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@Repeatable(TestCases.class) </a:t>
            </a:r>
            <a:r>
              <a:rPr sz="1600" b="1" spc="-86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@interface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TestCase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966470" marR="67310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9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param();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4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expected();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246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onsolas" panose="020B0609020204030204"/>
              <a:cs typeface="Consolas" panose="020B0609020204030204"/>
            </a:endParaRPr>
          </a:p>
          <a:p>
            <a:pPr marL="970280" marR="668655" indent="-33401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@interface</a:t>
            </a:r>
            <a:r>
              <a:rPr sz="1600" b="1" spc="-4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TestCases</a:t>
            </a:r>
            <a:r>
              <a:rPr sz="16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TestCase[]</a:t>
            </a:r>
            <a:r>
              <a:rPr sz="1600" b="1" spc="-7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value();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6362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62045" y="462026"/>
            <a:ext cx="299758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976495" cy="311150"/>
            <a:chOff x="891539" y="1413002"/>
            <a:chExt cx="497649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8741" y="1413002"/>
              <a:ext cx="81788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0073" y="1413002"/>
              <a:ext cx="177876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7710" y="1413002"/>
              <a:ext cx="42062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9943" y="1413002"/>
              <a:ext cx="1497838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6117590" cy="311785"/>
            <a:chOff x="891539" y="1946097"/>
            <a:chExt cx="6117590" cy="3117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1083691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0013" y="1946097"/>
              <a:ext cx="622300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3413" y="1946097"/>
              <a:ext cx="925194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86379" y="1946097"/>
              <a:ext cx="56959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90822" y="1946097"/>
              <a:ext cx="1223632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12486" y="1946097"/>
              <a:ext cx="880465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17412" y="1946097"/>
              <a:ext cx="537210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7180" y="1946097"/>
              <a:ext cx="420624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80936" y="1946097"/>
              <a:ext cx="527685" cy="31120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54771" y="2382054"/>
            <a:ext cx="8173010" cy="59353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35940" y="1392682"/>
            <a:ext cx="5652770" cy="137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Wingdings" panose="05000000000000000000"/>
              <a:cs typeface="Wingdings" panose="05000000000000000000"/>
            </a:endParaRPr>
          </a:p>
          <a:p>
            <a:pPr marL="6362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private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@NonNull</a:t>
            </a:r>
            <a:r>
              <a:rPr sz="1600" b="1" spc="-5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62045" y="462026"/>
            <a:ext cx="299758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976495" cy="311150"/>
            <a:chOff x="891539" y="1413002"/>
            <a:chExt cx="497649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83115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8741" y="1413002"/>
              <a:ext cx="81788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0073" y="1413002"/>
              <a:ext cx="177876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7710" y="1413002"/>
              <a:ext cx="42062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9943" y="1413002"/>
              <a:ext cx="1497838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6117590" cy="311785"/>
            <a:chOff x="891539" y="1946097"/>
            <a:chExt cx="6117590" cy="3117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1083691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0013" y="1946097"/>
              <a:ext cx="622300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3413" y="1946097"/>
              <a:ext cx="925194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86379" y="1946097"/>
              <a:ext cx="56959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90822" y="1946097"/>
              <a:ext cx="1223632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12486" y="1946097"/>
              <a:ext cx="880465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17412" y="1946097"/>
              <a:ext cx="537210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7180" y="1946097"/>
              <a:ext cx="420624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80936" y="1946097"/>
              <a:ext cx="527685" cy="3112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1539" y="3546678"/>
            <a:ext cx="7378700" cy="616585"/>
            <a:chOff x="891539" y="3546678"/>
            <a:chExt cx="7378700" cy="616585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3546678"/>
              <a:ext cx="1083691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90013" y="3546678"/>
              <a:ext cx="622300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3413" y="3546678"/>
              <a:ext cx="925194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86379" y="3546678"/>
              <a:ext cx="569595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90822" y="3546678"/>
              <a:ext cx="272034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72179" y="3546678"/>
              <a:ext cx="1258062" cy="311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55056" y="3546678"/>
              <a:ext cx="537210" cy="3112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4824" y="3546678"/>
              <a:ext cx="420624" cy="311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18580" y="3546678"/>
              <a:ext cx="527685" cy="311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40729" y="3546678"/>
              <a:ext cx="682751" cy="311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25944" y="3546678"/>
              <a:ext cx="880465" cy="311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32521" y="3546678"/>
              <a:ext cx="537209" cy="3112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1539" y="3852036"/>
              <a:ext cx="954811" cy="31089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75713" y="3852036"/>
              <a:ext cx="527685" cy="31089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49677" y="3852036"/>
              <a:ext cx="824991" cy="310895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54771" y="2382054"/>
            <a:ext cx="8173010" cy="593534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535940" y="1392682"/>
            <a:ext cx="5652770" cy="137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Wingdings" panose="05000000000000000000"/>
              <a:cs typeface="Wingdings" panose="05000000000000000000"/>
            </a:endParaRPr>
          </a:p>
          <a:p>
            <a:pPr marL="6362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private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@NonNull</a:t>
            </a:r>
            <a:r>
              <a:rPr sz="1600" b="1" spc="-5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37" name="object 3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48648" y="4278070"/>
            <a:ext cx="8171515" cy="595681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535940" y="3526358"/>
            <a:ext cx="6646545" cy="1136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 marL="629285">
              <a:lnSpc>
                <a:spcPct val="100000"/>
              </a:lnSpc>
              <a:spcBef>
                <a:spcPts val="197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private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@NonNull</a:t>
            </a:r>
            <a:r>
              <a:rPr sz="1600" b="1" spc="5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</a:t>
            </a:r>
            <a:r>
              <a:rPr sz="1600" b="1" spc="-10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@NonNull</a:t>
            </a:r>
            <a:r>
              <a:rPr sz="1600" b="1" dirty="0">
                <a:solidFill>
                  <a:srgbClr val="7E7E7E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" y="1295400"/>
            <a:ext cx="8382000" cy="4680585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1295400"/>
            <a:ext cx="9055735" cy="471551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3121" y="791933"/>
            <a:ext cx="6565900" cy="89694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800" b="1" dirty="0"/>
              <a:t>Parallel</a:t>
            </a:r>
            <a:r>
              <a:rPr sz="2800" b="1" spc="-10" dirty="0"/>
              <a:t> </a:t>
            </a:r>
            <a:r>
              <a:rPr sz="2800" b="1" spc="-5" dirty="0"/>
              <a:t>Streams</a:t>
            </a:r>
            <a:endParaRPr sz="2800" b="1" spc="-5" dirty="0"/>
          </a:p>
        </p:txBody>
      </p:sp>
      <p:sp>
        <p:nvSpPr>
          <p:cNvPr id="4" name="object 4"/>
          <p:cNvSpPr/>
          <p:nvPr/>
        </p:nvSpPr>
        <p:spPr>
          <a:xfrm>
            <a:off x="999185" y="1204386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5" name="object 5"/>
          <p:cNvSpPr txBox="1"/>
          <p:nvPr/>
        </p:nvSpPr>
        <p:spPr>
          <a:xfrm>
            <a:off x="1201730" y="1069803"/>
            <a:ext cx="4387056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40" spc="10" dirty="0">
                <a:latin typeface="Arial" panose="020B0604020202020204"/>
                <a:cs typeface="Arial" panose="020B0604020202020204"/>
              </a:rPr>
              <a:t>Use </a:t>
            </a:r>
            <a:r>
              <a:rPr sz="1940" spc="10" dirty="0">
                <a:latin typeface="Courier" charset="0"/>
                <a:cs typeface="Courier" charset="0"/>
              </a:rPr>
              <a:t>parallelStream</a:t>
            </a:r>
            <a:r>
              <a:rPr sz="1940" spc="-500" dirty="0">
                <a:latin typeface="Courier" charset="0"/>
                <a:cs typeface="Courier" charset="0"/>
              </a:rPr>
              <a:t>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on a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collection:</a:t>
            </a:r>
            <a:endParaRPr sz="194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706" y="1483073"/>
            <a:ext cx="6543675" cy="22225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62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25" dirty="0">
              <a:latin typeface="Times New Roman" panose="02020603050405020304"/>
              <a:cs typeface="Times New Roman" panose="02020603050405020304"/>
            </a:endParaRPr>
          </a:p>
          <a:p>
            <a:pPr marL="55880">
              <a:lnSpc>
                <a:spcPct val="100000"/>
              </a:lnSpc>
            </a:pPr>
            <a:r>
              <a:rPr sz="815" spc="5" dirty="0">
                <a:latin typeface="Courier" charset="0"/>
                <a:cs typeface="Courier" charset="0"/>
              </a:rPr>
              <a:t>Stream&lt;String&gt; parallelWords =</a:t>
            </a:r>
            <a:r>
              <a:rPr sz="815" spc="-45" dirty="0">
                <a:latin typeface="Courier" charset="0"/>
                <a:cs typeface="Courier" charset="0"/>
              </a:rPr>
              <a:t> </a:t>
            </a:r>
            <a:r>
              <a:rPr sz="815" spc="5" dirty="0">
                <a:latin typeface="Courier" charset="0"/>
                <a:cs typeface="Courier" charset="0"/>
              </a:rPr>
              <a:t>words.parallelStream();</a:t>
            </a:r>
            <a:endParaRPr sz="815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9185" y="2051591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8" name="object 8"/>
          <p:cNvSpPr txBox="1"/>
          <p:nvPr/>
        </p:nvSpPr>
        <p:spPr>
          <a:xfrm>
            <a:off x="1201730" y="1917008"/>
            <a:ext cx="3775075" cy="297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40" spc="10" dirty="0">
                <a:latin typeface="Arial" panose="020B0604020202020204"/>
                <a:cs typeface="Arial" panose="020B0604020202020204"/>
              </a:rPr>
              <a:t>Or use </a:t>
            </a:r>
            <a:r>
              <a:rPr sz="1940" spc="10" dirty="0">
                <a:latin typeface="Courier" charset="0"/>
                <a:cs typeface="Courier" charset="0"/>
              </a:rPr>
              <a:t>parallel</a:t>
            </a:r>
            <a:r>
              <a:rPr sz="1940" spc="-560" dirty="0">
                <a:latin typeface="Courier" charset="0"/>
                <a:cs typeface="Courier" charset="0"/>
              </a:rPr>
              <a:t>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on any stream:</a:t>
            </a:r>
            <a:endParaRPr sz="194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7706" y="2341424"/>
            <a:ext cx="6543675" cy="22225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62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25" dirty="0">
              <a:latin typeface="Times New Roman" panose="02020603050405020304"/>
              <a:cs typeface="Times New Roman" panose="02020603050405020304"/>
            </a:endParaRPr>
          </a:p>
          <a:p>
            <a:pPr marL="55880">
              <a:lnSpc>
                <a:spcPct val="100000"/>
              </a:lnSpc>
            </a:pPr>
            <a:r>
              <a:rPr sz="815" spc="5" dirty="0">
                <a:latin typeface="Courier" charset="0"/>
                <a:cs typeface="Courier" charset="0"/>
              </a:rPr>
              <a:t>Stream&lt;String&gt; parallelWords =</a:t>
            </a:r>
            <a:r>
              <a:rPr sz="815" spc="-35" dirty="0">
                <a:latin typeface="Courier" charset="0"/>
                <a:cs typeface="Courier" charset="0"/>
              </a:rPr>
              <a:t> </a:t>
            </a:r>
            <a:r>
              <a:rPr sz="815" spc="5" dirty="0">
                <a:latin typeface="Courier" charset="0"/>
                <a:cs typeface="Courier" charset="0"/>
              </a:rPr>
              <a:t>Stream.of(wordArray).parallel();</a:t>
            </a:r>
            <a:endParaRPr sz="815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9185" y="2898795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1" name="object 11"/>
          <p:cNvSpPr/>
          <p:nvPr/>
        </p:nvSpPr>
        <p:spPr>
          <a:xfrm>
            <a:off x="999185" y="3656820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2" name="object 12"/>
          <p:cNvSpPr/>
          <p:nvPr/>
        </p:nvSpPr>
        <p:spPr>
          <a:xfrm>
            <a:off x="999185" y="4069275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3" name="object 13"/>
          <p:cNvSpPr/>
          <p:nvPr/>
        </p:nvSpPr>
        <p:spPr>
          <a:xfrm>
            <a:off x="999185" y="4816153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4" name="object 14"/>
          <p:cNvSpPr txBox="1"/>
          <p:nvPr/>
        </p:nvSpPr>
        <p:spPr>
          <a:xfrm>
            <a:off x="1201730" y="2714015"/>
            <a:ext cx="6292056" cy="222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6720">
              <a:lnSpc>
                <a:spcPct val="117000"/>
              </a:lnSpc>
            </a:pPr>
            <a:r>
              <a:rPr sz="1940" spc="15" dirty="0">
                <a:latin typeface="Arial" panose="020B0604020202020204"/>
                <a:cs typeface="Arial" panose="020B0604020202020204"/>
              </a:rPr>
              <a:t>When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the terminal method executes, operations</a:t>
            </a:r>
            <a:r>
              <a:rPr sz="194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are 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parallelized.</a:t>
            </a:r>
            <a:endParaRPr sz="194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940" spc="5" dirty="0">
                <a:latin typeface="Arial" panose="020B0604020202020204"/>
                <a:cs typeface="Arial" panose="020B0604020202020204"/>
              </a:rPr>
              <a:t>Intent: </a:t>
            </a:r>
            <a:r>
              <a:rPr sz="1940" spc="15" dirty="0">
                <a:latin typeface="Arial" panose="020B0604020202020204"/>
                <a:cs typeface="Arial" panose="020B0604020202020204"/>
              </a:rPr>
              <a:t>Same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result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as when run</a:t>
            </a:r>
            <a:r>
              <a:rPr sz="194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sequentially.</a:t>
            </a:r>
            <a:endParaRPr sz="194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17000"/>
              </a:lnSpc>
              <a:spcBef>
                <a:spcPts val="420"/>
              </a:spcBef>
            </a:pPr>
            <a:r>
              <a:rPr sz="1940" spc="10" dirty="0">
                <a:latin typeface="Arial" panose="020B0604020202020204"/>
                <a:cs typeface="Arial" panose="020B0604020202020204"/>
              </a:rPr>
              <a:t>Just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faster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because the work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is distributed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over available  processors.</a:t>
            </a:r>
            <a:endParaRPr sz="194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940" spc="10" dirty="0">
                <a:latin typeface="Arial" panose="020B0604020202020204"/>
                <a:cs typeface="Arial" panose="020B0604020202020204"/>
              </a:rPr>
              <a:t>Example:</a:t>
            </a:r>
            <a:endParaRPr sz="194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7706" y="5105986"/>
            <a:ext cx="6543675" cy="50038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R="2577465" algn="ctr">
              <a:lnSpc>
                <a:spcPts val="1130"/>
              </a:lnSpc>
              <a:spcBef>
                <a:spcPts val="420"/>
              </a:spcBef>
            </a:pPr>
            <a:r>
              <a:rPr sz="1190" spc="-5" dirty="0">
                <a:latin typeface="Courier" charset="0"/>
                <a:cs typeface="Courier" charset="0"/>
              </a:rPr>
              <a:t>long result =</a:t>
            </a:r>
            <a:r>
              <a:rPr sz="1190" spc="-70" dirty="0">
                <a:latin typeface="Courier" charset="0"/>
                <a:cs typeface="Courier" charset="0"/>
              </a:rPr>
              <a:t> </a:t>
            </a:r>
            <a:r>
              <a:rPr sz="1190" spc="-5" dirty="0">
                <a:latin typeface="Courier" charset="0"/>
                <a:cs typeface="Courier" charset="0"/>
              </a:rPr>
              <a:t>wordStream.parallel()</a:t>
            </a:r>
            <a:endParaRPr sz="1190" dirty="0">
              <a:latin typeface="Courier" charset="0"/>
              <a:cs typeface="Courier" charset="0"/>
            </a:endParaRPr>
          </a:p>
          <a:p>
            <a:pPr marL="272415">
              <a:lnSpc>
                <a:spcPts val="1125"/>
              </a:lnSpc>
            </a:pPr>
            <a:r>
              <a:rPr sz="1190" spc="-5" dirty="0">
                <a:latin typeface="Courier" charset="0"/>
                <a:cs typeface="Courier" charset="0"/>
              </a:rPr>
              <a:t>.filter(w -&gt; w.length() &gt;</a:t>
            </a:r>
            <a:r>
              <a:rPr sz="1190" spc="-75" dirty="0">
                <a:latin typeface="Courier" charset="0"/>
                <a:cs typeface="Courier" charset="0"/>
              </a:rPr>
              <a:t> </a:t>
            </a:r>
            <a:r>
              <a:rPr sz="1190" spc="-5" dirty="0">
                <a:latin typeface="Courier" charset="0"/>
                <a:cs typeface="Courier" charset="0"/>
              </a:rPr>
              <a:t>10)</a:t>
            </a:r>
            <a:endParaRPr sz="1190" dirty="0">
              <a:latin typeface="Courier" charset="0"/>
              <a:cs typeface="Courier" charset="0"/>
            </a:endParaRPr>
          </a:p>
          <a:p>
            <a:pPr marL="272415">
              <a:lnSpc>
                <a:spcPts val="1130"/>
              </a:lnSpc>
            </a:pPr>
            <a:r>
              <a:rPr sz="1190" spc="-5" dirty="0">
                <a:latin typeface="Courier" charset="0"/>
                <a:cs typeface="Courier" charset="0"/>
              </a:rPr>
              <a:t>.count();</a:t>
            </a:r>
            <a:endParaRPr sz="1190" dirty="0">
              <a:latin typeface="Courier" charset="0"/>
              <a:cs typeface="Courier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99185" y="6020074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7" name="object 17"/>
          <p:cNvSpPr txBox="1"/>
          <p:nvPr/>
        </p:nvSpPr>
        <p:spPr>
          <a:xfrm>
            <a:off x="1201730" y="5885490"/>
            <a:ext cx="5153818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40" spc="10" dirty="0">
                <a:latin typeface="Arial" panose="020B0604020202020204"/>
                <a:cs typeface="Arial" panose="020B0604020202020204"/>
              </a:rPr>
              <a:t>The underlying data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is partitioned in </a:t>
            </a:r>
            <a:r>
              <a:rPr sz="1940" i="1" spc="10" dirty="0">
                <a:latin typeface="Arial" panose="020B0604020202020204"/>
                <a:cs typeface="Arial" panose="020B0604020202020204"/>
              </a:rPr>
              <a:t>n</a:t>
            </a:r>
            <a:r>
              <a:rPr sz="1940" i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regions</a:t>
            </a:r>
            <a:r>
              <a:rPr sz="1940" spc="10" dirty="0" smtClean="0">
                <a:latin typeface="Arial" panose="020B0604020202020204"/>
                <a:cs typeface="Arial" panose="020B0604020202020204"/>
              </a:rPr>
              <a:t>.</a:t>
            </a:r>
            <a:endParaRPr lang="en-US" sz="1940" spc="10" dirty="0" smtClean="0">
              <a:latin typeface="Arial" panose="020B0604020202020204"/>
              <a:cs typeface="Arial" panose="020B0604020202020204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spc="10" dirty="0">
                <a:latin typeface="Arial" panose="020B0604020202020204"/>
                <a:cs typeface="Arial" panose="020B0604020202020204"/>
              </a:rPr>
              <a:t>The </a:t>
            </a:r>
            <a:r>
              <a:rPr lang="en-US" sz="1500" spc="5" dirty="0">
                <a:latin typeface="Arial" panose="020B0604020202020204"/>
                <a:cs typeface="Arial" panose="020B0604020202020204"/>
              </a:rPr>
              <a:t>filtering </a:t>
            </a:r>
            <a:r>
              <a:rPr lang="en-US" sz="1500" spc="10" dirty="0">
                <a:latin typeface="Arial" panose="020B0604020202020204"/>
                <a:cs typeface="Arial" panose="020B0604020202020204"/>
              </a:rPr>
              <a:t>and counting executes</a:t>
            </a:r>
            <a:r>
              <a:rPr lang="en-US" sz="1500" spc="-4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500" spc="10" dirty="0">
                <a:latin typeface="Arial" panose="020B0604020202020204"/>
                <a:cs typeface="Arial" panose="020B0604020202020204"/>
              </a:rPr>
              <a:t>concurrently.  </a:t>
            </a:r>
            <a:endParaRPr lang="en-US" sz="1500" spc="10" dirty="0" smtClean="0">
              <a:latin typeface="Arial" panose="020B0604020202020204"/>
              <a:cs typeface="Arial" panose="020B0604020202020204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spc="15" dirty="0" smtClean="0">
                <a:latin typeface="Arial" panose="020B0604020202020204"/>
                <a:cs typeface="Arial" panose="020B0604020202020204"/>
              </a:rPr>
              <a:t>When </a:t>
            </a:r>
            <a:r>
              <a:rPr lang="en-US" sz="1500" spc="5" dirty="0">
                <a:latin typeface="Arial" panose="020B0604020202020204"/>
                <a:cs typeface="Arial" panose="020B0604020202020204"/>
              </a:rPr>
              <a:t>all </a:t>
            </a:r>
            <a:r>
              <a:rPr lang="en-US" sz="1500" spc="10" dirty="0">
                <a:latin typeface="Arial" panose="020B0604020202020204"/>
                <a:cs typeface="Arial" panose="020B0604020202020204"/>
              </a:rPr>
              <a:t>counts are ready, they are</a:t>
            </a:r>
            <a:r>
              <a:rPr lang="en-US" sz="1500" spc="-8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500" spc="10" dirty="0">
                <a:latin typeface="Arial" panose="020B0604020202020204"/>
                <a:cs typeface="Arial" panose="020B0604020202020204"/>
              </a:rPr>
              <a:t>combined.</a:t>
            </a:r>
            <a:endParaRPr sz="15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3121" y="786808"/>
            <a:ext cx="6565900" cy="89694"/>
          </a:xfrm>
          <a:custGeom>
            <a:avLst/>
            <a:gdLst/>
            <a:ahLst/>
            <a:cxnLst/>
            <a:rect l="l" t="t" r="r" b="b"/>
            <a:pathLst>
              <a:path w="5252720" h="71754">
                <a:moveTo>
                  <a:pt x="0" y="0"/>
                </a:moveTo>
                <a:lnTo>
                  <a:pt x="5252666" y="0"/>
                </a:lnTo>
                <a:lnTo>
                  <a:pt x="5252666" y="71343"/>
                </a:lnTo>
                <a:lnTo>
                  <a:pt x="0" y="71343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buClrTx/>
              <a:buSzTx/>
              <a:buFontTx/>
            </a:pPr>
            <a:r>
              <a:rPr sz="2800" b="1" dirty="0"/>
              <a:t>Effective Parallelization</a:t>
            </a:r>
            <a:endParaRPr sz="2800" b="1" dirty="0"/>
          </a:p>
        </p:txBody>
      </p:sp>
      <p:sp>
        <p:nvSpPr>
          <p:cNvPr id="4" name="object 4"/>
          <p:cNvSpPr/>
          <p:nvPr/>
        </p:nvSpPr>
        <p:spPr>
          <a:xfrm>
            <a:off x="999185" y="1188115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5" name="object 5"/>
          <p:cNvSpPr/>
          <p:nvPr/>
        </p:nvSpPr>
        <p:spPr>
          <a:xfrm>
            <a:off x="999185" y="1946140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6" name="object 6"/>
          <p:cNvSpPr/>
          <p:nvPr/>
        </p:nvSpPr>
        <p:spPr>
          <a:xfrm>
            <a:off x="999185" y="2715313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7" name="object 7"/>
          <p:cNvSpPr txBox="1"/>
          <p:nvPr/>
        </p:nvSpPr>
        <p:spPr>
          <a:xfrm>
            <a:off x="1201730" y="1003334"/>
            <a:ext cx="6692900" cy="185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26415">
              <a:lnSpc>
                <a:spcPct val="117000"/>
              </a:lnSpc>
            </a:pPr>
            <a:r>
              <a:rPr sz="1940" spc="10" dirty="0">
                <a:latin typeface="Arial" panose="020B0604020202020204"/>
                <a:cs typeface="Arial" panose="020B0604020202020204"/>
              </a:rPr>
              <a:t>Streams from arrays and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lists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are </a:t>
            </a:r>
            <a:r>
              <a:rPr sz="1940" i="1" spc="10" dirty="0">
                <a:latin typeface="Arial" panose="020B0604020202020204"/>
                <a:cs typeface="Arial" panose="020B0604020202020204"/>
              </a:rPr>
              <a:t>ordered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. Results</a:t>
            </a:r>
            <a:r>
              <a:rPr sz="194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are 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predictable,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even on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parallel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 streams.</a:t>
            </a:r>
            <a:endParaRPr sz="194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17000"/>
              </a:lnSpc>
              <a:spcBef>
                <a:spcPts val="420"/>
              </a:spcBef>
            </a:pPr>
            <a:r>
              <a:rPr sz="1940" spc="10" dirty="0">
                <a:latin typeface="Arial" panose="020B0604020202020204"/>
                <a:cs typeface="Arial" panose="020B0604020202020204"/>
              </a:rPr>
              <a:t>Use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940" spc="10" dirty="0">
                <a:latin typeface="Courier" charset="0"/>
                <a:cs typeface="Courier" charset="0"/>
              </a:rPr>
              <a:t>findAny</a:t>
            </a:r>
            <a:r>
              <a:rPr sz="1940" spc="-500" dirty="0">
                <a:latin typeface="Courier" charset="0"/>
                <a:cs typeface="Courier" charset="0"/>
              </a:rPr>
              <a:t>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instead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 of </a:t>
            </a:r>
            <a:r>
              <a:rPr sz="1940" spc="10" dirty="0">
                <a:latin typeface="Courier" charset="0"/>
                <a:cs typeface="Courier" charset="0"/>
              </a:rPr>
              <a:t>findFirst</a:t>
            </a:r>
            <a:r>
              <a:rPr sz="1940" spc="-500" dirty="0">
                <a:latin typeface="Courier" charset="0"/>
                <a:cs typeface="Courier" charset="0"/>
              </a:rPr>
              <a:t>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if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you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 don't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care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about  ordering.</a:t>
            </a:r>
            <a:endParaRPr sz="194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940" spc="5" dirty="0">
                <a:latin typeface="Arial" panose="020B0604020202020204"/>
                <a:cs typeface="Arial" panose="020B0604020202020204"/>
              </a:rPr>
              <a:t>Call </a:t>
            </a:r>
            <a:r>
              <a:rPr sz="1940" spc="10" dirty="0">
                <a:latin typeface="Courier" charset="0"/>
                <a:cs typeface="Courier" charset="0"/>
              </a:rPr>
              <a:t>unordered</a:t>
            </a:r>
            <a:r>
              <a:rPr sz="1940" spc="-500" dirty="0">
                <a:latin typeface="Courier" charset="0"/>
                <a:cs typeface="Courier" charset="0"/>
              </a:rPr>
              <a:t>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to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speed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up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940" spc="10" dirty="0">
                <a:latin typeface="Courier" charset="0"/>
                <a:cs typeface="Courier" charset="0"/>
              </a:rPr>
              <a:t>limit</a:t>
            </a:r>
            <a:r>
              <a:rPr sz="1940" spc="-500" dirty="0">
                <a:latin typeface="Courier" charset="0"/>
                <a:cs typeface="Courier" charset="0"/>
              </a:rPr>
              <a:t>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or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940" spc="10" dirty="0">
                <a:latin typeface="Courier" charset="0"/>
                <a:cs typeface="Courier" charset="0"/>
              </a:rPr>
              <a:t>distinct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:</a:t>
            </a:r>
            <a:endParaRPr sz="194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7706" y="2993998"/>
            <a:ext cx="6543675" cy="222250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62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25" dirty="0">
              <a:latin typeface="Times New Roman" panose="02020603050405020304"/>
              <a:cs typeface="Times New Roman" panose="02020603050405020304"/>
            </a:endParaRPr>
          </a:p>
          <a:p>
            <a:pPr marL="55880">
              <a:lnSpc>
                <a:spcPct val="100000"/>
              </a:lnSpc>
            </a:pPr>
            <a:r>
              <a:rPr sz="815" spc="5" dirty="0">
                <a:latin typeface="Courier" charset="0"/>
                <a:cs typeface="Courier" charset="0"/>
              </a:rPr>
              <a:t>Stream&lt;String&gt; sample =</a:t>
            </a:r>
            <a:r>
              <a:rPr sz="815" spc="-30" dirty="0">
                <a:latin typeface="Courier" charset="0"/>
                <a:cs typeface="Courier" charset="0"/>
              </a:rPr>
              <a:t> </a:t>
            </a:r>
            <a:r>
              <a:rPr sz="815" spc="5" dirty="0">
                <a:latin typeface="Courier" charset="0"/>
                <a:cs typeface="Courier" charset="0"/>
              </a:rPr>
              <a:t>words.parallelStream().unordered().limit(n);</a:t>
            </a:r>
            <a:endParaRPr sz="815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9185" y="3573664"/>
            <a:ext cx="78581" cy="78581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0"/>
                </a:moveTo>
                <a:lnTo>
                  <a:pt x="62425" y="0"/>
                </a:lnTo>
                <a:lnTo>
                  <a:pt x="62425" y="62425"/>
                </a:lnTo>
                <a:lnTo>
                  <a:pt x="0" y="624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250"/>
          </a:p>
        </p:txBody>
      </p:sp>
      <p:sp>
        <p:nvSpPr>
          <p:cNvPr id="10" name="object 10"/>
          <p:cNvSpPr txBox="1"/>
          <p:nvPr/>
        </p:nvSpPr>
        <p:spPr>
          <a:xfrm>
            <a:off x="1201730" y="3388883"/>
            <a:ext cx="6636544" cy="1045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940" spc="10" dirty="0">
                <a:latin typeface="Arial" panose="020B0604020202020204"/>
                <a:cs typeface="Arial" panose="020B0604020202020204"/>
              </a:rPr>
              <a:t>Use </a:t>
            </a:r>
            <a:r>
              <a:rPr sz="1940" spc="10" dirty="0">
                <a:latin typeface="Courier" charset="0"/>
                <a:cs typeface="Courier" charset="0"/>
              </a:rPr>
              <a:t>groupingByConcurrent</a:t>
            </a:r>
            <a:r>
              <a:rPr sz="1940" spc="-490" dirty="0">
                <a:latin typeface="Courier" charset="0"/>
                <a:cs typeface="Courier" charset="0"/>
              </a:rPr>
              <a:t>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to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speed up grouping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if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you 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don't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care about the order </a:t>
            </a:r>
            <a:r>
              <a:rPr sz="1940" spc="5" dirty="0">
                <a:latin typeface="Arial" panose="020B0604020202020204"/>
                <a:cs typeface="Arial" panose="020B0604020202020204"/>
              </a:rPr>
              <a:t>in </a:t>
            </a:r>
            <a:r>
              <a:rPr sz="1940" spc="10" dirty="0">
                <a:latin typeface="Arial" panose="020B0604020202020204"/>
                <a:cs typeface="Arial" panose="020B0604020202020204"/>
              </a:rPr>
              <a:t>which the values are  processed:</a:t>
            </a:r>
            <a:endParaRPr sz="194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7706" y="4543490"/>
            <a:ext cx="6543675" cy="931545"/>
          </a:xfrm>
          <a:prstGeom prst="rect">
            <a:avLst/>
          </a:prstGeom>
          <a:ln w="8917">
            <a:solidFill>
              <a:srgbClr val="CCCCCC"/>
            </a:solidFill>
          </a:ln>
        </p:spPr>
        <p:txBody>
          <a:bodyPr vert="horz" wrap="square" lIns="0" tIns="37306" rIns="0" bIns="0" rtlCol="0">
            <a:spAutoFit/>
          </a:bodyPr>
          <a:lstStyle/>
          <a:p>
            <a:pPr marL="207645" marR="3596005" indent="-151765">
              <a:lnSpc>
                <a:spcPct val="144000"/>
              </a:lnSpc>
              <a:spcBef>
                <a:spcPts val="235"/>
              </a:spcBef>
            </a:pPr>
            <a:r>
              <a:rPr sz="815" spc="5" dirty="0">
                <a:latin typeface="Courier" charset="0"/>
                <a:cs typeface="Courier" charset="0"/>
              </a:rPr>
              <a:t>Map&lt;Integer, Long&gt; wordCounts =  words.parallelStream()</a:t>
            </a:r>
            <a:endParaRPr sz="815" dirty="0">
              <a:latin typeface="Courier" charset="0"/>
              <a:cs typeface="Courier" charset="0"/>
            </a:endParaRPr>
          </a:p>
          <a:p>
            <a:pPr marL="358775">
              <a:lnSpc>
                <a:spcPct val="100000"/>
              </a:lnSpc>
              <a:spcBef>
                <a:spcPts val="340"/>
              </a:spcBef>
            </a:pPr>
            <a:r>
              <a:rPr sz="815" spc="5" dirty="0">
                <a:latin typeface="Courier" charset="0"/>
                <a:cs typeface="Courier" charset="0"/>
              </a:rPr>
              <a:t>.collect(</a:t>
            </a:r>
            <a:endParaRPr sz="815" dirty="0">
              <a:latin typeface="Courier" charset="0"/>
              <a:cs typeface="Courier" charset="0"/>
            </a:endParaRPr>
          </a:p>
          <a:p>
            <a:pPr marL="510540" marR="3090545" indent="-635">
              <a:lnSpc>
                <a:spcPct val="144000"/>
              </a:lnSpc>
            </a:pPr>
            <a:r>
              <a:rPr sz="815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815" b="1" spc="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815" b="1" spc="204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ll</a:t>
            </a:r>
            <a:r>
              <a:rPr sz="815" b="1" spc="2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815" b="1" spc="6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815" b="1" spc="14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815" b="1" spc="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815" b="1" spc="12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815" b="1" spc="114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815" b="1" spc="15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.</a:t>
            </a:r>
            <a:r>
              <a:rPr sz="815" b="1" spc="7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815" b="1" spc="12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815" b="1" spc="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815" b="1" spc="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815" b="1" spc="1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815" b="1" spc="2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815" b="1" spc="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815" b="1" spc="7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815" b="1" spc="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B</a:t>
            </a:r>
            <a:r>
              <a:rPr sz="815" b="1" spc="5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815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815" b="1" spc="2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815" b="1" spc="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815" b="1" spc="6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815" b="1" spc="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815" b="1" spc="12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rr</a:t>
            </a:r>
            <a:r>
              <a:rPr sz="815" b="1" spc="2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815" b="1" spc="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815" b="1" spc="13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815" spc="5" dirty="0">
                <a:latin typeface="Courier" charset="0"/>
                <a:cs typeface="Courier" charset="0"/>
              </a:rPr>
              <a:t>(  String::length,  Collectors.counting()));</a:t>
            </a:r>
            <a:endParaRPr sz="815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2800" b="1"/>
              <a:t>Java 8 JDBC Improvements</a:t>
            </a:r>
            <a:endParaRPr lang="en-US" sz="28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00" name="Content Placeholder 99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24000" y="960120"/>
            <a:ext cx="6592570" cy="54178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276600" cy="311150"/>
            <a:chOff x="891539" y="1413002"/>
            <a:chExt cx="327660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919477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9925" y="1413002"/>
              <a:ext cx="1458214" cy="31089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1946097"/>
            <a:ext cx="4462145" cy="311785"/>
            <a:chOff x="891539" y="1946097"/>
            <a:chExt cx="4462145" cy="31178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946097"/>
              <a:ext cx="619506" cy="311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861" y="1946097"/>
              <a:ext cx="693419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0889" y="1946097"/>
              <a:ext cx="379984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25877" y="1946097"/>
              <a:ext cx="800100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3875" y="1946097"/>
              <a:ext cx="994524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84370" y="1946097"/>
              <a:ext cx="455168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25747" y="1946097"/>
              <a:ext cx="544829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13426" y="1946097"/>
              <a:ext cx="539864" cy="3112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91539" y="2480182"/>
            <a:ext cx="3489325" cy="311150"/>
            <a:chOff x="891539" y="2480182"/>
            <a:chExt cx="3489325" cy="31115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926934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2561" y="2480182"/>
              <a:ext cx="693419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07589" y="2480182"/>
              <a:ext cx="379984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92577" y="2480182"/>
              <a:ext cx="548639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98926" y="2480182"/>
              <a:ext cx="1281811" cy="310896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891539" y="3013582"/>
            <a:ext cx="5013325" cy="311150"/>
            <a:chOff x="891539" y="3013582"/>
            <a:chExt cx="5013325" cy="311150"/>
          </a:xfrm>
        </p:grpSpPr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3013582"/>
              <a:ext cx="682371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37385" y="3013582"/>
              <a:ext cx="1121664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9133" y="3013582"/>
              <a:ext cx="455168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10510" y="3013582"/>
              <a:ext cx="960462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64330" y="3013582"/>
              <a:ext cx="2240279" cy="310896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891539" y="3546678"/>
            <a:ext cx="4015740" cy="311785"/>
            <a:chOff x="891539" y="3546678"/>
            <a:chExt cx="4015740" cy="311785"/>
          </a:xfrm>
        </p:grpSpPr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1539" y="3546678"/>
              <a:ext cx="1927225" cy="311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05354" y="3546678"/>
              <a:ext cx="800455" cy="311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43350" y="3546678"/>
              <a:ext cx="1463548" cy="311200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891539" y="4080636"/>
            <a:ext cx="5326380" cy="311150"/>
            <a:chOff x="891539" y="4080636"/>
            <a:chExt cx="5326380" cy="311150"/>
          </a:xfrm>
        </p:grpSpPr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91539" y="4080636"/>
              <a:ext cx="814679" cy="31089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43125" y="4080636"/>
              <a:ext cx="1121664" cy="31089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74873" y="4080636"/>
              <a:ext cx="869467" cy="31089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35730" y="4080636"/>
              <a:ext cx="1024127" cy="31089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365370" y="4080636"/>
              <a:ext cx="1062799" cy="31089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348605" y="4080636"/>
              <a:ext cx="869111" cy="310895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891539" y="4614036"/>
            <a:ext cx="2571750" cy="311150"/>
            <a:chOff x="891539" y="4614036"/>
            <a:chExt cx="2571750" cy="311150"/>
          </a:xfrm>
        </p:grpSpPr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4614036"/>
              <a:ext cx="682371" cy="31089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37385" y="4614036"/>
              <a:ext cx="1121664" cy="31089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9133" y="4614036"/>
              <a:ext cx="455168" cy="31089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810510" y="4614036"/>
              <a:ext cx="652678" cy="310895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891539" y="5147817"/>
            <a:ext cx="5194300" cy="311150"/>
            <a:chOff x="891539" y="5147817"/>
            <a:chExt cx="5194300" cy="311150"/>
          </a:xfrm>
        </p:grpSpPr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91539" y="5147817"/>
              <a:ext cx="1868170" cy="31089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2869" y="5147817"/>
              <a:ext cx="800455" cy="31089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380866" y="5147817"/>
              <a:ext cx="1315974" cy="31089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629023" y="5147817"/>
              <a:ext cx="1456689" cy="310895"/>
            </a:xfrm>
            <a:prstGeom prst="rect">
              <a:avLst/>
            </a:prstGeom>
          </p:spPr>
        </p:pic>
      </p:grpSp>
      <p:sp>
        <p:nvSpPr>
          <p:cNvPr id="49" name="Slide Number Placeholder 4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12831</Words>
  <Application>WPS Presentation</Application>
  <PresentationFormat>On-screen Show (4:3)</PresentationFormat>
  <Paragraphs>940</Paragraphs>
  <Slides>98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98</vt:i4>
      </vt:variant>
    </vt:vector>
  </HeadingPairs>
  <TitlesOfParts>
    <vt:vector size="112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Consolas</vt:lpstr>
      <vt:lpstr>Arial</vt:lpstr>
      <vt:lpstr>Courier</vt:lpstr>
      <vt:lpstr>Courier New</vt:lpstr>
      <vt:lpstr>Times New Roman</vt:lpstr>
      <vt:lpstr>Trebuchet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Parallel Streams</vt:lpstr>
      <vt:lpstr>Effective Parallelization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or Module Title&gt;</dc:title>
  <dc:creator>José Paumard</dc:creator>
  <cp:lastModifiedBy>steve</cp:lastModifiedBy>
  <cp:revision>7</cp:revision>
  <dcterms:created xsi:type="dcterms:W3CDTF">2021-10-09T14:35:00Z</dcterms:created>
  <dcterms:modified xsi:type="dcterms:W3CDTF">2021-10-13T16:18:01Z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2017-07-18T11:00:00Z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2021-10-09T11:00:00Z</vt:filetime>
  </property>
  <property fmtid="{D5CDD505-2E9C-101B-9397-08002B2CF9AE}" pid="5" name="ICV">
    <vt:lpwstr>3FC353A9C08A41D6A12E101DBAD04A27</vt:lpwstr>
  </property>
  <property fmtid="{D5CDD505-2E9C-101B-9397-08002B2CF9AE}" pid="6" name="KSOProductBuildVer">
    <vt:lpwstr>1033-11.2.0.10323</vt:lpwstr>
  </property>
</Properties>
</file>