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175" y="3267075"/>
            <a:ext cx="6787991" cy="4248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70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700" spc="-2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700" spc="3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7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7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11</a:t>
            </a:r>
            <a:r>
              <a:rPr lang="en-US" sz="2700" spc="-10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  </a:t>
            </a:r>
            <a:r>
              <a:rPr sz="27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7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Course Overview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7865" y="1578610"/>
            <a:ext cx="9563100" cy="17811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947420"/>
            <a:ext cx="10391775" cy="49625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646430" y="1123950"/>
          <a:ext cx="10899140" cy="511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1620500" imgH="5448300" progId="Paint.Picture">
                  <p:embed/>
                </p:oleObj>
              </mc:Choice>
              <mc:Fallback>
                <p:oleObj name="" r:id="rId1" imgW="11620500" imgH="54483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6430" y="1123950"/>
                        <a:ext cx="10899140" cy="511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3255" y="788035"/>
            <a:ext cx="10780395" cy="52819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7385" y="704215"/>
            <a:ext cx="10836275" cy="5448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5940" y="938530"/>
            <a:ext cx="11153140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3" name="Content Placeholder 2"/>
          <p:cNvGraphicFramePr>
            <a:graphicFrameLocks noChangeAspect="1"/>
          </p:cNvGraphicFramePr>
          <p:nvPr>
            <p:ph idx="1"/>
          </p:nvPr>
        </p:nvGraphicFramePr>
        <p:xfrm>
          <a:off x="880110" y="1510665"/>
          <a:ext cx="10115550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1781790" imgH="4914900" progId="Paint.Picture">
                  <p:embed/>
                </p:oleObj>
              </mc:Choice>
              <mc:Fallback>
                <p:oleObj name="" r:id="rId1" imgW="11781790" imgH="49149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rcRect l="-688" r="3708"/>
                      <a:stretch>
                        <a:fillRect/>
                      </a:stretch>
                    </p:blipFill>
                    <p:spPr>
                      <a:xfrm>
                        <a:off x="880110" y="1510665"/>
                        <a:ext cx="10115550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335" y="767080"/>
            <a:ext cx="11657965" cy="5324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905" y="480060"/>
            <a:ext cx="11906885" cy="5697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Presentation</Application>
  <PresentationFormat>Widescreen</PresentationFormat>
  <Paragraphs>20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Calibri Light</vt:lpstr>
      <vt:lpstr>Office Theme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New in Java 11    :   Long-term Support</dc:title>
  <dc:creator/>
  <cp:lastModifiedBy>Steve Sam</cp:lastModifiedBy>
  <cp:revision>5</cp:revision>
  <dcterms:created xsi:type="dcterms:W3CDTF">2021-09-19T09:15:00Z</dcterms:created>
  <dcterms:modified xsi:type="dcterms:W3CDTF">2021-11-21T07:06:28Z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A21EB5DB2926440785AEECC7F2E99705</vt:lpwstr>
  </property>
  <property fmtid="{D5CDD505-2E9C-101B-9397-08002B2CF9AE}" pid="3" name="KSOProductBuildVer">
    <vt:lpwstr>1033-11.2.0.10382</vt:lpwstr>
  </property>
</Properties>
</file>