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3520" y="647700"/>
            <a:ext cx="564895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5919" y="4318000"/>
            <a:ext cx="15504160" cy="266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92284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0" dirty="0">
                <a:solidFill>
                  <a:srgbClr val="171717"/>
                </a:solidFill>
              </a:rPr>
              <a:t>Dep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110" dirty="0">
                <a:solidFill>
                  <a:srgbClr val="171717"/>
                </a:solidFill>
              </a:rPr>
              <a:t>ec</a:t>
            </a:r>
            <a:r>
              <a:rPr sz="6000" spc="-135" dirty="0">
                <a:solidFill>
                  <a:srgbClr val="171717"/>
                </a:solidFill>
              </a:rPr>
              <a:t>a</a:t>
            </a:r>
            <a:r>
              <a:rPr sz="6000" spc="-160" dirty="0">
                <a:solidFill>
                  <a:srgbClr val="171717"/>
                </a:solidFill>
              </a:rPr>
              <a:t>tion</a:t>
            </a:r>
            <a:r>
              <a:rPr sz="6000" spc="-5" dirty="0">
                <a:solidFill>
                  <a:srgbClr val="171717"/>
                </a:solidFill>
              </a:rPr>
              <a:t>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85" dirty="0">
                <a:solidFill>
                  <a:srgbClr val="171717"/>
                </a:solidFill>
              </a:rPr>
              <a:t>&amp;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50" dirty="0">
                <a:solidFill>
                  <a:srgbClr val="171717"/>
                </a:solidFill>
              </a:rPr>
              <a:t>R</a:t>
            </a:r>
            <a:r>
              <a:rPr sz="6000" spc="-235" dirty="0">
                <a:solidFill>
                  <a:srgbClr val="171717"/>
                </a:solidFill>
              </a:rPr>
              <a:t>em</a:t>
            </a:r>
            <a:r>
              <a:rPr sz="6000" spc="-105" dirty="0">
                <a:solidFill>
                  <a:srgbClr val="171717"/>
                </a:solidFill>
              </a:rPr>
              <a:t>o</a:t>
            </a:r>
            <a:r>
              <a:rPr sz="6000" spc="-335" dirty="0">
                <a:solidFill>
                  <a:srgbClr val="171717"/>
                </a:solidFill>
              </a:rPr>
              <a:t>v</a:t>
            </a:r>
            <a:r>
              <a:rPr sz="6000" spc="-270" dirty="0">
                <a:solidFill>
                  <a:srgbClr val="171717"/>
                </a:solidFill>
              </a:rPr>
              <a:t>als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0" y="647700"/>
            <a:ext cx="11252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Removed</a:t>
            </a:r>
            <a:r>
              <a:rPr spc="-254" dirty="0"/>
              <a:t> </a:t>
            </a:r>
            <a:r>
              <a:rPr spc="-150" dirty="0"/>
              <a:t>&amp;</a:t>
            </a:r>
            <a:r>
              <a:rPr spc="-250" dirty="0"/>
              <a:t> </a:t>
            </a:r>
            <a:r>
              <a:rPr dirty="0"/>
              <a:t>Deprecated</a:t>
            </a:r>
            <a:r>
              <a:rPr spc="-250" dirty="0"/>
              <a:t> </a:t>
            </a:r>
            <a:r>
              <a:rPr spc="-40" dirty="0"/>
              <a:t>Technologies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12103100" y="4940300"/>
            <a:ext cx="1922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Nashorn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64772" y="2747473"/>
            <a:ext cx="1422086" cy="16918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05600" y="4940300"/>
            <a:ext cx="3490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531" y="2640444"/>
            <a:ext cx="1998670" cy="19059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13000" y="4940300"/>
            <a:ext cx="1797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Applets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1083" y="2640444"/>
            <a:ext cx="2316538" cy="190594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355120" y="5277072"/>
            <a:ext cx="1998980" cy="0"/>
          </a:xfrm>
          <a:custGeom>
            <a:avLst/>
            <a:gdLst/>
            <a:ahLst/>
            <a:cxnLst/>
            <a:rect l="l" t="t" r="r" b="b"/>
            <a:pathLst>
              <a:path w="1998979">
                <a:moveTo>
                  <a:pt x="0" y="0"/>
                </a:moveTo>
                <a:lnTo>
                  <a:pt x="1998670" y="0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87600" y="5867400"/>
            <a:ext cx="2735580" cy="165353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8000"/>
              </a:lnSpc>
              <a:spcBef>
                <a:spcPts val="170"/>
              </a:spcBef>
            </a:pP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omme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cial  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9900" y="6362700"/>
            <a:ext cx="2740660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20"/>
              </a:spcBef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jlink </a:t>
            </a:r>
            <a:r>
              <a:rPr sz="36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jpackage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28500" y="6248400"/>
            <a:ext cx="1674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Graal.js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28500" y="7315200"/>
            <a:ext cx="3363595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20"/>
              </a:spcBef>
            </a:pP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36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Detroit </a:t>
            </a:r>
            <a:r>
              <a:rPr sz="3600" spc="-1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(Google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V8)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52869" y="5277072"/>
            <a:ext cx="3620135" cy="0"/>
          </a:xfrm>
          <a:custGeom>
            <a:avLst/>
            <a:gdLst/>
            <a:ahLst/>
            <a:cxnLst/>
            <a:rect l="l" t="t" r="r" b="b"/>
            <a:pathLst>
              <a:path w="3620134">
                <a:moveTo>
                  <a:pt x="0" y="0"/>
                </a:moveTo>
                <a:lnTo>
                  <a:pt x="3619992" y="0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581400" y="8115300"/>
            <a:ext cx="4580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bit.l</a:t>
            </a:r>
            <a:r>
              <a:rPr sz="36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3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oadmap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191" y="1826320"/>
            <a:ext cx="1341062" cy="133753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94700" y="2120900"/>
            <a:ext cx="6569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0" dirty="0"/>
              <a:t>Removed:</a:t>
            </a:r>
            <a:r>
              <a:rPr sz="4000" spc="-225" dirty="0"/>
              <a:t> </a:t>
            </a:r>
            <a:r>
              <a:rPr sz="4000" spc="-15" dirty="0"/>
              <a:t>Enterprise</a:t>
            </a:r>
            <a:r>
              <a:rPr sz="4000" spc="-225" dirty="0"/>
              <a:t> </a:t>
            </a:r>
            <a:r>
              <a:rPr sz="4000" spc="15" dirty="0"/>
              <a:t>APIs</a:t>
            </a:r>
            <a:endParaRPr sz="40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1499" y="4020315"/>
            <a:ext cx="1136446" cy="133753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314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JavaFX</a:t>
            </a:r>
            <a:r>
              <a:rPr spc="-220" dirty="0"/>
              <a:t> </a:t>
            </a:r>
            <a:r>
              <a:rPr spc="-10" dirty="0"/>
              <a:t>moved</a:t>
            </a:r>
            <a:r>
              <a:rPr spc="-220" dirty="0"/>
              <a:t> </a:t>
            </a:r>
            <a:r>
              <a:rPr spc="40" dirty="0"/>
              <a:t>out</a:t>
            </a:r>
            <a:r>
              <a:rPr spc="-220" dirty="0"/>
              <a:t> </a:t>
            </a:r>
            <a:r>
              <a:rPr spc="105" dirty="0"/>
              <a:t>of</a:t>
            </a:r>
            <a:r>
              <a:rPr spc="-215" dirty="0"/>
              <a:t> </a:t>
            </a:r>
            <a:r>
              <a:rPr spc="180" dirty="0"/>
              <a:t>JDK</a:t>
            </a:r>
            <a:endParaRPr spc="180" dirty="0"/>
          </a:p>
          <a:p>
            <a:pPr marL="8018780">
              <a:lnSpc>
                <a:spcPct val="100000"/>
              </a:lnSpc>
            </a:pPr>
            <a:endParaRPr sz="4900"/>
          </a:p>
          <a:p>
            <a:pPr marL="8018780">
              <a:lnSpc>
                <a:spcPct val="100000"/>
              </a:lnSpc>
              <a:spcBef>
                <a:spcPts val="15"/>
              </a:spcBef>
            </a:pPr>
            <a:endParaRPr sz="4300"/>
          </a:p>
          <a:p>
            <a:pPr marL="8031480">
              <a:lnSpc>
                <a:spcPct val="100000"/>
              </a:lnSpc>
            </a:pPr>
            <a:r>
              <a:rPr spc="-100" dirty="0"/>
              <a:t>Removed:</a:t>
            </a:r>
            <a:r>
              <a:rPr spc="-229" dirty="0"/>
              <a:t> </a:t>
            </a:r>
            <a:r>
              <a:rPr spc="20" dirty="0"/>
              <a:t>Applets,</a:t>
            </a:r>
            <a:r>
              <a:rPr spc="-229" dirty="0"/>
              <a:t> </a:t>
            </a:r>
            <a:r>
              <a:rPr spc="120" dirty="0"/>
              <a:t>Web</a:t>
            </a:r>
            <a:r>
              <a:rPr spc="-229" dirty="0"/>
              <a:t> </a:t>
            </a:r>
            <a:r>
              <a:rPr spc="-60" dirty="0"/>
              <a:t>Start</a:t>
            </a:r>
            <a:endParaRPr spc="-6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2125" y="6045708"/>
            <a:ext cx="1341062" cy="110336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2600" y="647700"/>
            <a:ext cx="5135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Modularized</a:t>
            </a:r>
            <a:r>
              <a:rPr spc="-290" dirty="0"/>
              <a:t> </a:t>
            </a:r>
            <a:r>
              <a:rPr spc="200" dirty="0"/>
              <a:t>JDK</a:t>
            </a:r>
            <a:endParaRPr spc="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102125" y="1494585"/>
            <a:ext cx="12052300" cy="7649845"/>
            <a:chOff x="2102125" y="1494585"/>
            <a:chExt cx="12052300" cy="764984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2125" y="1494585"/>
              <a:ext cx="12051750" cy="76494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225161" y="2658836"/>
              <a:ext cx="2418080" cy="907415"/>
            </a:xfrm>
            <a:custGeom>
              <a:avLst/>
              <a:gdLst/>
              <a:ahLst/>
              <a:cxnLst/>
              <a:rect l="l" t="t" r="r" b="b"/>
              <a:pathLst>
                <a:path w="2418079" h="907414">
                  <a:moveTo>
                    <a:pt x="2063507" y="132861"/>
                  </a:moveTo>
                  <a:lnTo>
                    <a:pt x="2115880" y="153777"/>
                  </a:lnTo>
                  <a:lnTo>
                    <a:pt x="2164063" y="175595"/>
                  </a:lnTo>
                  <a:lnTo>
                    <a:pt x="2208057" y="198240"/>
                  </a:lnTo>
                  <a:lnTo>
                    <a:pt x="2247860" y="221636"/>
                  </a:lnTo>
                  <a:lnTo>
                    <a:pt x="2283474" y="245708"/>
                  </a:lnTo>
                  <a:lnTo>
                    <a:pt x="2314898" y="270382"/>
                  </a:lnTo>
                  <a:lnTo>
                    <a:pt x="2365176" y="321232"/>
                  </a:lnTo>
                  <a:lnTo>
                    <a:pt x="2398695" y="373585"/>
                  </a:lnTo>
                  <a:lnTo>
                    <a:pt x="2415454" y="426840"/>
                  </a:lnTo>
                  <a:lnTo>
                    <a:pt x="2417549" y="453618"/>
                  </a:lnTo>
                  <a:lnTo>
                    <a:pt x="2415454" y="480395"/>
                  </a:lnTo>
                  <a:lnTo>
                    <a:pt x="2398695" y="533650"/>
                  </a:lnTo>
                  <a:lnTo>
                    <a:pt x="2365176" y="586003"/>
                  </a:lnTo>
                  <a:lnTo>
                    <a:pt x="2314898" y="636853"/>
                  </a:lnTo>
                  <a:lnTo>
                    <a:pt x="2283474" y="661527"/>
                  </a:lnTo>
                  <a:lnTo>
                    <a:pt x="2247860" y="685599"/>
                  </a:lnTo>
                  <a:lnTo>
                    <a:pt x="2208057" y="708995"/>
                  </a:lnTo>
                  <a:lnTo>
                    <a:pt x="2164063" y="731640"/>
                  </a:lnTo>
                  <a:lnTo>
                    <a:pt x="2115880" y="753458"/>
                  </a:lnTo>
                  <a:lnTo>
                    <a:pt x="2063507" y="774374"/>
                  </a:lnTo>
                  <a:lnTo>
                    <a:pt x="2022340" y="789124"/>
                  </a:lnTo>
                  <a:lnTo>
                    <a:pt x="1979819" y="803007"/>
                  </a:lnTo>
                  <a:lnTo>
                    <a:pt x="1936026" y="816022"/>
                  </a:lnTo>
                  <a:lnTo>
                    <a:pt x="1891042" y="828169"/>
                  </a:lnTo>
                  <a:lnTo>
                    <a:pt x="1844950" y="839449"/>
                  </a:lnTo>
                  <a:lnTo>
                    <a:pt x="1797832" y="849861"/>
                  </a:lnTo>
                  <a:lnTo>
                    <a:pt x="1749770" y="859405"/>
                  </a:lnTo>
                  <a:lnTo>
                    <a:pt x="1700846" y="868082"/>
                  </a:lnTo>
                  <a:lnTo>
                    <a:pt x="1651142" y="875891"/>
                  </a:lnTo>
                  <a:lnTo>
                    <a:pt x="1600741" y="882832"/>
                  </a:lnTo>
                  <a:lnTo>
                    <a:pt x="1549724" y="888906"/>
                  </a:lnTo>
                  <a:lnTo>
                    <a:pt x="1498173" y="894112"/>
                  </a:lnTo>
                  <a:lnTo>
                    <a:pt x="1446170" y="898451"/>
                  </a:lnTo>
                  <a:lnTo>
                    <a:pt x="1393799" y="901921"/>
                  </a:lnTo>
                  <a:lnTo>
                    <a:pt x="1341140" y="904524"/>
                  </a:lnTo>
                  <a:lnTo>
                    <a:pt x="1288276" y="906260"/>
                  </a:lnTo>
                  <a:lnTo>
                    <a:pt x="1235288" y="907127"/>
                  </a:lnTo>
                  <a:lnTo>
                    <a:pt x="1182260" y="907127"/>
                  </a:lnTo>
                  <a:lnTo>
                    <a:pt x="1129272" y="906260"/>
                  </a:lnTo>
                  <a:lnTo>
                    <a:pt x="1076408" y="904524"/>
                  </a:lnTo>
                  <a:lnTo>
                    <a:pt x="1023749" y="901921"/>
                  </a:lnTo>
                  <a:lnTo>
                    <a:pt x="971377" y="898451"/>
                  </a:lnTo>
                  <a:lnTo>
                    <a:pt x="919375" y="894112"/>
                  </a:lnTo>
                  <a:lnTo>
                    <a:pt x="867824" y="888906"/>
                  </a:lnTo>
                  <a:lnTo>
                    <a:pt x="816807" y="882832"/>
                  </a:lnTo>
                  <a:lnTo>
                    <a:pt x="766406" y="875891"/>
                  </a:lnTo>
                  <a:lnTo>
                    <a:pt x="716702" y="868082"/>
                  </a:lnTo>
                  <a:lnTo>
                    <a:pt x="667778" y="859405"/>
                  </a:lnTo>
                  <a:lnTo>
                    <a:pt x="619716" y="849861"/>
                  </a:lnTo>
                  <a:lnTo>
                    <a:pt x="572598" y="839449"/>
                  </a:lnTo>
                  <a:lnTo>
                    <a:pt x="526506" y="828169"/>
                  </a:lnTo>
                  <a:lnTo>
                    <a:pt x="481522" y="816022"/>
                  </a:lnTo>
                  <a:lnTo>
                    <a:pt x="437729" y="803007"/>
                  </a:lnTo>
                  <a:lnTo>
                    <a:pt x="395208" y="789124"/>
                  </a:lnTo>
                  <a:lnTo>
                    <a:pt x="354041" y="774374"/>
                  </a:lnTo>
                  <a:lnTo>
                    <a:pt x="301668" y="753458"/>
                  </a:lnTo>
                  <a:lnTo>
                    <a:pt x="253485" y="731640"/>
                  </a:lnTo>
                  <a:lnTo>
                    <a:pt x="209492" y="708995"/>
                  </a:lnTo>
                  <a:lnTo>
                    <a:pt x="169688" y="685599"/>
                  </a:lnTo>
                  <a:lnTo>
                    <a:pt x="134075" y="661527"/>
                  </a:lnTo>
                  <a:lnTo>
                    <a:pt x="102651" y="636853"/>
                  </a:lnTo>
                  <a:lnTo>
                    <a:pt x="52373" y="586003"/>
                  </a:lnTo>
                  <a:lnTo>
                    <a:pt x="18854" y="533650"/>
                  </a:lnTo>
                  <a:lnTo>
                    <a:pt x="2094" y="480395"/>
                  </a:lnTo>
                  <a:lnTo>
                    <a:pt x="0" y="453618"/>
                  </a:lnTo>
                  <a:lnTo>
                    <a:pt x="2094" y="426840"/>
                  </a:lnTo>
                  <a:lnTo>
                    <a:pt x="18854" y="373585"/>
                  </a:lnTo>
                  <a:lnTo>
                    <a:pt x="52373" y="321232"/>
                  </a:lnTo>
                  <a:lnTo>
                    <a:pt x="102651" y="270382"/>
                  </a:lnTo>
                  <a:lnTo>
                    <a:pt x="134075" y="245708"/>
                  </a:lnTo>
                  <a:lnTo>
                    <a:pt x="169688" y="221636"/>
                  </a:lnTo>
                  <a:lnTo>
                    <a:pt x="209492" y="198240"/>
                  </a:lnTo>
                  <a:lnTo>
                    <a:pt x="253485" y="175595"/>
                  </a:lnTo>
                  <a:lnTo>
                    <a:pt x="301668" y="153777"/>
                  </a:lnTo>
                  <a:lnTo>
                    <a:pt x="354041" y="132861"/>
                  </a:lnTo>
                  <a:lnTo>
                    <a:pt x="395208" y="118111"/>
                  </a:lnTo>
                  <a:lnTo>
                    <a:pt x="437729" y="104228"/>
                  </a:lnTo>
                  <a:lnTo>
                    <a:pt x="481522" y="91213"/>
                  </a:lnTo>
                  <a:lnTo>
                    <a:pt x="526506" y="79066"/>
                  </a:lnTo>
                  <a:lnTo>
                    <a:pt x="572598" y="67786"/>
                  </a:lnTo>
                  <a:lnTo>
                    <a:pt x="619716" y="57374"/>
                  </a:lnTo>
                  <a:lnTo>
                    <a:pt x="667778" y="47830"/>
                  </a:lnTo>
                  <a:lnTo>
                    <a:pt x="716702" y="39153"/>
                  </a:lnTo>
                  <a:lnTo>
                    <a:pt x="766406" y="31344"/>
                  </a:lnTo>
                  <a:lnTo>
                    <a:pt x="816807" y="24403"/>
                  </a:lnTo>
                  <a:lnTo>
                    <a:pt x="867824" y="18329"/>
                  </a:lnTo>
                  <a:lnTo>
                    <a:pt x="919375" y="13123"/>
                  </a:lnTo>
                  <a:lnTo>
                    <a:pt x="971377" y="8785"/>
                  </a:lnTo>
                  <a:lnTo>
                    <a:pt x="1023749" y="5314"/>
                  </a:lnTo>
                  <a:lnTo>
                    <a:pt x="1076408" y="2711"/>
                  </a:lnTo>
                  <a:lnTo>
                    <a:pt x="1129272" y="976"/>
                  </a:lnTo>
                  <a:lnTo>
                    <a:pt x="1182260" y="108"/>
                  </a:lnTo>
                  <a:lnTo>
                    <a:pt x="1235288" y="108"/>
                  </a:lnTo>
                  <a:lnTo>
                    <a:pt x="1288276" y="976"/>
                  </a:lnTo>
                  <a:lnTo>
                    <a:pt x="1341140" y="2711"/>
                  </a:lnTo>
                  <a:lnTo>
                    <a:pt x="1393799" y="5314"/>
                  </a:lnTo>
                  <a:lnTo>
                    <a:pt x="1446170" y="8785"/>
                  </a:lnTo>
                  <a:lnTo>
                    <a:pt x="1498173" y="13123"/>
                  </a:lnTo>
                  <a:lnTo>
                    <a:pt x="1549724" y="18329"/>
                  </a:lnTo>
                  <a:lnTo>
                    <a:pt x="1600741" y="24403"/>
                  </a:lnTo>
                  <a:lnTo>
                    <a:pt x="1651142" y="31344"/>
                  </a:lnTo>
                  <a:lnTo>
                    <a:pt x="1700846" y="39153"/>
                  </a:lnTo>
                  <a:lnTo>
                    <a:pt x="1749770" y="47830"/>
                  </a:lnTo>
                  <a:lnTo>
                    <a:pt x="1797832" y="57374"/>
                  </a:lnTo>
                  <a:lnTo>
                    <a:pt x="1844950" y="67786"/>
                  </a:lnTo>
                  <a:lnTo>
                    <a:pt x="1891042" y="79066"/>
                  </a:lnTo>
                  <a:lnTo>
                    <a:pt x="1936026" y="91213"/>
                  </a:lnTo>
                  <a:lnTo>
                    <a:pt x="1979819" y="104228"/>
                  </a:lnTo>
                  <a:lnTo>
                    <a:pt x="2022340" y="118111"/>
                  </a:lnTo>
                  <a:lnTo>
                    <a:pt x="2063507" y="132861"/>
                  </a:lnTo>
                  <a:close/>
                </a:path>
              </a:pathLst>
            </a:custGeom>
            <a:ln w="88900">
              <a:solidFill>
                <a:srgbClr val="9BC74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2600" y="647700"/>
            <a:ext cx="7660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Removed</a:t>
            </a:r>
            <a:r>
              <a:rPr spc="-290" dirty="0"/>
              <a:t> </a:t>
            </a:r>
            <a:r>
              <a:rPr spc="-40" dirty="0"/>
              <a:t>Enterprise</a:t>
            </a:r>
            <a:r>
              <a:rPr spc="-290" dirty="0"/>
              <a:t> </a:t>
            </a:r>
            <a:r>
              <a:rPr dirty="0"/>
              <a:t>APIs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408655" y="2888512"/>
            <a:ext cx="8128634" cy="4681855"/>
            <a:chOff x="408655" y="2888512"/>
            <a:chExt cx="8128634" cy="468185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8655" y="3424424"/>
              <a:ext cx="7354875" cy="41457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38913" y="2932962"/>
              <a:ext cx="3701415" cy="1303020"/>
            </a:xfrm>
            <a:custGeom>
              <a:avLst/>
              <a:gdLst/>
              <a:ahLst/>
              <a:cxnLst/>
              <a:rect l="l" t="t" r="r" b="b"/>
              <a:pathLst>
                <a:path w="3701415" h="1303020">
                  <a:moveTo>
                    <a:pt x="3159074" y="190789"/>
                  </a:moveTo>
                  <a:lnTo>
                    <a:pt x="3214626" y="211195"/>
                  </a:lnTo>
                  <a:lnTo>
                    <a:pt x="3267176" y="232223"/>
                  </a:lnTo>
                  <a:lnTo>
                    <a:pt x="3316722" y="253839"/>
                  </a:lnTo>
                  <a:lnTo>
                    <a:pt x="3363266" y="276007"/>
                  </a:lnTo>
                  <a:lnTo>
                    <a:pt x="3406808" y="298694"/>
                  </a:lnTo>
                  <a:lnTo>
                    <a:pt x="3447346" y="321865"/>
                  </a:lnTo>
                  <a:lnTo>
                    <a:pt x="3484881" y="345486"/>
                  </a:lnTo>
                  <a:lnTo>
                    <a:pt x="3519414" y="369521"/>
                  </a:lnTo>
                  <a:lnTo>
                    <a:pt x="3550944" y="393936"/>
                  </a:lnTo>
                  <a:lnTo>
                    <a:pt x="3604995" y="443769"/>
                  </a:lnTo>
                  <a:lnTo>
                    <a:pt x="3647034" y="494708"/>
                  </a:lnTo>
                  <a:lnTo>
                    <a:pt x="3677063" y="546477"/>
                  </a:lnTo>
                  <a:lnTo>
                    <a:pt x="3695080" y="598799"/>
                  </a:lnTo>
                  <a:lnTo>
                    <a:pt x="3701085" y="651397"/>
                  </a:lnTo>
                  <a:lnTo>
                    <a:pt x="3699584" y="677714"/>
                  </a:lnTo>
                  <a:lnTo>
                    <a:pt x="3687572" y="730208"/>
                  </a:lnTo>
                  <a:lnTo>
                    <a:pt x="3663550" y="782288"/>
                  </a:lnTo>
                  <a:lnTo>
                    <a:pt x="3627516" y="833676"/>
                  </a:lnTo>
                  <a:lnTo>
                    <a:pt x="3579470" y="884097"/>
                  </a:lnTo>
                  <a:lnTo>
                    <a:pt x="3519414" y="933273"/>
                  </a:lnTo>
                  <a:lnTo>
                    <a:pt x="3484881" y="957309"/>
                  </a:lnTo>
                  <a:lnTo>
                    <a:pt x="3447346" y="980929"/>
                  </a:lnTo>
                  <a:lnTo>
                    <a:pt x="3406808" y="1004100"/>
                  </a:lnTo>
                  <a:lnTo>
                    <a:pt x="3363266" y="1026787"/>
                  </a:lnTo>
                  <a:lnTo>
                    <a:pt x="3316722" y="1048956"/>
                  </a:lnTo>
                  <a:lnTo>
                    <a:pt x="3267176" y="1070571"/>
                  </a:lnTo>
                  <a:lnTo>
                    <a:pt x="3214626" y="1091599"/>
                  </a:lnTo>
                  <a:lnTo>
                    <a:pt x="3159074" y="1112005"/>
                  </a:lnTo>
                  <a:lnTo>
                    <a:pt x="3117694" y="1126132"/>
                  </a:lnTo>
                  <a:lnTo>
                    <a:pt x="3075391" y="1139717"/>
                  </a:lnTo>
                  <a:lnTo>
                    <a:pt x="3032201" y="1152757"/>
                  </a:lnTo>
                  <a:lnTo>
                    <a:pt x="2988161" y="1165255"/>
                  </a:lnTo>
                  <a:lnTo>
                    <a:pt x="2943306" y="1177209"/>
                  </a:lnTo>
                  <a:lnTo>
                    <a:pt x="2897674" y="1188620"/>
                  </a:lnTo>
                  <a:lnTo>
                    <a:pt x="2851299" y="1199487"/>
                  </a:lnTo>
                  <a:lnTo>
                    <a:pt x="2804219" y="1209811"/>
                  </a:lnTo>
                  <a:lnTo>
                    <a:pt x="2756469" y="1219591"/>
                  </a:lnTo>
                  <a:lnTo>
                    <a:pt x="2708086" y="1228829"/>
                  </a:lnTo>
                  <a:lnTo>
                    <a:pt x="2659105" y="1237523"/>
                  </a:lnTo>
                  <a:lnTo>
                    <a:pt x="2609564" y="1245673"/>
                  </a:lnTo>
                  <a:lnTo>
                    <a:pt x="2559498" y="1253280"/>
                  </a:lnTo>
                  <a:lnTo>
                    <a:pt x="2508943" y="1260344"/>
                  </a:lnTo>
                  <a:lnTo>
                    <a:pt x="2457936" y="1266864"/>
                  </a:lnTo>
                  <a:lnTo>
                    <a:pt x="2406512" y="1272841"/>
                  </a:lnTo>
                  <a:lnTo>
                    <a:pt x="2354709" y="1278275"/>
                  </a:lnTo>
                  <a:lnTo>
                    <a:pt x="2302561" y="1283165"/>
                  </a:lnTo>
                  <a:lnTo>
                    <a:pt x="2250107" y="1287512"/>
                  </a:lnTo>
                  <a:lnTo>
                    <a:pt x="2197380" y="1291316"/>
                  </a:lnTo>
                  <a:lnTo>
                    <a:pt x="2144419" y="1294576"/>
                  </a:lnTo>
                  <a:lnTo>
                    <a:pt x="2091258" y="1297293"/>
                  </a:lnTo>
                  <a:lnTo>
                    <a:pt x="2037935" y="1299466"/>
                  </a:lnTo>
                  <a:lnTo>
                    <a:pt x="1984484" y="1301097"/>
                  </a:lnTo>
                  <a:lnTo>
                    <a:pt x="1930944" y="1302183"/>
                  </a:lnTo>
                  <a:lnTo>
                    <a:pt x="1877349" y="1302727"/>
                  </a:lnTo>
                  <a:lnTo>
                    <a:pt x="1823736" y="1302727"/>
                  </a:lnTo>
                  <a:lnTo>
                    <a:pt x="1770141" y="1302183"/>
                  </a:lnTo>
                  <a:lnTo>
                    <a:pt x="1716600" y="1301097"/>
                  </a:lnTo>
                  <a:lnTo>
                    <a:pt x="1663150" y="1299466"/>
                  </a:lnTo>
                  <a:lnTo>
                    <a:pt x="1609826" y="1297293"/>
                  </a:lnTo>
                  <a:lnTo>
                    <a:pt x="1556666" y="1294576"/>
                  </a:lnTo>
                  <a:lnTo>
                    <a:pt x="1503704" y="1291316"/>
                  </a:lnTo>
                  <a:lnTo>
                    <a:pt x="1450978" y="1287512"/>
                  </a:lnTo>
                  <a:lnTo>
                    <a:pt x="1398523" y="1283165"/>
                  </a:lnTo>
                  <a:lnTo>
                    <a:pt x="1346376" y="1278275"/>
                  </a:lnTo>
                  <a:lnTo>
                    <a:pt x="1294572" y="1272841"/>
                  </a:lnTo>
                  <a:lnTo>
                    <a:pt x="1243149" y="1266864"/>
                  </a:lnTo>
                  <a:lnTo>
                    <a:pt x="1192142" y="1260344"/>
                  </a:lnTo>
                  <a:lnTo>
                    <a:pt x="1141587" y="1253280"/>
                  </a:lnTo>
                  <a:lnTo>
                    <a:pt x="1091521" y="1245673"/>
                  </a:lnTo>
                  <a:lnTo>
                    <a:pt x="1041979" y="1237523"/>
                  </a:lnTo>
                  <a:lnTo>
                    <a:pt x="992999" y="1228829"/>
                  </a:lnTo>
                  <a:lnTo>
                    <a:pt x="944616" y="1219591"/>
                  </a:lnTo>
                  <a:lnTo>
                    <a:pt x="896866" y="1209811"/>
                  </a:lnTo>
                  <a:lnTo>
                    <a:pt x="849785" y="1199487"/>
                  </a:lnTo>
                  <a:lnTo>
                    <a:pt x="803411" y="1188620"/>
                  </a:lnTo>
                  <a:lnTo>
                    <a:pt x="757778" y="1177209"/>
                  </a:lnTo>
                  <a:lnTo>
                    <a:pt x="712924" y="1165255"/>
                  </a:lnTo>
                  <a:lnTo>
                    <a:pt x="668884" y="1152757"/>
                  </a:lnTo>
                  <a:lnTo>
                    <a:pt x="625694" y="1139717"/>
                  </a:lnTo>
                  <a:lnTo>
                    <a:pt x="583391" y="1126132"/>
                  </a:lnTo>
                  <a:lnTo>
                    <a:pt x="542011" y="1112005"/>
                  </a:lnTo>
                  <a:lnTo>
                    <a:pt x="486458" y="1091599"/>
                  </a:lnTo>
                  <a:lnTo>
                    <a:pt x="433909" y="1070571"/>
                  </a:lnTo>
                  <a:lnTo>
                    <a:pt x="384362" y="1048956"/>
                  </a:lnTo>
                  <a:lnTo>
                    <a:pt x="337818" y="1026787"/>
                  </a:lnTo>
                  <a:lnTo>
                    <a:pt x="294277" y="1004100"/>
                  </a:lnTo>
                  <a:lnTo>
                    <a:pt x="253739" y="980929"/>
                  </a:lnTo>
                  <a:lnTo>
                    <a:pt x="216203" y="957309"/>
                  </a:lnTo>
                  <a:lnTo>
                    <a:pt x="181671" y="933273"/>
                  </a:lnTo>
                  <a:lnTo>
                    <a:pt x="150141" y="908858"/>
                  </a:lnTo>
                  <a:lnTo>
                    <a:pt x="96090" y="859025"/>
                  </a:lnTo>
                  <a:lnTo>
                    <a:pt x="54050" y="808086"/>
                  </a:lnTo>
                  <a:lnTo>
                    <a:pt x="24022" y="756317"/>
                  </a:lnTo>
                  <a:lnTo>
                    <a:pt x="6005" y="703995"/>
                  </a:lnTo>
                  <a:lnTo>
                    <a:pt x="0" y="651397"/>
                  </a:lnTo>
                  <a:lnTo>
                    <a:pt x="1501" y="625081"/>
                  </a:lnTo>
                  <a:lnTo>
                    <a:pt x="13512" y="572586"/>
                  </a:lnTo>
                  <a:lnTo>
                    <a:pt x="37535" y="520506"/>
                  </a:lnTo>
                  <a:lnTo>
                    <a:pt x="73569" y="469118"/>
                  </a:lnTo>
                  <a:lnTo>
                    <a:pt x="121614" y="418697"/>
                  </a:lnTo>
                  <a:lnTo>
                    <a:pt x="181671" y="369521"/>
                  </a:lnTo>
                  <a:lnTo>
                    <a:pt x="216203" y="345486"/>
                  </a:lnTo>
                  <a:lnTo>
                    <a:pt x="253739" y="321865"/>
                  </a:lnTo>
                  <a:lnTo>
                    <a:pt x="294277" y="298694"/>
                  </a:lnTo>
                  <a:lnTo>
                    <a:pt x="337818" y="276007"/>
                  </a:lnTo>
                  <a:lnTo>
                    <a:pt x="384362" y="253839"/>
                  </a:lnTo>
                  <a:lnTo>
                    <a:pt x="433909" y="232223"/>
                  </a:lnTo>
                  <a:lnTo>
                    <a:pt x="486458" y="211195"/>
                  </a:lnTo>
                  <a:lnTo>
                    <a:pt x="542011" y="190789"/>
                  </a:lnTo>
                  <a:lnTo>
                    <a:pt x="583391" y="176662"/>
                  </a:lnTo>
                  <a:lnTo>
                    <a:pt x="625694" y="163078"/>
                  </a:lnTo>
                  <a:lnTo>
                    <a:pt x="668884" y="150037"/>
                  </a:lnTo>
                  <a:lnTo>
                    <a:pt x="712924" y="137539"/>
                  </a:lnTo>
                  <a:lnTo>
                    <a:pt x="757778" y="125585"/>
                  </a:lnTo>
                  <a:lnTo>
                    <a:pt x="803411" y="114175"/>
                  </a:lnTo>
                  <a:lnTo>
                    <a:pt x="849785" y="103307"/>
                  </a:lnTo>
                  <a:lnTo>
                    <a:pt x="896866" y="92983"/>
                  </a:lnTo>
                  <a:lnTo>
                    <a:pt x="944616" y="83203"/>
                  </a:lnTo>
                  <a:lnTo>
                    <a:pt x="992999" y="73965"/>
                  </a:lnTo>
                  <a:lnTo>
                    <a:pt x="1041979" y="65272"/>
                  </a:lnTo>
                  <a:lnTo>
                    <a:pt x="1091521" y="57121"/>
                  </a:lnTo>
                  <a:lnTo>
                    <a:pt x="1141587" y="49514"/>
                  </a:lnTo>
                  <a:lnTo>
                    <a:pt x="1192142" y="42450"/>
                  </a:lnTo>
                  <a:lnTo>
                    <a:pt x="1243149" y="35930"/>
                  </a:lnTo>
                  <a:lnTo>
                    <a:pt x="1294572" y="29953"/>
                  </a:lnTo>
                  <a:lnTo>
                    <a:pt x="1346376" y="24519"/>
                  </a:lnTo>
                  <a:lnTo>
                    <a:pt x="1398523" y="19629"/>
                  </a:lnTo>
                  <a:lnTo>
                    <a:pt x="1450978" y="15282"/>
                  </a:lnTo>
                  <a:lnTo>
                    <a:pt x="1503704" y="11478"/>
                  </a:lnTo>
                  <a:lnTo>
                    <a:pt x="1556666" y="8218"/>
                  </a:lnTo>
                  <a:lnTo>
                    <a:pt x="1609826" y="5501"/>
                  </a:lnTo>
                  <a:lnTo>
                    <a:pt x="1663150" y="3328"/>
                  </a:lnTo>
                  <a:lnTo>
                    <a:pt x="1716600" y="1698"/>
                  </a:lnTo>
                  <a:lnTo>
                    <a:pt x="1770141" y="611"/>
                  </a:lnTo>
                  <a:lnTo>
                    <a:pt x="1823736" y="67"/>
                  </a:lnTo>
                  <a:lnTo>
                    <a:pt x="1877349" y="67"/>
                  </a:lnTo>
                  <a:lnTo>
                    <a:pt x="1930944" y="611"/>
                  </a:lnTo>
                  <a:lnTo>
                    <a:pt x="1984484" y="1698"/>
                  </a:lnTo>
                  <a:lnTo>
                    <a:pt x="2037935" y="3328"/>
                  </a:lnTo>
                  <a:lnTo>
                    <a:pt x="2091258" y="5501"/>
                  </a:lnTo>
                  <a:lnTo>
                    <a:pt x="2144419" y="8218"/>
                  </a:lnTo>
                  <a:lnTo>
                    <a:pt x="2197380" y="11478"/>
                  </a:lnTo>
                  <a:lnTo>
                    <a:pt x="2250107" y="15282"/>
                  </a:lnTo>
                  <a:lnTo>
                    <a:pt x="2302561" y="19629"/>
                  </a:lnTo>
                  <a:lnTo>
                    <a:pt x="2354709" y="24519"/>
                  </a:lnTo>
                  <a:lnTo>
                    <a:pt x="2406512" y="29953"/>
                  </a:lnTo>
                  <a:lnTo>
                    <a:pt x="2457936" y="35930"/>
                  </a:lnTo>
                  <a:lnTo>
                    <a:pt x="2508943" y="42450"/>
                  </a:lnTo>
                  <a:lnTo>
                    <a:pt x="2559498" y="49514"/>
                  </a:lnTo>
                  <a:lnTo>
                    <a:pt x="2609564" y="57121"/>
                  </a:lnTo>
                  <a:lnTo>
                    <a:pt x="2659105" y="65272"/>
                  </a:lnTo>
                  <a:lnTo>
                    <a:pt x="2708086" y="73965"/>
                  </a:lnTo>
                  <a:lnTo>
                    <a:pt x="2756469" y="83203"/>
                  </a:lnTo>
                  <a:lnTo>
                    <a:pt x="2804219" y="92983"/>
                  </a:lnTo>
                  <a:lnTo>
                    <a:pt x="2851299" y="103307"/>
                  </a:lnTo>
                  <a:lnTo>
                    <a:pt x="2897674" y="114175"/>
                  </a:lnTo>
                  <a:lnTo>
                    <a:pt x="2943306" y="125585"/>
                  </a:lnTo>
                  <a:lnTo>
                    <a:pt x="2988161" y="137539"/>
                  </a:lnTo>
                  <a:lnTo>
                    <a:pt x="3032201" y="150037"/>
                  </a:lnTo>
                  <a:lnTo>
                    <a:pt x="3075391" y="163078"/>
                  </a:lnTo>
                  <a:lnTo>
                    <a:pt x="3117694" y="176662"/>
                  </a:lnTo>
                  <a:lnTo>
                    <a:pt x="3159074" y="190789"/>
                  </a:lnTo>
                  <a:close/>
                </a:path>
              </a:pathLst>
            </a:custGeom>
            <a:ln w="88900">
              <a:solidFill>
                <a:srgbClr val="9BC7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66980" y="3584293"/>
              <a:ext cx="1121410" cy="0"/>
            </a:xfrm>
            <a:custGeom>
              <a:avLst/>
              <a:gdLst/>
              <a:ahLst/>
              <a:cxnLst/>
              <a:rect l="l" t="t" r="r" b="b"/>
              <a:pathLst>
                <a:path w="1121409">
                  <a:moveTo>
                    <a:pt x="0" y="0"/>
                  </a:moveTo>
                  <a:lnTo>
                    <a:pt x="1102360" y="0"/>
                  </a:lnTo>
                  <a:lnTo>
                    <a:pt x="1121410" y="0"/>
                  </a:lnTo>
                </a:path>
              </a:pathLst>
            </a:custGeom>
            <a:ln w="38100">
              <a:solidFill>
                <a:srgbClr val="C9C9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369340" y="3500473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42862" y="3711291"/>
              <a:ext cx="884555" cy="337820"/>
            </a:xfrm>
            <a:custGeom>
              <a:avLst/>
              <a:gdLst/>
              <a:ahLst/>
              <a:cxnLst/>
              <a:rect l="l" t="t" r="r" b="b"/>
              <a:pathLst>
                <a:path w="884554" h="337820">
                  <a:moveTo>
                    <a:pt x="0" y="0"/>
                  </a:moveTo>
                  <a:lnTo>
                    <a:pt x="866503" y="330820"/>
                  </a:lnTo>
                  <a:lnTo>
                    <a:pt x="884300" y="337615"/>
                  </a:lnTo>
                </a:path>
              </a:pathLst>
            </a:custGeom>
            <a:ln w="38100">
              <a:solidFill>
                <a:srgbClr val="C9C9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079469" y="3963806"/>
              <a:ext cx="186690" cy="156845"/>
            </a:xfrm>
            <a:custGeom>
              <a:avLst/>
              <a:gdLst/>
              <a:ahLst/>
              <a:cxnLst/>
              <a:rect l="l" t="t" r="r" b="b"/>
              <a:pathLst>
                <a:path w="186690" h="156845">
                  <a:moveTo>
                    <a:pt x="59792" y="0"/>
                  </a:moveTo>
                  <a:lnTo>
                    <a:pt x="0" y="156613"/>
                  </a:lnTo>
                  <a:lnTo>
                    <a:pt x="186509" y="138099"/>
                  </a:lnTo>
                  <a:lnTo>
                    <a:pt x="59792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42862" y="3119678"/>
              <a:ext cx="884555" cy="337820"/>
            </a:xfrm>
            <a:custGeom>
              <a:avLst/>
              <a:gdLst/>
              <a:ahLst/>
              <a:cxnLst/>
              <a:rect l="l" t="t" r="r" b="b"/>
              <a:pathLst>
                <a:path w="884554" h="337820">
                  <a:moveTo>
                    <a:pt x="0" y="337615"/>
                  </a:moveTo>
                  <a:lnTo>
                    <a:pt x="866503" y="6794"/>
                  </a:lnTo>
                  <a:lnTo>
                    <a:pt x="884300" y="0"/>
                  </a:lnTo>
                </a:path>
              </a:pathLst>
            </a:custGeom>
            <a:ln w="38100">
              <a:solidFill>
                <a:srgbClr val="C9C9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79469" y="3048165"/>
              <a:ext cx="186690" cy="156845"/>
            </a:xfrm>
            <a:custGeom>
              <a:avLst/>
              <a:gdLst/>
              <a:ahLst/>
              <a:cxnLst/>
              <a:rect l="l" t="t" r="r" b="b"/>
              <a:pathLst>
                <a:path w="186690" h="156844">
                  <a:moveTo>
                    <a:pt x="0" y="0"/>
                  </a:moveTo>
                  <a:lnTo>
                    <a:pt x="59792" y="156613"/>
                  </a:lnTo>
                  <a:lnTo>
                    <a:pt x="186509" y="18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394700" y="2519679"/>
            <a:ext cx="631190" cy="1689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3200" dirty="0">
                <a:solidFill>
                  <a:srgbClr val="C9C9C9"/>
                </a:solidFill>
                <a:latin typeface="Arial MT"/>
                <a:cs typeface="Arial MT"/>
              </a:rPr>
              <a:t>...</a:t>
            </a:r>
            <a:endParaRPr sz="3200">
              <a:latin typeface="Arial MT"/>
              <a:cs typeface="Arial MT"/>
            </a:endParaRPr>
          </a:p>
          <a:p>
            <a:pPr marL="279400">
              <a:lnSpc>
                <a:spcPct val="100000"/>
              </a:lnSpc>
              <a:spcBef>
                <a:spcPts val="560"/>
              </a:spcBef>
            </a:pPr>
            <a:r>
              <a:rPr sz="3200" dirty="0">
                <a:solidFill>
                  <a:srgbClr val="C9C9C9"/>
                </a:solidFill>
                <a:latin typeface="Arial MT"/>
                <a:cs typeface="Arial MT"/>
              </a:rPr>
              <a:t>...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3200" dirty="0">
                <a:solidFill>
                  <a:srgbClr val="C9C9C9"/>
                </a:solidFill>
                <a:latin typeface="Arial MT"/>
                <a:cs typeface="Arial MT"/>
              </a:rPr>
              <a:t>...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61522" y="3392168"/>
            <a:ext cx="5545455" cy="850900"/>
          </a:xfrm>
          <a:prstGeom prst="rect">
            <a:avLst/>
          </a:prstGeom>
          <a:ln w="63500">
            <a:solidFill>
              <a:srgbClr val="2A9FBC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090"/>
              </a:spcBef>
            </a:pPr>
            <a:r>
              <a:rPr sz="3200" spc="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JAX-WS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61522" y="5593265"/>
            <a:ext cx="5545455" cy="850900"/>
          </a:xfrm>
          <a:prstGeom prst="rect">
            <a:avLst/>
          </a:prstGeom>
          <a:ln w="63500">
            <a:solidFill>
              <a:srgbClr val="2A9FBC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55"/>
              </a:spcBef>
            </a:pPr>
            <a:r>
              <a:rPr sz="3200" spc="1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CORBA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61522" y="4492716"/>
            <a:ext cx="5545455" cy="850900"/>
          </a:xfrm>
          <a:prstGeom prst="rect">
            <a:avLst/>
          </a:prstGeom>
          <a:ln w="63500">
            <a:solidFill>
              <a:srgbClr val="2A9FBC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3200" spc="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JAX-WS</a:t>
            </a:r>
            <a:r>
              <a:rPr sz="3200" spc="-1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Annotations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61522" y="6693814"/>
            <a:ext cx="5545455" cy="850900"/>
          </a:xfrm>
          <a:prstGeom prst="rect">
            <a:avLst/>
          </a:prstGeom>
          <a:ln w="63500">
            <a:solidFill>
              <a:srgbClr val="2A9FBC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090"/>
              </a:spcBef>
            </a:pPr>
            <a:r>
              <a:rPr sz="3200" spc="1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JTA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61522" y="2291619"/>
            <a:ext cx="5545455" cy="850900"/>
          </a:xfrm>
          <a:prstGeom prst="rect">
            <a:avLst/>
          </a:prstGeom>
          <a:ln w="63500">
            <a:solidFill>
              <a:srgbClr val="2A9FBC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55"/>
              </a:spcBef>
            </a:pPr>
            <a:r>
              <a:rPr sz="3200" spc="1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JAXB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61522" y="7794363"/>
            <a:ext cx="5545455" cy="850900"/>
          </a:xfrm>
          <a:prstGeom prst="rect">
            <a:avLst/>
          </a:prstGeom>
          <a:ln w="63500">
            <a:solidFill>
              <a:srgbClr val="2A9FBC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629920">
              <a:lnSpc>
                <a:spcPct val="100000"/>
              </a:lnSpc>
              <a:spcBef>
                <a:spcPts val="1125"/>
              </a:spcBef>
            </a:pPr>
            <a:r>
              <a:rPr sz="32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JavaBeans</a:t>
            </a:r>
            <a:r>
              <a:rPr sz="3200" spc="-1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Activation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04449" y="5847362"/>
            <a:ext cx="2460625" cy="555625"/>
          </a:xfrm>
          <a:custGeom>
            <a:avLst/>
            <a:gdLst/>
            <a:ahLst/>
            <a:cxnLst/>
            <a:rect l="l" t="t" r="r" b="b"/>
            <a:pathLst>
              <a:path w="2460625" h="555625">
                <a:moveTo>
                  <a:pt x="0" y="0"/>
                </a:moveTo>
                <a:lnTo>
                  <a:pt x="2460016" y="0"/>
                </a:lnTo>
                <a:lnTo>
                  <a:pt x="2460016" y="555584"/>
                </a:lnTo>
                <a:lnTo>
                  <a:pt x="0" y="555584"/>
                </a:lnTo>
                <a:lnTo>
                  <a:pt x="0" y="0"/>
                </a:lnTo>
                <a:close/>
              </a:path>
            </a:pathLst>
          </a:custGeom>
          <a:ln w="88900">
            <a:solidFill>
              <a:srgbClr val="F059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500" y="647700"/>
            <a:ext cx="11569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R</a:t>
            </a:r>
            <a:r>
              <a:rPr spc="-85" dirty="0"/>
              <a:t>em</a:t>
            </a:r>
            <a:r>
              <a:rPr spc="10" dirty="0"/>
              <a:t>o</a:t>
            </a:r>
            <a:r>
              <a:rPr spc="-195" dirty="0"/>
              <a:t>v</a:t>
            </a:r>
            <a:r>
              <a:rPr spc="60" dirty="0"/>
              <a:t>ed</a:t>
            </a:r>
            <a:r>
              <a:rPr spc="-250" dirty="0"/>
              <a:t> </a:t>
            </a:r>
            <a:r>
              <a:rPr spc="40" dirty="0"/>
              <a:t>En</a:t>
            </a:r>
            <a:r>
              <a:rPr spc="-50" dirty="0"/>
              <a:t>t</a:t>
            </a:r>
            <a:r>
              <a:rPr spc="-65" dirty="0"/>
              <a:t>erprise</a:t>
            </a:r>
            <a:r>
              <a:rPr spc="-250" dirty="0"/>
              <a:t> </a:t>
            </a:r>
            <a:r>
              <a:rPr spc="-210" dirty="0"/>
              <a:t>APIs:</a:t>
            </a:r>
            <a:r>
              <a:rPr spc="-250" dirty="0"/>
              <a:t> </a:t>
            </a:r>
            <a:r>
              <a:rPr spc="145" dirty="0"/>
              <a:t>Al</a:t>
            </a:r>
            <a:r>
              <a:rPr spc="45" dirty="0"/>
              <a:t>t</a:t>
            </a:r>
            <a:r>
              <a:rPr spc="-100" dirty="0"/>
              <a:t>ern</a:t>
            </a:r>
            <a:r>
              <a:rPr spc="-135" dirty="0"/>
              <a:t>a</a:t>
            </a:r>
            <a:r>
              <a:rPr spc="-50" dirty="0"/>
              <a:t>ti</a:t>
            </a:r>
            <a:r>
              <a:rPr spc="-195" dirty="0"/>
              <a:t>v</a:t>
            </a:r>
            <a:r>
              <a:rPr spc="-90" dirty="0"/>
              <a:t>es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7404209" y="2653806"/>
            <a:ext cx="8554085" cy="22479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39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100"/>
              </a:spcBef>
            </a:pP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44525">
              <a:lnSpc>
                <a:spcPct val="100000"/>
              </a:lnSpc>
              <a:spcBef>
                <a:spcPts val="220"/>
              </a:spcBef>
            </a:pP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&lt;groupId&gt;javax.xml.bind&lt;/groupId&gt;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44525">
              <a:lnSpc>
                <a:spcPct val="100000"/>
              </a:lnSpc>
              <a:spcBef>
                <a:spcPts val="220"/>
              </a:spcBef>
            </a:pP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&lt;artifactId&gt;jaxb-api&lt;/artifactId&gt;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202565">
              <a:lnSpc>
                <a:spcPct val="100000"/>
              </a:lnSpc>
              <a:spcBef>
                <a:spcPts val="220"/>
              </a:spcBef>
            </a:pPr>
            <a:r>
              <a:rPr sz="29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600" y="8013700"/>
            <a:ext cx="970089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JEP</a:t>
            </a:r>
            <a:r>
              <a:rPr sz="43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320:</a:t>
            </a:r>
            <a:r>
              <a:rPr sz="43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openjdk</a:t>
            </a:r>
            <a:r>
              <a:rPr sz="4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43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4300" spc="-3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3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a.net/jeps</a:t>
            </a:r>
            <a:r>
              <a:rPr sz="43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320</a:t>
            </a:r>
            <a:endParaRPr sz="4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4207" y="5198631"/>
            <a:ext cx="8559165" cy="22479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135255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65"/>
              </a:spcBef>
            </a:pP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44525">
              <a:lnSpc>
                <a:spcPct val="100000"/>
              </a:lnSpc>
              <a:spcBef>
                <a:spcPts val="220"/>
              </a:spcBef>
            </a:pP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&lt;groupId&gt;com.sun.xml.bind&lt;/groupId&gt;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44525">
              <a:lnSpc>
                <a:spcPct val="100000"/>
              </a:lnSpc>
              <a:spcBef>
                <a:spcPts val="220"/>
              </a:spcBef>
            </a:pPr>
            <a:r>
              <a:rPr sz="29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&lt;artifactId&gt;jaxb-impl&lt;/artifactId&gt;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202565">
              <a:lnSpc>
                <a:spcPct val="100000"/>
              </a:lnSpc>
              <a:spcBef>
                <a:spcPts val="220"/>
              </a:spcBef>
            </a:pPr>
            <a:r>
              <a:rPr sz="29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595" y="2646672"/>
            <a:ext cx="5545455" cy="850900"/>
          </a:xfrm>
          <a:prstGeom prst="rect">
            <a:avLst/>
          </a:prstGeom>
          <a:ln w="63500">
            <a:solidFill>
              <a:srgbClr val="2A9FBC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3200" spc="-1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java.xml.bind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6200" y="3771900"/>
            <a:ext cx="153289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4300" spc="4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XB</a:t>
            </a:r>
            <a:endParaRPr sz="4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Removed</a:t>
            </a:r>
            <a:r>
              <a:rPr spc="-330" dirty="0"/>
              <a:t> </a:t>
            </a:r>
            <a:r>
              <a:rPr spc="30" dirty="0"/>
              <a:t>Methods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7038380" y="4381500"/>
            <a:ext cx="90481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java.lang.System::runFinalizersOnExit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500" y="5473700"/>
            <a:ext cx="9293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java.lang.Runtime::runFinalizersOnExit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5465" y="2224373"/>
            <a:ext cx="5381625" cy="5425440"/>
          </a:xfrm>
          <a:custGeom>
            <a:avLst/>
            <a:gdLst/>
            <a:ahLst/>
            <a:cxnLst/>
            <a:rect l="l" t="t" r="r" b="b"/>
            <a:pathLst>
              <a:path w="5381625" h="5425440">
                <a:moveTo>
                  <a:pt x="0" y="0"/>
                </a:moveTo>
                <a:lnTo>
                  <a:pt x="5381326" y="0"/>
                </a:lnTo>
                <a:lnTo>
                  <a:pt x="5381326" y="5425086"/>
                </a:lnTo>
                <a:lnTo>
                  <a:pt x="0" y="5425086"/>
                </a:lnTo>
                <a:lnTo>
                  <a:pt x="0" y="0"/>
                </a:lnTo>
                <a:close/>
              </a:path>
            </a:pathLst>
          </a:custGeom>
          <a:solidFill>
            <a:srgbClr val="0C9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45465" y="2224373"/>
            <a:ext cx="5381625" cy="54254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33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3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Verdana" panose="020B0604030504040204"/>
              <a:cs typeface="Verdana" panose="020B0604030504040204"/>
            </a:endParaRPr>
          </a:p>
          <a:p>
            <a:pPr marL="249555" marR="734060">
              <a:lnSpc>
                <a:spcPct val="112000"/>
              </a:lnSpc>
              <a:spcBef>
                <a:spcPts val="5"/>
              </a:spcBef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countStackFrames() 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destroy()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49555" marR="3172460">
              <a:lnSpc>
                <a:spcPct val="112000"/>
              </a:lnSpc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resume() 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stop()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49555" marR="490220">
              <a:lnSpc>
                <a:spcPct val="112000"/>
              </a:lnSpc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stop(Throwable</a:t>
            </a:r>
            <a:r>
              <a:rPr sz="32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obj) </a:t>
            </a:r>
            <a:r>
              <a:rPr sz="3200" spc="-19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suspend()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84731" y="4354868"/>
            <a:ext cx="4958080" cy="1649095"/>
            <a:chOff x="1184731" y="4354868"/>
            <a:chExt cx="4958080" cy="1649095"/>
          </a:xfrm>
        </p:grpSpPr>
        <p:sp>
          <p:nvSpPr>
            <p:cNvPr id="8" name="object 8"/>
            <p:cNvSpPr/>
            <p:nvPr/>
          </p:nvSpPr>
          <p:spPr>
            <a:xfrm>
              <a:off x="1184731" y="4380268"/>
              <a:ext cx="2385695" cy="0"/>
            </a:xfrm>
            <a:custGeom>
              <a:avLst/>
              <a:gdLst/>
              <a:ahLst/>
              <a:cxnLst/>
              <a:rect l="l" t="t" r="r" b="b"/>
              <a:pathLst>
                <a:path w="2385695">
                  <a:moveTo>
                    <a:pt x="0" y="0"/>
                  </a:moveTo>
                  <a:lnTo>
                    <a:pt x="2385659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84731" y="5978112"/>
              <a:ext cx="4958080" cy="0"/>
            </a:xfrm>
            <a:custGeom>
              <a:avLst/>
              <a:gdLst/>
              <a:ahLst/>
              <a:cxnLst/>
              <a:rect l="l" t="t" r="r" b="b"/>
              <a:pathLst>
                <a:path w="4958080">
                  <a:moveTo>
                    <a:pt x="0" y="0"/>
                  </a:moveTo>
                  <a:lnTo>
                    <a:pt x="495802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Removed</a:t>
            </a:r>
            <a:r>
              <a:rPr spc="-330" dirty="0"/>
              <a:t> </a:t>
            </a:r>
            <a:r>
              <a:rPr spc="30" dirty="0"/>
              <a:t>Methods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4581495" y="2587501"/>
            <a:ext cx="7093584" cy="4010660"/>
          </a:xfrm>
          <a:prstGeom prst="rect">
            <a:avLst/>
          </a:prstGeom>
          <a:solidFill>
            <a:srgbClr val="0C9EBE"/>
          </a:solidFill>
        </p:spPr>
        <p:txBody>
          <a:bodyPr vert="horz" wrap="square" lIns="0" tIns="7937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625"/>
              </a:spcBef>
            </a:pPr>
            <a:r>
              <a:rPr sz="33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SecurityManager</a:t>
            </a:r>
            <a:endParaRPr sz="3300">
              <a:latin typeface="Verdana" panose="020B0604030504040204"/>
              <a:cs typeface="Verdana" panose="020B0604030504040204"/>
            </a:endParaRPr>
          </a:p>
          <a:p>
            <a:pPr marL="320675" marR="424815">
              <a:lnSpc>
                <a:spcPct val="112000"/>
              </a:lnSpc>
              <a:spcBef>
                <a:spcPts val="3680"/>
              </a:spcBef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checkAwtEventQueueAccess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checkSystemClipboardAccess  checkTopLevelWindow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checkMemberAccess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1500" y="7581900"/>
            <a:ext cx="10024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checkPermission(java.security.Permission)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0400" y="647700"/>
            <a:ext cx="2227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J</a:t>
            </a:r>
            <a:r>
              <a:rPr spc="85" dirty="0"/>
              <a:t>a</a:t>
            </a:r>
            <a:r>
              <a:rPr spc="-170" dirty="0"/>
              <a:t>v</a:t>
            </a:r>
            <a:r>
              <a:rPr spc="145" dirty="0"/>
              <a:t>aFX</a:t>
            </a:r>
            <a:endParaRPr spc="1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67003" y="2507684"/>
            <a:ext cx="6756384" cy="46933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3900" y="2463800"/>
            <a:ext cx="7528559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3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art</a:t>
            </a:r>
            <a:r>
              <a:rPr sz="43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43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acle</a:t>
            </a:r>
            <a:r>
              <a:rPr sz="43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JDK</a:t>
            </a:r>
            <a:r>
              <a:rPr sz="43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8,</a:t>
            </a:r>
            <a:r>
              <a:rPr sz="43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9</a:t>
            </a:r>
            <a:r>
              <a:rPr sz="43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43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4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10</a:t>
            </a: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640"/>
              </a:spcBef>
            </a:pPr>
            <a:r>
              <a:rPr sz="43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43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3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0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11:</a:t>
            </a:r>
            <a:r>
              <a:rPr sz="43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43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longer</a:t>
            </a:r>
            <a:r>
              <a:rPr sz="43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bundled</a:t>
            </a:r>
            <a:endParaRPr sz="4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750">
              <a:latin typeface="Verdana" panose="020B0604030504040204"/>
              <a:cs typeface="Verdana" panose="020B0604030504040204"/>
            </a:endParaRPr>
          </a:p>
          <a:p>
            <a:pPr marR="400050" algn="ctr">
              <a:lnSpc>
                <a:spcPct val="100000"/>
              </a:lnSpc>
            </a:pPr>
            <a:r>
              <a:rPr sz="4300" b="1" spc="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OpenJFX</a:t>
            </a:r>
            <a:endParaRPr sz="4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8000" y="647700"/>
            <a:ext cx="76206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JavaFX</a:t>
            </a:r>
            <a:r>
              <a:rPr spc="-275" dirty="0"/>
              <a:t> </a:t>
            </a:r>
            <a:r>
              <a:rPr spc="30" dirty="0"/>
              <a:t>on</a:t>
            </a:r>
            <a:r>
              <a:rPr spc="-270" dirty="0"/>
              <a:t> </a:t>
            </a:r>
            <a:r>
              <a:rPr spc="-90" dirty="0"/>
              <a:t>Maven</a:t>
            </a:r>
            <a:r>
              <a:rPr spc="-275" dirty="0"/>
              <a:t> </a:t>
            </a:r>
            <a:r>
              <a:rPr spc="-70" dirty="0"/>
              <a:t>Central</a:t>
            </a:r>
            <a:endParaRPr spc="-70" dirty="0"/>
          </a:p>
        </p:txBody>
      </p:sp>
      <p:sp>
        <p:nvSpPr>
          <p:cNvPr id="3" name="object 3"/>
          <p:cNvSpPr/>
          <p:nvPr/>
        </p:nvSpPr>
        <p:spPr>
          <a:xfrm>
            <a:off x="2208782" y="2378379"/>
            <a:ext cx="11457305" cy="3915410"/>
          </a:xfrm>
          <a:custGeom>
            <a:avLst/>
            <a:gdLst/>
            <a:ahLst/>
            <a:cxnLst/>
            <a:rect l="l" t="t" r="r" b="b"/>
            <a:pathLst>
              <a:path w="11457305" h="3915410">
                <a:moveTo>
                  <a:pt x="0" y="0"/>
                </a:moveTo>
                <a:lnTo>
                  <a:pt x="11457242" y="0"/>
                </a:lnTo>
                <a:lnTo>
                  <a:pt x="11457242" y="3914978"/>
                </a:lnTo>
                <a:lnTo>
                  <a:pt x="0" y="3914978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51100" y="2804160"/>
            <a:ext cx="8575675" cy="30099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3400">
              <a:latin typeface="Courier New" panose="02070309020205020404"/>
              <a:cs typeface="Courier New" panose="02070309020205020404"/>
            </a:endParaRPr>
          </a:p>
          <a:p>
            <a:pPr marL="530860">
              <a:lnSpc>
                <a:spcPct val="100000"/>
              </a:lnSpc>
              <a:spcBef>
                <a:spcPts val="620"/>
              </a:spcBef>
            </a:pPr>
            <a:r>
              <a:rPr sz="3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&lt;groupId&gt;org.openjfx&lt;/groupId&gt;</a:t>
            </a:r>
            <a:endParaRPr sz="3400">
              <a:latin typeface="Courier New" panose="02070309020205020404"/>
              <a:cs typeface="Courier New" panose="02070309020205020404"/>
            </a:endParaRPr>
          </a:p>
          <a:p>
            <a:pPr marL="530860">
              <a:lnSpc>
                <a:spcPct val="100000"/>
              </a:lnSpc>
              <a:spcBef>
                <a:spcPts val="620"/>
              </a:spcBef>
            </a:pPr>
            <a:r>
              <a:rPr sz="3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&lt;artifactId&gt;javafx&lt;/artifactId&gt;</a:t>
            </a:r>
            <a:endParaRPr sz="3400">
              <a:latin typeface="Courier New" panose="02070309020205020404"/>
              <a:cs typeface="Courier New" panose="02070309020205020404"/>
            </a:endParaRPr>
          </a:p>
          <a:p>
            <a:pPr marL="530860">
              <a:lnSpc>
                <a:spcPct val="100000"/>
              </a:lnSpc>
              <a:spcBef>
                <a:spcPts val="620"/>
              </a:spcBef>
            </a:pPr>
            <a:r>
              <a:rPr sz="3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&lt;version&gt;11-ea+19&lt;/version&gt;</a:t>
            </a: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3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3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4400" y="6604000"/>
            <a:ext cx="116382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javafx-base,</a:t>
            </a:r>
            <a:r>
              <a:rPr sz="45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javafx-controls,</a:t>
            </a:r>
            <a:r>
              <a:rPr sz="45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javafx-media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5200" y="647700"/>
            <a:ext cx="6706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JavaFX:</a:t>
            </a:r>
            <a:r>
              <a:rPr spc="-315" dirty="0"/>
              <a:t> </a:t>
            </a:r>
            <a:r>
              <a:rPr spc="-10" dirty="0"/>
              <a:t>Javapackager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546817" y="2290455"/>
            <a:ext cx="7174230" cy="5303520"/>
            <a:chOff x="546817" y="2290455"/>
            <a:chExt cx="7174230" cy="530352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6817" y="2290455"/>
              <a:ext cx="7174083" cy="53035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5320" y="2912936"/>
              <a:ext cx="1072706" cy="1647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3420" y="2552732"/>
              <a:ext cx="1072706" cy="16473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912100" y="3302000"/>
            <a:ext cx="7539990" cy="313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Native</a:t>
            </a:r>
            <a:r>
              <a:rPr sz="43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(MSI/DMG)</a:t>
            </a:r>
            <a:r>
              <a:rPr sz="43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installers</a:t>
            </a: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940"/>
              </a:spcBef>
            </a:pPr>
            <a:r>
              <a:rPr sz="4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Removed</a:t>
            </a:r>
            <a:r>
              <a:rPr sz="43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3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3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11</a:t>
            </a:r>
            <a:endParaRPr sz="4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</a:pPr>
            <a:r>
              <a:rPr sz="4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Draft</a:t>
            </a:r>
            <a:r>
              <a:rPr sz="43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proposal</a:t>
            </a:r>
            <a:r>
              <a:rPr sz="43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jpackager</a:t>
            </a:r>
            <a:endParaRPr sz="43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1320</Words>
  <Application>WPS Presentation</Application>
  <PresentationFormat>On-screen Show (4:3)</PresentationFormat>
  <Paragraphs>132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Verdana</vt:lpstr>
      <vt:lpstr>Arial MT</vt:lpstr>
      <vt:lpstr>Courier New</vt:lpstr>
      <vt:lpstr>Arial</vt:lpstr>
      <vt:lpstr>Microsoft YaHei</vt:lpstr>
      <vt:lpstr>Arial Unicode MS</vt:lpstr>
      <vt:lpstr>Calibri</vt:lpstr>
      <vt:lpstr>Office Theme</vt:lpstr>
      <vt:lpstr>Deprecations &amp; Removals</vt:lpstr>
      <vt:lpstr>Modularized JDK</vt:lpstr>
      <vt:lpstr>Removed Enterprise APIs</vt:lpstr>
      <vt:lpstr>Removed Enterprise APIs: Alternatives</vt:lpstr>
      <vt:lpstr>Removed Methods</vt:lpstr>
      <vt:lpstr>Removed Methods</vt:lpstr>
      <vt:lpstr>JavaFX</vt:lpstr>
      <vt:lpstr>JavaFX on Maven Central</vt:lpstr>
      <vt:lpstr>JavaFX: Javapackager</vt:lpstr>
      <vt:lpstr>Removed &amp; Deprecated Technologies</vt:lpstr>
      <vt:lpstr>Removed: Enterprise APIs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Deprecations &amp; Removals</dc:title>
  <dc:creator/>
  <cp:lastModifiedBy>Steve Sam</cp:lastModifiedBy>
  <cp:revision>1</cp:revision>
  <dcterms:created xsi:type="dcterms:W3CDTF">2021-11-21T09:11:26Z</dcterms:created>
  <dcterms:modified xsi:type="dcterms:W3CDTF">2021-11-21T09:11:27Z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10506F006BF3454C88C4FB99C4546BC1</vt:lpwstr>
  </property>
  <property fmtid="{D5CDD505-2E9C-101B-9397-08002B2CF9AE}" pid="3" name="KSOProductBuildVer">
    <vt:lpwstr>1033-11.2.0.10382</vt:lpwstr>
  </property>
</Properties>
</file>