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notesMaster" Target="notesMasters/notesMaster1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2" Type="http://schemas.openxmlformats.org/officeDocument/2006/relationships/tableStyles" Target="tableStyles.xml"/><Relationship Id="rId101" Type="http://schemas.openxmlformats.org/officeDocument/2006/relationships/viewProps" Target="viewProps.xml"/><Relationship Id="rId100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882E7-3850-4550-9EBD-6110325EC2D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76F48-74D6-4125-8AD3-1E59177D736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A013D-33D5-4735-8A58-962F7BC51C7C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A3A46-E815-4788-9264-E14791175453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F22EF-518F-4FA5-8384-5D0515235A84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6953E-52D2-4D07-B16F-9066C7785E7F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8C9BF-A6D9-4B1E-8589-9F0CB70919E4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8EC19-BF63-45E2-AEA8-AE87D37081E3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90.png"/><Relationship Id="rId7" Type="http://schemas.openxmlformats.org/officeDocument/2006/relationships/image" Target="../media/image89.png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3" Type="http://schemas.openxmlformats.org/officeDocument/2006/relationships/image" Target="../media/image11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6.png"/><Relationship Id="rId8" Type="http://schemas.openxmlformats.org/officeDocument/2006/relationships/image" Target="../media/image95.png"/><Relationship Id="rId7" Type="http://schemas.openxmlformats.org/officeDocument/2006/relationships/image" Target="../media/image94.png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3" Type="http://schemas.openxmlformats.org/officeDocument/2006/relationships/image" Target="../media/image11.png"/><Relationship Id="rId2" Type="http://schemas.openxmlformats.org/officeDocument/2006/relationships/image" Target="../media/image84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104.png"/><Relationship Id="rId16" Type="http://schemas.openxmlformats.org/officeDocument/2006/relationships/image" Target="../media/image103.png"/><Relationship Id="rId15" Type="http://schemas.openxmlformats.org/officeDocument/2006/relationships/image" Target="../media/image102.png"/><Relationship Id="rId14" Type="http://schemas.openxmlformats.org/officeDocument/2006/relationships/image" Target="../media/image101.png"/><Relationship Id="rId13" Type="http://schemas.openxmlformats.org/officeDocument/2006/relationships/image" Target="../media/image100.png"/><Relationship Id="rId12" Type="http://schemas.openxmlformats.org/officeDocument/2006/relationships/image" Target="../media/image99.png"/><Relationship Id="rId11" Type="http://schemas.openxmlformats.org/officeDocument/2006/relationships/image" Target="../media/image98.png"/><Relationship Id="rId10" Type="http://schemas.openxmlformats.org/officeDocument/2006/relationships/image" Target="../media/image97.png"/><Relationship Id="rId1" Type="http://schemas.openxmlformats.org/officeDocument/2006/relationships/image" Target="../media/image8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7.png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91.png"/><Relationship Id="rId3" Type="http://schemas.openxmlformats.org/officeDocument/2006/relationships/image" Target="../media/image11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png"/><Relationship Id="rId8" Type="http://schemas.openxmlformats.org/officeDocument/2006/relationships/image" Target="../media/image108.png"/><Relationship Id="rId7" Type="http://schemas.openxmlformats.org/officeDocument/2006/relationships/image" Target="../media/image107.png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91.png"/><Relationship Id="rId3" Type="http://schemas.openxmlformats.org/officeDocument/2006/relationships/image" Target="../media/image11.png"/><Relationship Id="rId2" Type="http://schemas.openxmlformats.org/officeDocument/2006/relationships/image" Target="../media/image84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10.png"/><Relationship Id="rId1" Type="http://schemas.openxmlformats.org/officeDocument/2006/relationships/image" Target="../media/image8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png"/><Relationship Id="rId8" Type="http://schemas.openxmlformats.org/officeDocument/2006/relationships/image" Target="../media/image108.png"/><Relationship Id="rId7" Type="http://schemas.openxmlformats.org/officeDocument/2006/relationships/image" Target="../media/image107.png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91.png"/><Relationship Id="rId3" Type="http://schemas.openxmlformats.org/officeDocument/2006/relationships/image" Target="../media/image11.png"/><Relationship Id="rId26" Type="http://schemas.openxmlformats.org/officeDocument/2006/relationships/slideLayout" Target="../slideLayouts/slideLayout5.xml"/><Relationship Id="rId25" Type="http://schemas.openxmlformats.org/officeDocument/2006/relationships/image" Target="../media/image124.png"/><Relationship Id="rId24" Type="http://schemas.openxmlformats.org/officeDocument/2006/relationships/image" Target="../media/image123.png"/><Relationship Id="rId23" Type="http://schemas.openxmlformats.org/officeDocument/2006/relationships/image" Target="../media/image122.png"/><Relationship Id="rId22" Type="http://schemas.openxmlformats.org/officeDocument/2006/relationships/image" Target="../media/image121.png"/><Relationship Id="rId21" Type="http://schemas.openxmlformats.org/officeDocument/2006/relationships/image" Target="../media/image120.png"/><Relationship Id="rId20" Type="http://schemas.openxmlformats.org/officeDocument/2006/relationships/image" Target="../media/image119.png"/><Relationship Id="rId2" Type="http://schemas.openxmlformats.org/officeDocument/2006/relationships/image" Target="../media/image84.png"/><Relationship Id="rId19" Type="http://schemas.openxmlformats.org/officeDocument/2006/relationships/image" Target="../media/image118.png"/><Relationship Id="rId18" Type="http://schemas.openxmlformats.org/officeDocument/2006/relationships/image" Target="../media/image117.png"/><Relationship Id="rId17" Type="http://schemas.openxmlformats.org/officeDocument/2006/relationships/image" Target="../media/image116.png"/><Relationship Id="rId16" Type="http://schemas.openxmlformats.org/officeDocument/2006/relationships/image" Target="../media/image115.png"/><Relationship Id="rId15" Type="http://schemas.openxmlformats.org/officeDocument/2006/relationships/image" Target="../media/image35.png"/><Relationship Id="rId14" Type="http://schemas.openxmlformats.org/officeDocument/2006/relationships/image" Target="../media/image114.png"/><Relationship Id="rId13" Type="http://schemas.openxmlformats.org/officeDocument/2006/relationships/image" Target="../media/image113.png"/><Relationship Id="rId12" Type="http://schemas.openxmlformats.org/officeDocument/2006/relationships/image" Target="../media/image112.png"/><Relationship Id="rId11" Type="http://schemas.openxmlformats.org/officeDocument/2006/relationships/image" Target="../media/image111.png"/><Relationship Id="rId10" Type="http://schemas.openxmlformats.org/officeDocument/2006/relationships/image" Target="../media/image110.png"/><Relationship Id="rId1" Type="http://schemas.openxmlformats.org/officeDocument/2006/relationships/image" Target="../media/image8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29.png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Relationship Id="rId3" Type="http://schemas.openxmlformats.org/officeDocument/2006/relationships/image" Target="../media/image12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png"/><Relationship Id="rId8" Type="http://schemas.openxmlformats.org/officeDocument/2006/relationships/image" Target="../media/image130.png"/><Relationship Id="rId7" Type="http://schemas.openxmlformats.org/officeDocument/2006/relationships/image" Target="../media/image129.png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Relationship Id="rId3" Type="http://schemas.openxmlformats.org/officeDocument/2006/relationships/image" Target="../media/image125.png"/><Relationship Id="rId2" Type="http://schemas.openxmlformats.org/officeDocument/2006/relationships/image" Target="../media/image84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137.png"/><Relationship Id="rId16" Type="http://schemas.openxmlformats.org/officeDocument/2006/relationships/image" Target="../media/image136.png"/><Relationship Id="rId15" Type="http://schemas.openxmlformats.org/officeDocument/2006/relationships/image" Target="../media/image135.png"/><Relationship Id="rId14" Type="http://schemas.openxmlformats.org/officeDocument/2006/relationships/image" Target="../media/image134.png"/><Relationship Id="rId13" Type="http://schemas.openxmlformats.org/officeDocument/2006/relationships/image" Target="../media/image32.png"/><Relationship Id="rId12" Type="http://schemas.openxmlformats.org/officeDocument/2006/relationships/image" Target="../media/image133.png"/><Relationship Id="rId11" Type="http://schemas.openxmlformats.org/officeDocument/2006/relationships/image" Target="../media/image31.png"/><Relationship Id="rId10" Type="http://schemas.openxmlformats.org/officeDocument/2006/relationships/image" Target="../media/image132.png"/><Relationship Id="rId1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3" Type="http://schemas.openxmlformats.org/officeDocument/2006/relationships/image" Target="../media/image138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4.png"/><Relationship Id="rId8" Type="http://schemas.openxmlformats.org/officeDocument/2006/relationships/image" Target="../media/image143.png"/><Relationship Id="rId7" Type="http://schemas.openxmlformats.org/officeDocument/2006/relationships/image" Target="../media/image142.png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3" Type="http://schemas.openxmlformats.org/officeDocument/2006/relationships/image" Target="../media/image138.png"/><Relationship Id="rId2" Type="http://schemas.openxmlformats.org/officeDocument/2006/relationships/image" Target="../media/image84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48.png"/><Relationship Id="rId12" Type="http://schemas.openxmlformats.org/officeDocument/2006/relationships/image" Target="../media/image147.png"/><Relationship Id="rId11" Type="http://schemas.openxmlformats.org/officeDocument/2006/relationships/image" Target="../media/image146.png"/><Relationship Id="rId10" Type="http://schemas.openxmlformats.org/officeDocument/2006/relationships/image" Target="../media/image145.png"/><Relationship Id="rId1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4.png"/><Relationship Id="rId8" Type="http://schemas.openxmlformats.org/officeDocument/2006/relationships/image" Target="../media/image143.png"/><Relationship Id="rId7" Type="http://schemas.openxmlformats.org/officeDocument/2006/relationships/image" Target="../media/image142.png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3" Type="http://schemas.openxmlformats.org/officeDocument/2006/relationships/image" Target="../media/image138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84.png"/><Relationship Id="rId19" Type="http://schemas.openxmlformats.org/officeDocument/2006/relationships/image" Target="../media/image153.png"/><Relationship Id="rId18" Type="http://schemas.openxmlformats.org/officeDocument/2006/relationships/image" Target="../media/image152.png"/><Relationship Id="rId17" Type="http://schemas.openxmlformats.org/officeDocument/2006/relationships/image" Target="../media/image151.png"/><Relationship Id="rId16" Type="http://schemas.openxmlformats.org/officeDocument/2006/relationships/image" Target="../media/image150.png"/><Relationship Id="rId15" Type="http://schemas.openxmlformats.org/officeDocument/2006/relationships/image" Target="../media/image91.png"/><Relationship Id="rId14" Type="http://schemas.openxmlformats.org/officeDocument/2006/relationships/image" Target="../media/image149.png"/><Relationship Id="rId13" Type="http://schemas.openxmlformats.org/officeDocument/2006/relationships/image" Target="../media/image148.png"/><Relationship Id="rId12" Type="http://schemas.openxmlformats.org/officeDocument/2006/relationships/image" Target="../media/image147.png"/><Relationship Id="rId11" Type="http://schemas.openxmlformats.org/officeDocument/2006/relationships/image" Target="../media/image146.png"/><Relationship Id="rId10" Type="http://schemas.openxmlformats.org/officeDocument/2006/relationships/image" Target="../media/image145.png"/><Relationship Id="rId1" Type="http://schemas.openxmlformats.org/officeDocument/2006/relationships/image" Target="../media/image83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4.png"/><Relationship Id="rId8" Type="http://schemas.openxmlformats.org/officeDocument/2006/relationships/image" Target="../media/image143.png"/><Relationship Id="rId7" Type="http://schemas.openxmlformats.org/officeDocument/2006/relationships/image" Target="../media/image142.png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3" Type="http://schemas.openxmlformats.org/officeDocument/2006/relationships/image" Target="../media/image138.png"/><Relationship Id="rId23" Type="http://schemas.openxmlformats.org/officeDocument/2006/relationships/slideLayout" Target="../slideLayouts/slideLayout5.xml"/><Relationship Id="rId22" Type="http://schemas.openxmlformats.org/officeDocument/2006/relationships/image" Target="../media/image156.png"/><Relationship Id="rId21" Type="http://schemas.openxmlformats.org/officeDocument/2006/relationships/image" Target="../media/image155.png"/><Relationship Id="rId20" Type="http://schemas.openxmlformats.org/officeDocument/2006/relationships/image" Target="../media/image154.png"/><Relationship Id="rId2" Type="http://schemas.openxmlformats.org/officeDocument/2006/relationships/image" Target="../media/image84.png"/><Relationship Id="rId19" Type="http://schemas.openxmlformats.org/officeDocument/2006/relationships/image" Target="../media/image153.png"/><Relationship Id="rId18" Type="http://schemas.openxmlformats.org/officeDocument/2006/relationships/image" Target="../media/image152.png"/><Relationship Id="rId17" Type="http://schemas.openxmlformats.org/officeDocument/2006/relationships/image" Target="../media/image151.png"/><Relationship Id="rId16" Type="http://schemas.openxmlformats.org/officeDocument/2006/relationships/image" Target="../media/image150.png"/><Relationship Id="rId15" Type="http://schemas.openxmlformats.org/officeDocument/2006/relationships/image" Target="../media/image91.png"/><Relationship Id="rId14" Type="http://schemas.openxmlformats.org/officeDocument/2006/relationships/image" Target="../media/image149.png"/><Relationship Id="rId13" Type="http://schemas.openxmlformats.org/officeDocument/2006/relationships/image" Target="../media/image148.png"/><Relationship Id="rId12" Type="http://schemas.openxmlformats.org/officeDocument/2006/relationships/image" Target="../media/image147.png"/><Relationship Id="rId11" Type="http://schemas.openxmlformats.org/officeDocument/2006/relationships/image" Target="../media/image146.png"/><Relationship Id="rId10" Type="http://schemas.openxmlformats.org/officeDocument/2006/relationships/image" Target="../media/image145.png"/><Relationship Id="rId1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4.png"/><Relationship Id="rId8" Type="http://schemas.openxmlformats.org/officeDocument/2006/relationships/image" Target="../media/image143.png"/><Relationship Id="rId7" Type="http://schemas.openxmlformats.org/officeDocument/2006/relationships/image" Target="../media/image142.png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3" Type="http://schemas.openxmlformats.org/officeDocument/2006/relationships/image" Target="../media/image138.png"/><Relationship Id="rId29" Type="http://schemas.openxmlformats.org/officeDocument/2006/relationships/slideLayout" Target="../slideLayouts/slideLayout5.xml"/><Relationship Id="rId28" Type="http://schemas.openxmlformats.org/officeDocument/2006/relationships/image" Target="../media/image44.png"/><Relationship Id="rId27" Type="http://schemas.openxmlformats.org/officeDocument/2006/relationships/image" Target="../media/image160.png"/><Relationship Id="rId26" Type="http://schemas.openxmlformats.org/officeDocument/2006/relationships/image" Target="../media/image159.png"/><Relationship Id="rId25" Type="http://schemas.openxmlformats.org/officeDocument/2006/relationships/image" Target="../media/image158.png"/><Relationship Id="rId24" Type="http://schemas.openxmlformats.org/officeDocument/2006/relationships/image" Target="../media/image73.png"/><Relationship Id="rId23" Type="http://schemas.openxmlformats.org/officeDocument/2006/relationships/image" Target="../media/image157.png"/><Relationship Id="rId22" Type="http://schemas.openxmlformats.org/officeDocument/2006/relationships/image" Target="../media/image156.png"/><Relationship Id="rId21" Type="http://schemas.openxmlformats.org/officeDocument/2006/relationships/image" Target="../media/image155.png"/><Relationship Id="rId20" Type="http://schemas.openxmlformats.org/officeDocument/2006/relationships/image" Target="../media/image154.png"/><Relationship Id="rId2" Type="http://schemas.openxmlformats.org/officeDocument/2006/relationships/image" Target="../media/image84.png"/><Relationship Id="rId19" Type="http://schemas.openxmlformats.org/officeDocument/2006/relationships/image" Target="../media/image153.png"/><Relationship Id="rId18" Type="http://schemas.openxmlformats.org/officeDocument/2006/relationships/image" Target="../media/image152.png"/><Relationship Id="rId17" Type="http://schemas.openxmlformats.org/officeDocument/2006/relationships/image" Target="../media/image151.png"/><Relationship Id="rId16" Type="http://schemas.openxmlformats.org/officeDocument/2006/relationships/image" Target="../media/image150.png"/><Relationship Id="rId15" Type="http://schemas.openxmlformats.org/officeDocument/2006/relationships/image" Target="../media/image91.png"/><Relationship Id="rId14" Type="http://schemas.openxmlformats.org/officeDocument/2006/relationships/image" Target="../media/image149.png"/><Relationship Id="rId13" Type="http://schemas.openxmlformats.org/officeDocument/2006/relationships/image" Target="../media/image148.png"/><Relationship Id="rId12" Type="http://schemas.openxmlformats.org/officeDocument/2006/relationships/image" Target="../media/image147.png"/><Relationship Id="rId11" Type="http://schemas.openxmlformats.org/officeDocument/2006/relationships/image" Target="../media/image146.png"/><Relationship Id="rId10" Type="http://schemas.openxmlformats.org/officeDocument/2006/relationships/image" Target="../media/image145.png"/><Relationship Id="rId1" Type="http://schemas.openxmlformats.org/officeDocument/2006/relationships/image" Target="../media/image83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4.png"/><Relationship Id="rId8" Type="http://schemas.openxmlformats.org/officeDocument/2006/relationships/image" Target="../media/image143.png"/><Relationship Id="rId7" Type="http://schemas.openxmlformats.org/officeDocument/2006/relationships/image" Target="../media/image142.png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39" Type="http://schemas.openxmlformats.org/officeDocument/2006/relationships/slideLayout" Target="../slideLayouts/slideLayout5.xml"/><Relationship Id="rId38" Type="http://schemas.openxmlformats.org/officeDocument/2006/relationships/image" Target="../media/image112.png"/><Relationship Id="rId37" Type="http://schemas.openxmlformats.org/officeDocument/2006/relationships/image" Target="../media/image168.png"/><Relationship Id="rId36" Type="http://schemas.openxmlformats.org/officeDocument/2006/relationships/image" Target="../media/image167.png"/><Relationship Id="rId35" Type="http://schemas.openxmlformats.org/officeDocument/2006/relationships/image" Target="../media/image166.png"/><Relationship Id="rId34" Type="http://schemas.openxmlformats.org/officeDocument/2006/relationships/image" Target="../media/image165.png"/><Relationship Id="rId33" Type="http://schemas.openxmlformats.org/officeDocument/2006/relationships/image" Target="../media/image164.png"/><Relationship Id="rId32" Type="http://schemas.openxmlformats.org/officeDocument/2006/relationships/image" Target="../media/image163.png"/><Relationship Id="rId31" Type="http://schemas.openxmlformats.org/officeDocument/2006/relationships/image" Target="../media/image35.png"/><Relationship Id="rId30" Type="http://schemas.openxmlformats.org/officeDocument/2006/relationships/image" Target="../media/image162.png"/><Relationship Id="rId3" Type="http://schemas.openxmlformats.org/officeDocument/2006/relationships/image" Target="../media/image138.png"/><Relationship Id="rId29" Type="http://schemas.openxmlformats.org/officeDocument/2006/relationships/image" Target="../media/image161.png"/><Relationship Id="rId28" Type="http://schemas.openxmlformats.org/officeDocument/2006/relationships/image" Target="../media/image44.png"/><Relationship Id="rId27" Type="http://schemas.openxmlformats.org/officeDocument/2006/relationships/image" Target="../media/image160.png"/><Relationship Id="rId26" Type="http://schemas.openxmlformats.org/officeDocument/2006/relationships/image" Target="../media/image159.png"/><Relationship Id="rId25" Type="http://schemas.openxmlformats.org/officeDocument/2006/relationships/image" Target="../media/image158.png"/><Relationship Id="rId24" Type="http://schemas.openxmlformats.org/officeDocument/2006/relationships/image" Target="../media/image73.png"/><Relationship Id="rId23" Type="http://schemas.openxmlformats.org/officeDocument/2006/relationships/image" Target="../media/image157.png"/><Relationship Id="rId22" Type="http://schemas.openxmlformats.org/officeDocument/2006/relationships/image" Target="../media/image156.png"/><Relationship Id="rId21" Type="http://schemas.openxmlformats.org/officeDocument/2006/relationships/image" Target="../media/image155.png"/><Relationship Id="rId20" Type="http://schemas.openxmlformats.org/officeDocument/2006/relationships/image" Target="../media/image154.png"/><Relationship Id="rId2" Type="http://schemas.openxmlformats.org/officeDocument/2006/relationships/image" Target="../media/image84.png"/><Relationship Id="rId19" Type="http://schemas.openxmlformats.org/officeDocument/2006/relationships/image" Target="../media/image153.png"/><Relationship Id="rId18" Type="http://schemas.openxmlformats.org/officeDocument/2006/relationships/image" Target="../media/image152.png"/><Relationship Id="rId17" Type="http://schemas.openxmlformats.org/officeDocument/2006/relationships/image" Target="../media/image151.png"/><Relationship Id="rId16" Type="http://schemas.openxmlformats.org/officeDocument/2006/relationships/image" Target="../media/image150.png"/><Relationship Id="rId15" Type="http://schemas.openxmlformats.org/officeDocument/2006/relationships/image" Target="../media/image91.png"/><Relationship Id="rId14" Type="http://schemas.openxmlformats.org/officeDocument/2006/relationships/image" Target="../media/image149.png"/><Relationship Id="rId13" Type="http://schemas.openxmlformats.org/officeDocument/2006/relationships/image" Target="../media/image148.png"/><Relationship Id="rId12" Type="http://schemas.openxmlformats.org/officeDocument/2006/relationships/image" Target="../media/image147.png"/><Relationship Id="rId11" Type="http://schemas.openxmlformats.org/officeDocument/2006/relationships/image" Target="../media/image146.png"/><Relationship Id="rId10" Type="http://schemas.openxmlformats.org/officeDocument/2006/relationships/image" Target="../media/image145.png"/><Relationship Id="rId1" Type="http://schemas.openxmlformats.org/officeDocument/2006/relationships/image" Target="../media/image8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image" Target="../media/image169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9.png"/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image" Target="../media/image16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9.png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10.png"/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image" Target="../media/image172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png"/><Relationship Id="rId8" Type="http://schemas.openxmlformats.org/officeDocument/2006/relationships/image" Target="../media/image178.png"/><Relationship Id="rId7" Type="http://schemas.openxmlformats.org/officeDocument/2006/relationships/image" Target="../media/image177.png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10.png"/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9.png"/><Relationship Id="rId11" Type="http://schemas.openxmlformats.org/officeDocument/2006/relationships/image" Target="../media/image180.png"/><Relationship Id="rId10" Type="http://schemas.openxmlformats.org/officeDocument/2006/relationships/image" Target="../media/image179.png"/><Relationship Id="rId1" Type="http://schemas.openxmlformats.org/officeDocument/2006/relationships/image" Target="../media/image172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png"/><Relationship Id="rId8" Type="http://schemas.openxmlformats.org/officeDocument/2006/relationships/image" Target="../media/image178.png"/><Relationship Id="rId7" Type="http://schemas.openxmlformats.org/officeDocument/2006/relationships/image" Target="../media/image177.png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10.png"/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29.png"/><Relationship Id="rId14" Type="http://schemas.openxmlformats.org/officeDocument/2006/relationships/image" Target="../media/image182.png"/><Relationship Id="rId13" Type="http://schemas.openxmlformats.org/officeDocument/2006/relationships/image" Target="../media/image181.png"/><Relationship Id="rId12" Type="http://schemas.openxmlformats.org/officeDocument/2006/relationships/image" Target="../media/image93.png"/><Relationship Id="rId11" Type="http://schemas.openxmlformats.org/officeDocument/2006/relationships/image" Target="../media/image180.png"/><Relationship Id="rId10" Type="http://schemas.openxmlformats.org/officeDocument/2006/relationships/image" Target="../media/image179.png"/><Relationship Id="rId1" Type="http://schemas.openxmlformats.org/officeDocument/2006/relationships/image" Target="../media/image17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9.png"/><Relationship Id="rId2" Type="http://schemas.openxmlformats.org/officeDocument/2006/relationships/image" Target="../media/image183.png"/><Relationship Id="rId1" Type="http://schemas.openxmlformats.org/officeDocument/2006/relationships/image" Target="../media/image17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9.png"/><Relationship Id="rId8" Type="http://schemas.openxmlformats.org/officeDocument/2006/relationships/image" Target="../media/image128.png"/><Relationship Id="rId7" Type="http://schemas.openxmlformats.org/officeDocument/2006/relationships/image" Target="../media/image188.png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9.png"/><Relationship Id="rId10" Type="http://schemas.openxmlformats.org/officeDocument/2006/relationships/image" Target="../media/image190.png"/><Relationship Id="rId1" Type="http://schemas.openxmlformats.org/officeDocument/2006/relationships/image" Target="../media/image172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9.png"/><Relationship Id="rId8" Type="http://schemas.openxmlformats.org/officeDocument/2006/relationships/image" Target="../media/image128.png"/><Relationship Id="rId7" Type="http://schemas.openxmlformats.org/officeDocument/2006/relationships/image" Target="../media/image188.png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9.png"/><Relationship Id="rId10" Type="http://schemas.openxmlformats.org/officeDocument/2006/relationships/image" Target="../media/image190.png"/><Relationship Id="rId1" Type="http://schemas.openxmlformats.org/officeDocument/2006/relationships/image" Target="../media/image17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9.png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Relationship Id="rId3" Type="http://schemas.openxmlformats.org/officeDocument/2006/relationships/image" Target="../media/image191.png"/><Relationship Id="rId2" Type="http://schemas.openxmlformats.org/officeDocument/2006/relationships/image" Target="../media/image111.png"/><Relationship Id="rId1" Type="http://schemas.openxmlformats.org/officeDocument/2006/relationships/image" Target="../media/image172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6.png"/><Relationship Id="rId8" Type="http://schemas.openxmlformats.org/officeDocument/2006/relationships/image" Target="../media/image146.png"/><Relationship Id="rId7" Type="http://schemas.openxmlformats.org/officeDocument/2006/relationships/image" Target="../media/image195.png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Relationship Id="rId3" Type="http://schemas.openxmlformats.org/officeDocument/2006/relationships/image" Target="../media/image191.png"/><Relationship Id="rId2" Type="http://schemas.openxmlformats.org/officeDocument/2006/relationships/image" Target="../media/image111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9.png"/><Relationship Id="rId11" Type="http://schemas.openxmlformats.org/officeDocument/2006/relationships/image" Target="../media/image198.png"/><Relationship Id="rId10" Type="http://schemas.openxmlformats.org/officeDocument/2006/relationships/image" Target="../media/image197.png"/><Relationship Id="rId1" Type="http://schemas.openxmlformats.org/officeDocument/2006/relationships/image" Target="../media/image172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97.png"/><Relationship Id="rId4" Type="http://schemas.openxmlformats.org/officeDocument/2006/relationships/image" Target="../media/image196.png"/><Relationship Id="rId3" Type="http://schemas.openxmlformats.org/officeDocument/2006/relationships/image" Target="../media/image25.png"/><Relationship Id="rId2" Type="http://schemas.openxmlformats.org/officeDocument/2006/relationships/image" Target="../media/image172.png"/><Relationship Id="rId1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197.png"/><Relationship Id="rId3" Type="http://schemas.openxmlformats.org/officeDocument/2006/relationships/image" Target="../media/image196.png"/><Relationship Id="rId2" Type="http://schemas.openxmlformats.org/officeDocument/2006/relationships/image" Target="../media/image25.png"/><Relationship Id="rId1" Type="http://schemas.openxmlformats.org/officeDocument/2006/relationships/image" Target="../media/image172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197.png"/><Relationship Id="rId3" Type="http://schemas.openxmlformats.org/officeDocument/2006/relationships/image" Target="../media/image196.png"/><Relationship Id="rId2" Type="http://schemas.openxmlformats.org/officeDocument/2006/relationships/image" Target="../media/image25.png"/><Relationship Id="rId1" Type="http://schemas.openxmlformats.org/officeDocument/2006/relationships/image" Target="../media/image172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0.png"/><Relationship Id="rId8" Type="http://schemas.openxmlformats.org/officeDocument/2006/relationships/image" Target="../media/image203.png"/><Relationship Id="rId7" Type="http://schemas.openxmlformats.org/officeDocument/2006/relationships/image" Target="../media/image202.png"/><Relationship Id="rId6" Type="http://schemas.openxmlformats.org/officeDocument/2006/relationships/image" Target="../media/image197.png"/><Relationship Id="rId5" Type="http://schemas.openxmlformats.org/officeDocument/2006/relationships/image" Target="../media/image201.png"/><Relationship Id="rId4" Type="http://schemas.openxmlformats.org/officeDocument/2006/relationships/image" Target="../media/image200.png"/><Relationship Id="rId3" Type="http://schemas.openxmlformats.org/officeDocument/2006/relationships/image" Target="../media/image135.png"/><Relationship Id="rId2" Type="http://schemas.openxmlformats.org/officeDocument/2006/relationships/image" Target="../media/image199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29.png"/><Relationship Id="rId14" Type="http://schemas.openxmlformats.org/officeDocument/2006/relationships/image" Target="../media/image207.png"/><Relationship Id="rId13" Type="http://schemas.openxmlformats.org/officeDocument/2006/relationships/image" Target="../media/image206.png"/><Relationship Id="rId12" Type="http://schemas.openxmlformats.org/officeDocument/2006/relationships/image" Target="../media/image205.png"/><Relationship Id="rId11" Type="http://schemas.openxmlformats.org/officeDocument/2006/relationships/image" Target="../media/image204.png"/><Relationship Id="rId10" Type="http://schemas.openxmlformats.org/officeDocument/2006/relationships/image" Target="../media/image175.png"/><Relationship Id="rId1" Type="http://schemas.openxmlformats.org/officeDocument/2006/relationships/image" Target="../media/image172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9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08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4.png"/><Relationship Id="rId8" Type="http://schemas.openxmlformats.org/officeDocument/2006/relationships/image" Target="../media/image213.png"/><Relationship Id="rId7" Type="http://schemas.openxmlformats.org/officeDocument/2006/relationships/image" Target="../media/image212.png"/><Relationship Id="rId6" Type="http://schemas.openxmlformats.org/officeDocument/2006/relationships/image" Target="../media/image211.png"/><Relationship Id="rId5" Type="http://schemas.openxmlformats.org/officeDocument/2006/relationships/image" Target="../media/image210.png"/><Relationship Id="rId4" Type="http://schemas.openxmlformats.org/officeDocument/2006/relationships/image" Target="../media/image209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9.png"/><Relationship Id="rId1" Type="http://schemas.openxmlformats.org/officeDocument/2006/relationships/image" Target="../media/image208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7" Type="http://schemas.openxmlformats.org/officeDocument/2006/relationships/slideLayout" Target="../slideLayouts/slideLayout5.xml"/><Relationship Id="rId26" Type="http://schemas.openxmlformats.org/officeDocument/2006/relationships/image" Target="../media/image29.png"/><Relationship Id="rId25" Type="http://schemas.openxmlformats.org/officeDocument/2006/relationships/image" Target="../media/image44.png"/><Relationship Id="rId24" Type="http://schemas.openxmlformats.org/officeDocument/2006/relationships/image" Target="../media/image43.png"/><Relationship Id="rId23" Type="http://schemas.openxmlformats.org/officeDocument/2006/relationships/image" Target="../media/image42.png"/><Relationship Id="rId22" Type="http://schemas.openxmlformats.org/officeDocument/2006/relationships/image" Target="../media/image41.png"/><Relationship Id="rId21" Type="http://schemas.openxmlformats.org/officeDocument/2006/relationships/image" Target="../media/image40.png"/><Relationship Id="rId20" Type="http://schemas.openxmlformats.org/officeDocument/2006/relationships/image" Target="../media/image39.png"/><Relationship Id="rId2" Type="http://schemas.openxmlformats.org/officeDocument/2006/relationships/image" Target="../media/image20.png"/><Relationship Id="rId19" Type="http://schemas.openxmlformats.org/officeDocument/2006/relationships/image" Target="../media/image38.png"/><Relationship Id="rId18" Type="http://schemas.openxmlformats.org/officeDocument/2006/relationships/image" Target="../media/image37.png"/><Relationship Id="rId17" Type="http://schemas.openxmlformats.org/officeDocument/2006/relationships/image" Target="../media/image36.png"/><Relationship Id="rId16" Type="http://schemas.openxmlformats.org/officeDocument/2006/relationships/image" Target="../media/image35.png"/><Relationship Id="rId15" Type="http://schemas.openxmlformats.org/officeDocument/2006/relationships/image" Target="../media/image34.png"/><Relationship Id="rId14" Type="http://schemas.openxmlformats.org/officeDocument/2006/relationships/image" Target="../media/image33.png"/><Relationship Id="rId13" Type="http://schemas.openxmlformats.org/officeDocument/2006/relationships/image" Target="../media/image32.png"/><Relationship Id="rId12" Type="http://schemas.openxmlformats.org/officeDocument/2006/relationships/image" Target="../media/image31.png"/><Relationship Id="rId11" Type="http://schemas.openxmlformats.org/officeDocument/2006/relationships/image" Target="../media/image30.png"/><Relationship Id="rId10" Type="http://schemas.openxmlformats.org/officeDocument/2006/relationships/image" Target="../media/image28.png"/><Relationship Id="rId1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9.png"/><Relationship Id="rId3" Type="http://schemas.openxmlformats.org/officeDocument/2006/relationships/image" Target="../media/image216.png"/><Relationship Id="rId2" Type="http://schemas.openxmlformats.org/officeDocument/2006/relationships/image" Target="../media/image215.png"/><Relationship Id="rId1" Type="http://schemas.openxmlformats.org/officeDocument/2006/relationships/image" Target="../media/image208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9.png"/><Relationship Id="rId7" Type="http://schemas.openxmlformats.org/officeDocument/2006/relationships/image" Target="../media/image214.png"/><Relationship Id="rId6" Type="http://schemas.openxmlformats.org/officeDocument/2006/relationships/image" Target="../media/image220.png"/><Relationship Id="rId5" Type="http://schemas.openxmlformats.org/officeDocument/2006/relationships/image" Target="../media/image219.png"/><Relationship Id="rId4" Type="http://schemas.openxmlformats.org/officeDocument/2006/relationships/image" Target="../media/image218.png"/><Relationship Id="rId3" Type="http://schemas.openxmlformats.org/officeDocument/2006/relationships/image" Target="../media/image217.png"/><Relationship Id="rId2" Type="http://schemas.openxmlformats.org/officeDocument/2006/relationships/image" Target="../media/image215.png"/><Relationship Id="rId1" Type="http://schemas.openxmlformats.org/officeDocument/2006/relationships/image" Target="../media/image208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14.png"/><Relationship Id="rId4" Type="http://schemas.openxmlformats.org/officeDocument/2006/relationships/image" Target="../media/image223.png"/><Relationship Id="rId3" Type="http://schemas.openxmlformats.org/officeDocument/2006/relationships/image" Target="../media/image222.png"/><Relationship Id="rId2" Type="http://schemas.openxmlformats.org/officeDocument/2006/relationships/image" Target="../media/image221.png"/><Relationship Id="rId1" Type="http://schemas.openxmlformats.org/officeDocument/2006/relationships/image" Target="../media/image208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7.png"/><Relationship Id="rId8" Type="http://schemas.openxmlformats.org/officeDocument/2006/relationships/image" Target="../media/image226.png"/><Relationship Id="rId7" Type="http://schemas.openxmlformats.org/officeDocument/2006/relationships/image" Target="../media/image225.png"/><Relationship Id="rId6" Type="http://schemas.openxmlformats.org/officeDocument/2006/relationships/image" Target="../media/image224.png"/><Relationship Id="rId5" Type="http://schemas.openxmlformats.org/officeDocument/2006/relationships/image" Target="../media/image214.png"/><Relationship Id="rId4" Type="http://schemas.openxmlformats.org/officeDocument/2006/relationships/image" Target="../media/image223.png"/><Relationship Id="rId3" Type="http://schemas.openxmlformats.org/officeDocument/2006/relationships/image" Target="../media/image222.png"/><Relationship Id="rId2" Type="http://schemas.openxmlformats.org/officeDocument/2006/relationships/image" Target="../media/image221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29.png"/><Relationship Id="rId10" Type="http://schemas.openxmlformats.org/officeDocument/2006/relationships/image" Target="../media/image228.png"/><Relationship Id="rId1" Type="http://schemas.openxmlformats.org/officeDocument/2006/relationships/image" Target="../media/image208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9.png"/><Relationship Id="rId7" Type="http://schemas.openxmlformats.org/officeDocument/2006/relationships/image" Target="../media/image214.png"/><Relationship Id="rId6" Type="http://schemas.openxmlformats.org/officeDocument/2006/relationships/image" Target="../media/image225.png"/><Relationship Id="rId5" Type="http://schemas.openxmlformats.org/officeDocument/2006/relationships/image" Target="../media/image230.png"/><Relationship Id="rId4" Type="http://schemas.openxmlformats.org/officeDocument/2006/relationships/image" Target="../media/image218.png"/><Relationship Id="rId3" Type="http://schemas.openxmlformats.org/officeDocument/2006/relationships/image" Target="../media/image217.png"/><Relationship Id="rId2" Type="http://schemas.openxmlformats.org/officeDocument/2006/relationships/image" Target="../media/image215.png"/><Relationship Id="rId1" Type="http://schemas.openxmlformats.org/officeDocument/2006/relationships/image" Target="../media/image208.png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3.png"/><Relationship Id="rId7" Type="http://schemas.openxmlformats.org/officeDocument/2006/relationships/image" Target="../media/image214.png"/><Relationship Id="rId6" Type="http://schemas.openxmlformats.org/officeDocument/2006/relationships/image" Target="../media/image225.png"/><Relationship Id="rId5" Type="http://schemas.openxmlformats.org/officeDocument/2006/relationships/image" Target="../media/image230.png"/><Relationship Id="rId4" Type="http://schemas.openxmlformats.org/officeDocument/2006/relationships/image" Target="../media/image218.png"/><Relationship Id="rId3" Type="http://schemas.openxmlformats.org/officeDocument/2006/relationships/image" Target="../media/image217.png"/><Relationship Id="rId2" Type="http://schemas.openxmlformats.org/officeDocument/2006/relationships/image" Target="../media/image21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31.png"/><Relationship Id="rId1" Type="http://schemas.openxmlformats.org/officeDocument/2006/relationships/image" Target="../media/image20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9.png"/><Relationship Id="rId6" Type="http://schemas.openxmlformats.org/officeDocument/2006/relationships/image" Target="../media/image17.png"/><Relationship Id="rId5" Type="http://schemas.openxmlformats.org/officeDocument/2006/relationships/image" Target="../media/image234.png"/><Relationship Id="rId4" Type="http://schemas.openxmlformats.org/officeDocument/2006/relationships/image" Target="../media/image233.png"/><Relationship Id="rId3" Type="http://schemas.openxmlformats.org/officeDocument/2006/relationships/image" Target="../media/image50.png"/><Relationship Id="rId2" Type="http://schemas.openxmlformats.org/officeDocument/2006/relationships/image" Target="../media/image232.png"/><Relationship Id="rId1" Type="http://schemas.openxmlformats.org/officeDocument/2006/relationships/image" Target="../media/image208.png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36.png"/><Relationship Id="rId7" Type="http://schemas.openxmlformats.org/officeDocument/2006/relationships/image" Target="../media/image235.png"/><Relationship Id="rId6" Type="http://schemas.openxmlformats.org/officeDocument/2006/relationships/image" Target="../media/image17.png"/><Relationship Id="rId5" Type="http://schemas.openxmlformats.org/officeDocument/2006/relationships/image" Target="../media/image234.png"/><Relationship Id="rId4" Type="http://schemas.openxmlformats.org/officeDocument/2006/relationships/image" Target="../media/image233.png"/><Relationship Id="rId3" Type="http://schemas.openxmlformats.org/officeDocument/2006/relationships/image" Target="../media/image50.png"/><Relationship Id="rId2" Type="http://schemas.openxmlformats.org/officeDocument/2006/relationships/image" Target="../media/image232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208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40.png"/><Relationship Id="rId5" Type="http://schemas.openxmlformats.org/officeDocument/2006/relationships/image" Target="../media/image239.png"/><Relationship Id="rId4" Type="http://schemas.openxmlformats.org/officeDocument/2006/relationships/image" Target="../media/image238.png"/><Relationship Id="rId3" Type="http://schemas.openxmlformats.org/officeDocument/2006/relationships/image" Target="../media/image139.png"/><Relationship Id="rId2" Type="http://schemas.openxmlformats.org/officeDocument/2006/relationships/image" Target="../media/image237.png"/><Relationship Id="rId1" Type="http://schemas.openxmlformats.org/officeDocument/2006/relationships/image" Target="../media/image208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2.png"/><Relationship Id="rId8" Type="http://schemas.openxmlformats.org/officeDocument/2006/relationships/image" Target="../media/image86.png"/><Relationship Id="rId7" Type="http://schemas.openxmlformats.org/officeDocument/2006/relationships/image" Target="../media/image241.png"/><Relationship Id="rId6" Type="http://schemas.openxmlformats.org/officeDocument/2006/relationships/image" Target="../media/image240.png"/><Relationship Id="rId5" Type="http://schemas.openxmlformats.org/officeDocument/2006/relationships/image" Target="../media/image239.png"/><Relationship Id="rId4" Type="http://schemas.openxmlformats.org/officeDocument/2006/relationships/image" Target="../media/image238.png"/><Relationship Id="rId3" Type="http://schemas.openxmlformats.org/officeDocument/2006/relationships/image" Target="../media/image139.png"/><Relationship Id="rId2" Type="http://schemas.openxmlformats.org/officeDocument/2006/relationships/image" Target="../media/image237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53.png"/><Relationship Id="rId10" Type="http://schemas.openxmlformats.org/officeDocument/2006/relationships/image" Target="../media/image71.png"/><Relationship Id="rId1" Type="http://schemas.openxmlformats.org/officeDocument/2006/relationships/image" Target="../media/image208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2.png"/><Relationship Id="rId8" Type="http://schemas.openxmlformats.org/officeDocument/2006/relationships/image" Target="../media/image86.png"/><Relationship Id="rId7" Type="http://schemas.openxmlformats.org/officeDocument/2006/relationships/image" Target="../media/image241.png"/><Relationship Id="rId6" Type="http://schemas.openxmlformats.org/officeDocument/2006/relationships/image" Target="../media/image240.png"/><Relationship Id="rId5" Type="http://schemas.openxmlformats.org/officeDocument/2006/relationships/image" Target="../media/image239.png"/><Relationship Id="rId4" Type="http://schemas.openxmlformats.org/officeDocument/2006/relationships/image" Target="../media/image238.png"/><Relationship Id="rId3" Type="http://schemas.openxmlformats.org/officeDocument/2006/relationships/image" Target="../media/image139.png"/><Relationship Id="rId2" Type="http://schemas.openxmlformats.org/officeDocument/2006/relationships/image" Target="../media/image237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07.png"/><Relationship Id="rId12" Type="http://schemas.openxmlformats.org/officeDocument/2006/relationships/image" Target="../media/image243.png"/><Relationship Id="rId11" Type="http://schemas.openxmlformats.org/officeDocument/2006/relationships/image" Target="../media/image153.png"/><Relationship Id="rId10" Type="http://schemas.openxmlformats.org/officeDocument/2006/relationships/image" Target="../media/image71.png"/><Relationship Id="rId1" Type="http://schemas.openxmlformats.org/officeDocument/2006/relationships/image" Target="../media/image208.png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2.png"/><Relationship Id="rId8" Type="http://schemas.openxmlformats.org/officeDocument/2006/relationships/image" Target="../media/image86.png"/><Relationship Id="rId7" Type="http://schemas.openxmlformats.org/officeDocument/2006/relationships/image" Target="../media/image241.png"/><Relationship Id="rId6" Type="http://schemas.openxmlformats.org/officeDocument/2006/relationships/image" Target="../media/image240.png"/><Relationship Id="rId5" Type="http://schemas.openxmlformats.org/officeDocument/2006/relationships/image" Target="../media/image239.png"/><Relationship Id="rId4" Type="http://schemas.openxmlformats.org/officeDocument/2006/relationships/image" Target="../media/image238.png"/><Relationship Id="rId3" Type="http://schemas.openxmlformats.org/officeDocument/2006/relationships/image" Target="../media/image139.png"/><Relationship Id="rId24" Type="http://schemas.openxmlformats.org/officeDocument/2006/relationships/slideLayout" Target="../slideLayouts/slideLayout5.xml"/><Relationship Id="rId23" Type="http://schemas.openxmlformats.org/officeDocument/2006/relationships/image" Target="../media/image44.png"/><Relationship Id="rId22" Type="http://schemas.openxmlformats.org/officeDocument/2006/relationships/image" Target="../media/image152.png"/><Relationship Id="rId21" Type="http://schemas.openxmlformats.org/officeDocument/2006/relationships/image" Target="../media/image151.png"/><Relationship Id="rId20" Type="http://schemas.openxmlformats.org/officeDocument/2006/relationships/image" Target="../media/image150.png"/><Relationship Id="rId2" Type="http://schemas.openxmlformats.org/officeDocument/2006/relationships/image" Target="../media/image237.png"/><Relationship Id="rId19" Type="http://schemas.openxmlformats.org/officeDocument/2006/relationships/image" Target="../media/image91.png"/><Relationship Id="rId18" Type="http://schemas.openxmlformats.org/officeDocument/2006/relationships/image" Target="../media/image203.png"/><Relationship Id="rId17" Type="http://schemas.openxmlformats.org/officeDocument/2006/relationships/image" Target="../media/image247.png"/><Relationship Id="rId16" Type="http://schemas.openxmlformats.org/officeDocument/2006/relationships/image" Target="../media/image246.png"/><Relationship Id="rId15" Type="http://schemas.openxmlformats.org/officeDocument/2006/relationships/image" Target="../media/image245.png"/><Relationship Id="rId14" Type="http://schemas.openxmlformats.org/officeDocument/2006/relationships/image" Target="../media/image244.png"/><Relationship Id="rId13" Type="http://schemas.openxmlformats.org/officeDocument/2006/relationships/image" Target="../media/image107.png"/><Relationship Id="rId12" Type="http://schemas.openxmlformats.org/officeDocument/2006/relationships/image" Target="../media/image243.png"/><Relationship Id="rId11" Type="http://schemas.openxmlformats.org/officeDocument/2006/relationships/image" Target="../media/image153.png"/><Relationship Id="rId10" Type="http://schemas.openxmlformats.org/officeDocument/2006/relationships/image" Target="../media/image71.png"/><Relationship Id="rId1" Type="http://schemas.openxmlformats.org/officeDocument/2006/relationships/image" Target="../media/image208.pn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2.png"/><Relationship Id="rId8" Type="http://schemas.openxmlformats.org/officeDocument/2006/relationships/image" Target="../media/image86.png"/><Relationship Id="rId7" Type="http://schemas.openxmlformats.org/officeDocument/2006/relationships/image" Target="../media/image241.png"/><Relationship Id="rId6" Type="http://schemas.openxmlformats.org/officeDocument/2006/relationships/image" Target="../media/image240.png"/><Relationship Id="rId5" Type="http://schemas.openxmlformats.org/officeDocument/2006/relationships/image" Target="../media/image239.png"/><Relationship Id="rId4" Type="http://schemas.openxmlformats.org/officeDocument/2006/relationships/image" Target="../media/image238.png"/><Relationship Id="rId3" Type="http://schemas.openxmlformats.org/officeDocument/2006/relationships/image" Target="../media/image139.png"/><Relationship Id="rId2" Type="http://schemas.openxmlformats.org/officeDocument/2006/relationships/image" Target="../media/image237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48.png"/><Relationship Id="rId10" Type="http://schemas.openxmlformats.org/officeDocument/2006/relationships/image" Target="../media/image71.png"/><Relationship Id="rId1" Type="http://schemas.openxmlformats.org/officeDocument/2006/relationships/image" Target="../media/image208.png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2.png"/><Relationship Id="rId8" Type="http://schemas.openxmlformats.org/officeDocument/2006/relationships/image" Target="../media/image86.png"/><Relationship Id="rId7" Type="http://schemas.openxmlformats.org/officeDocument/2006/relationships/image" Target="../media/image241.png"/><Relationship Id="rId6" Type="http://schemas.openxmlformats.org/officeDocument/2006/relationships/image" Target="../media/image240.png"/><Relationship Id="rId5" Type="http://schemas.openxmlformats.org/officeDocument/2006/relationships/image" Target="../media/image239.png"/><Relationship Id="rId4" Type="http://schemas.openxmlformats.org/officeDocument/2006/relationships/image" Target="../media/image238.png"/><Relationship Id="rId3" Type="http://schemas.openxmlformats.org/officeDocument/2006/relationships/image" Target="../media/image139.png"/><Relationship Id="rId24" Type="http://schemas.openxmlformats.org/officeDocument/2006/relationships/slideLayout" Target="../slideLayouts/slideLayout5.xml"/><Relationship Id="rId23" Type="http://schemas.openxmlformats.org/officeDocument/2006/relationships/image" Target="../media/image153.png"/><Relationship Id="rId22" Type="http://schemas.openxmlformats.org/officeDocument/2006/relationships/image" Target="../media/image152.png"/><Relationship Id="rId21" Type="http://schemas.openxmlformats.org/officeDocument/2006/relationships/image" Target="../media/image151.png"/><Relationship Id="rId20" Type="http://schemas.openxmlformats.org/officeDocument/2006/relationships/image" Target="../media/image150.png"/><Relationship Id="rId2" Type="http://schemas.openxmlformats.org/officeDocument/2006/relationships/image" Target="../media/image237.png"/><Relationship Id="rId19" Type="http://schemas.openxmlformats.org/officeDocument/2006/relationships/image" Target="../media/image91.png"/><Relationship Id="rId18" Type="http://schemas.openxmlformats.org/officeDocument/2006/relationships/image" Target="../media/image254.png"/><Relationship Id="rId17" Type="http://schemas.openxmlformats.org/officeDocument/2006/relationships/image" Target="../media/image253.png"/><Relationship Id="rId16" Type="http://schemas.openxmlformats.org/officeDocument/2006/relationships/image" Target="../media/image252.png"/><Relationship Id="rId15" Type="http://schemas.openxmlformats.org/officeDocument/2006/relationships/image" Target="../media/image251.png"/><Relationship Id="rId14" Type="http://schemas.openxmlformats.org/officeDocument/2006/relationships/image" Target="../media/image24.png"/><Relationship Id="rId13" Type="http://schemas.openxmlformats.org/officeDocument/2006/relationships/image" Target="../media/image250.png"/><Relationship Id="rId12" Type="http://schemas.openxmlformats.org/officeDocument/2006/relationships/image" Target="../media/image249.png"/><Relationship Id="rId11" Type="http://schemas.openxmlformats.org/officeDocument/2006/relationships/image" Target="../media/image248.png"/><Relationship Id="rId10" Type="http://schemas.openxmlformats.org/officeDocument/2006/relationships/image" Target="../media/image71.png"/><Relationship Id="rId1" Type="http://schemas.openxmlformats.org/officeDocument/2006/relationships/image" Target="../media/image208.png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2.png"/><Relationship Id="rId8" Type="http://schemas.openxmlformats.org/officeDocument/2006/relationships/image" Target="../media/image86.png"/><Relationship Id="rId7" Type="http://schemas.openxmlformats.org/officeDocument/2006/relationships/image" Target="../media/image241.png"/><Relationship Id="rId6" Type="http://schemas.openxmlformats.org/officeDocument/2006/relationships/image" Target="../media/image240.png"/><Relationship Id="rId5" Type="http://schemas.openxmlformats.org/officeDocument/2006/relationships/image" Target="../media/image239.png"/><Relationship Id="rId4" Type="http://schemas.openxmlformats.org/officeDocument/2006/relationships/image" Target="../media/image238.png"/><Relationship Id="rId3" Type="http://schemas.openxmlformats.org/officeDocument/2006/relationships/image" Target="../media/image139.png"/><Relationship Id="rId27" Type="http://schemas.openxmlformats.org/officeDocument/2006/relationships/slideLayout" Target="../slideLayouts/slideLayout5.xml"/><Relationship Id="rId26" Type="http://schemas.openxmlformats.org/officeDocument/2006/relationships/image" Target="../media/image29.png"/><Relationship Id="rId25" Type="http://schemas.openxmlformats.org/officeDocument/2006/relationships/image" Target="../media/image256.png"/><Relationship Id="rId24" Type="http://schemas.openxmlformats.org/officeDocument/2006/relationships/image" Target="../media/image255.png"/><Relationship Id="rId23" Type="http://schemas.openxmlformats.org/officeDocument/2006/relationships/image" Target="../media/image153.png"/><Relationship Id="rId22" Type="http://schemas.openxmlformats.org/officeDocument/2006/relationships/image" Target="../media/image152.png"/><Relationship Id="rId21" Type="http://schemas.openxmlformats.org/officeDocument/2006/relationships/image" Target="../media/image151.png"/><Relationship Id="rId20" Type="http://schemas.openxmlformats.org/officeDocument/2006/relationships/image" Target="../media/image150.png"/><Relationship Id="rId2" Type="http://schemas.openxmlformats.org/officeDocument/2006/relationships/image" Target="../media/image237.png"/><Relationship Id="rId19" Type="http://schemas.openxmlformats.org/officeDocument/2006/relationships/image" Target="../media/image91.png"/><Relationship Id="rId18" Type="http://schemas.openxmlformats.org/officeDocument/2006/relationships/image" Target="../media/image254.png"/><Relationship Id="rId17" Type="http://schemas.openxmlformats.org/officeDocument/2006/relationships/image" Target="../media/image253.png"/><Relationship Id="rId16" Type="http://schemas.openxmlformats.org/officeDocument/2006/relationships/image" Target="../media/image252.png"/><Relationship Id="rId15" Type="http://schemas.openxmlformats.org/officeDocument/2006/relationships/image" Target="../media/image251.png"/><Relationship Id="rId14" Type="http://schemas.openxmlformats.org/officeDocument/2006/relationships/image" Target="../media/image24.png"/><Relationship Id="rId13" Type="http://schemas.openxmlformats.org/officeDocument/2006/relationships/image" Target="../media/image250.png"/><Relationship Id="rId12" Type="http://schemas.openxmlformats.org/officeDocument/2006/relationships/image" Target="../media/image249.png"/><Relationship Id="rId11" Type="http://schemas.openxmlformats.org/officeDocument/2006/relationships/image" Target="../media/image248.png"/><Relationship Id="rId10" Type="http://schemas.openxmlformats.org/officeDocument/2006/relationships/image" Target="../media/image71.png"/><Relationship Id="rId1" Type="http://schemas.openxmlformats.org/officeDocument/2006/relationships/image" Target="../media/image208.pn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2.png"/><Relationship Id="rId8" Type="http://schemas.openxmlformats.org/officeDocument/2006/relationships/image" Target="../media/image86.png"/><Relationship Id="rId7" Type="http://schemas.openxmlformats.org/officeDocument/2006/relationships/image" Target="../media/image241.png"/><Relationship Id="rId6" Type="http://schemas.openxmlformats.org/officeDocument/2006/relationships/image" Target="../media/image240.png"/><Relationship Id="rId5" Type="http://schemas.openxmlformats.org/officeDocument/2006/relationships/image" Target="../media/image239.png"/><Relationship Id="rId4" Type="http://schemas.openxmlformats.org/officeDocument/2006/relationships/image" Target="../media/image238.png"/><Relationship Id="rId36" Type="http://schemas.openxmlformats.org/officeDocument/2006/relationships/slideLayout" Target="../slideLayouts/slideLayout5.xml"/><Relationship Id="rId35" Type="http://schemas.openxmlformats.org/officeDocument/2006/relationships/image" Target="../media/image29.png"/><Relationship Id="rId34" Type="http://schemas.openxmlformats.org/officeDocument/2006/relationships/image" Target="../media/image264.png"/><Relationship Id="rId33" Type="http://schemas.openxmlformats.org/officeDocument/2006/relationships/image" Target="../media/image263.png"/><Relationship Id="rId32" Type="http://schemas.openxmlformats.org/officeDocument/2006/relationships/image" Target="../media/image262.png"/><Relationship Id="rId31" Type="http://schemas.openxmlformats.org/officeDocument/2006/relationships/image" Target="../media/image261.png"/><Relationship Id="rId30" Type="http://schemas.openxmlformats.org/officeDocument/2006/relationships/image" Target="../media/image260.png"/><Relationship Id="rId3" Type="http://schemas.openxmlformats.org/officeDocument/2006/relationships/image" Target="../media/image139.png"/><Relationship Id="rId29" Type="http://schemas.openxmlformats.org/officeDocument/2006/relationships/image" Target="../media/image259.png"/><Relationship Id="rId28" Type="http://schemas.openxmlformats.org/officeDocument/2006/relationships/image" Target="../media/image258.png"/><Relationship Id="rId27" Type="http://schemas.openxmlformats.org/officeDocument/2006/relationships/image" Target="../media/image48.png"/><Relationship Id="rId26" Type="http://schemas.openxmlformats.org/officeDocument/2006/relationships/image" Target="../media/image257.png"/><Relationship Id="rId25" Type="http://schemas.openxmlformats.org/officeDocument/2006/relationships/image" Target="../media/image256.png"/><Relationship Id="rId24" Type="http://schemas.openxmlformats.org/officeDocument/2006/relationships/image" Target="../media/image255.png"/><Relationship Id="rId23" Type="http://schemas.openxmlformats.org/officeDocument/2006/relationships/image" Target="../media/image153.png"/><Relationship Id="rId22" Type="http://schemas.openxmlformats.org/officeDocument/2006/relationships/image" Target="../media/image152.png"/><Relationship Id="rId21" Type="http://schemas.openxmlformats.org/officeDocument/2006/relationships/image" Target="../media/image151.png"/><Relationship Id="rId20" Type="http://schemas.openxmlformats.org/officeDocument/2006/relationships/image" Target="../media/image150.png"/><Relationship Id="rId2" Type="http://schemas.openxmlformats.org/officeDocument/2006/relationships/image" Target="../media/image237.png"/><Relationship Id="rId19" Type="http://schemas.openxmlformats.org/officeDocument/2006/relationships/image" Target="../media/image91.png"/><Relationship Id="rId18" Type="http://schemas.openxmlformats.org/officeDocument/2006/relationships/image" Target="../media/image254.png"/><Relationship Id="rId17" Type="http://schemas.openxmlformats.org/officeDocument/2006/relationships/image" Target="../media/image253.png"/><Relationship Id="rId16" Type="http://schemas.openxmlformats.org/officeDocument/2006/relationships/image" Target="../media/image252.png"/><Relationship Id="rId15" Type="http://schemas.openxmlformats.org/officeDocument/2006/relationships/image" Target="../media/image251.png"/><Relationship Id="rId14" Type="http://schemas.openxmlformats.org/officeDocument/2006/relationships/image" Target="../media/image24.png"/><Relationship Id="rId13" Type="http://schemas.openxmlformats.org/officeDocument/2006/relationships/image" Target="../media/image250.png"/><Relationship Id="rId12" Type="http://schemas.openxmlformats.org/officeDocument/2006/relationships/image" Target="../media/image249.png"/><Relationship Id="rId11" Type="http://schemas.openxmlformats.org/officeDocument/2006/relationships/image" Target="../media/image248.png"/><Relationship Id="rId10" Type="http://schemas.openxmlformats.org/officeDocument/2006/relationships/image" Target="../media/image71.png"/><Relationship Id="rId1" Type="http://schemas.openxmlformats.org/officeDocument/2006/relationships/image" Target="../media/image208.png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66.png"/><Relationship Id="rId3" Type="http://schemas.openxmlformats.org/officeDocument/2006/relationships/image" Target="../media/image233.png"/><Relationship Id="rId2" Type="http://schemas.openxmlformats.org/officeDocument/2006/relationships/image" Target="../media/image265.png"/><Relationship Id="rId1" Type="http://schemas.openxmlformats.org/officeDocument/2006/relationships/image" Target="../media/image208.png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9.png"/><Relationship Id="rId8" Type="http://schemas.openxmlformats.org/officeDocument/2006/relationships/image" Target="../media/image149.png"/><Relationship Id="rId7" Type="http://schemas.openxmlformats.org/officeDocument/2006/relationships/image" Target="../media/image268.png"/><Relationship Id="rId6" Type="http://schemas.openxmlformats.org/officeDocument/2006/relationships/image" Target="../media/image220.png"/><Relationship Id="rId5" Type="http://schemas.openxmlformats.org/officeDocument/2006/relationships/image" Target="../media/image267.png"/><Relationship Id="rId4" Type="http://schemas.openxmlformats.org/officeDocument/2006/relationships/image" Target="../media/image266.png"/><Relationship Id="rId3" Type="http://schemas.openxmlformats.org/officeDocument/2006/relationships/image" Target="../media/image233.png"/><Relationship Id="rId2" Type="http://schemas.openxmlformats.org/officeDocument/2006/relationships/image" Target="../media/image265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72.png"/><Relationship Id="rId11" Type="http://schemas.openxmlformats.org/officeDocument/2006/relationships/image" Target="../media/image271.png"/><Relationship Id="rId10" Type="http://schemas.openxmlformats.org/officeDocument/2006/relationships/image" Target="../media/image270.png"/><Relationship Id="rId1" Type="http://schemas.openxmlformats.org/officeDocument/2006/relationships/image" Target="../media/image208.png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9.png"/><Relationship Id="rId8" Type="http://schemas.openxmlformats.org/officeDocument/2006/relationships/image" Target="../media/image149.png"/><Relationship Id="rId7" Type="http://schemas.openxmlformats.org/officeDocument/2006/relationships/image" Target="../media/image268.png"/><Relationship Id="rId6" Type="http://schemas.openxmlformats.org/officeDocument/2006/relationships/image" Target="../media/image220.png"/><Relationship Id="rId5" Type="http://schemas.openxmlformats.org/officeDocument/2006/relationships/image" Target="../media/image267.png"/><Relationship Id="rId4" Type="http://schemas.openxmlformats.org/officeDocument/2006/relationships/image" Target="../media/image266.png"/><Relationship Id="rId3" Type="http://schemas.openxmlformats.org/officeDocument/2006/relationships/image" Target="../media/image233.png"/><Relationship Id="rId29" Type="http://schemas.openxmlformats.org/officeDocument/2006/relationships/slideLayout" Target="../slideLayouts/slideLayout5.xml"/><Relationship Id="rId28" Type="http://schemas.openxmlformats.org/officeDocument/2006/relationships/image" Target="../media/image285.png"/><Relationship Id="rId27" Type="http://schemas.openxmlformats.org/officeDocument/2006/relationships/image" Target="../media/image284.png"/><Relationship Id="rId26" Type="http://schemas.openxmlformats.org/officeDocument/2006/relationships/image" Target="../media/image283.png"/><Relationship Id="rId25" Type="http://schemas.openxmlformats.org/officeDocument/2006/relationships/image" Target="../media/image259.png"/><Relationship Id="rId24" Type="http://schemas.openxmlformats.org/officeDocument/2006/relationships/image" Target="../media/image282.png"/><Relationship Id="rId23" Type="http://schemas.openxmlformats.org/officeDocument/2006/relationships/image" Target="../media/image281.png"/><Relationship Id="rId22" Type="http://schemas.openxmlformats.org/officeDocument/2006/relationships/image" Target="../media/image280.png"/><Relationship Id="rId21" Type="http://schemas.openxmlformats.org/officeDocument/2006/relationships/image" Target="../media/image279.png"/><Relationship Id="rId20" Type="http://schemas.openxmlformats.org/officeDocument/2006/relationships/image" Target="../media/image278.png"/><Relationship Id="rId2" Type="http://schemas.openxmlformats.org/officeDocument/2006/relationships/image" Target="../media/image265.png"/><Relationship Id="rId19" Type="http://schemas.openxmlformats.org/officeDocument/2006/relationships/image" Target="../media/image277.png"/><Relationship Id="rId18" Type="http://schemas.openxmlformats.org/officeDocument/2006/relationships/image" Target="../media/image24.png"/><Relationship Id="rId17" Type="http://schemas.openxmlformats.org/officeDocument/2006/relationships/image" Target="../media/image276.png"/><Relationship Id="rId16" Type="http://schemas.openxmlformats.org/officeDocument/2006/relationships/image" Target="../media/image275.png"/><Relationship Id="rId15" Type="http://schemas.openxmlformats.org/officeDocument/2006/relationships/image" Target="../media/image274.png"/><Relationship Id="rId14" Type="http://schemas.openxmlformats.org/officeDocument/2006/relationships/image" Target="../media/image135.png"/><Relationship Id="rId13" Type="http://schemas.openxmlformats.org/officeDocument/2006/relationships/image" Target="../media/image273.png"/><Relationship Id="rId12" Type="http://schemas.openxmlformats.org/officeDocument/2006/relationships/image" Target="../media/image272.png"/><Relationship Id="rId11" Type="http://schemas.openxmlformats.org/officeDocument/2006/relationships/image" Target="../media/image271.png"/><Relationship Id="rId10" Type="http://schemas.openxmlformats.org/officeDocument/2006/relationships/image" Target="../media/image270.png"/><Relationship Id="rId1" Type="http://schemas.openxmlformats.org/officeDocument/2006/relationships/image" Target="../media/image208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7.png"/><Relationship Id="rId4" Type="http://schemas.openxmlformats.org/officeDocument/2006/relationships/image" Target="../media/image239.png"/><Relationship Id="rId3" Type="http://schemas.openxmlformats.org/officeDocument/2006/relationships/image" Target="../media/image91.png"/><Relationship Id="rId2" Type="http://schemas.openxmlformats.org/officeDocument/2006/relationships/image" Target="../media/image11.png"/><Relationship Id="rId1" Type="http://schemas.openxmlformats.org/officeDocument/2006/relationships/image" Target="../media/image28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60.png"/><Relationship Id="rId2" Type="http://schemas.openxmlformats.org/officeDocument/2006/relationships/image" Target="../media/image20.png"/><Relationship Id="rId19" Type="http://schemas.openxmlformats.org/officeDocument/2006/relationships/image" Target="../media/image59.png"/><Relationship Id="rId18" Type="http://schemas.openxmlformats.org/officeDocument/2006/relationships/image" Target="../media/image58.png"/><Relationship Id="rId17" Type="http://schemas.openxmlformats.org/officeDocument/2006/relationships/image" Target="../media/image57.png"/><Relationship Id="rId16" Type="http://schemas.openxmlformats.org/officeDocument/2006/relationships/image" Target="../media/image56.png"/><Relationship Id="rId15" Type="http://schemas.openxmlformats.org/officeDocument/2006/relationships/image" Target="../media/image55.png"/><Relationship Id="rId14" Type="http://schemas.openxmlformats.org/officeDocument/2006/relationships/image" Target="../media/image54.png"/><Relationship Id="rId13" Type="http://schemas.openxmlformats.org/officeDocument/2006/relationships/image" Target="../media/image53.png"/><Relationship Id="rId12" Type="http://schemas.openxmlformats.org/officeDocument/2006/relationships/image" Target="../media/image52.png"/><Relationship Id="rId11" Type="http://schemas.openxmlformats.org/officeDocument/2006/relationships/image" Target="../media/image51.png"/><Relationship Id="rId10" Type="http://schemas.openxmlformats.org/officeDocument/2006/relationships/image" Target="../media/image50.png"/><Relationship Id="rId1" Type="http://schemas.openxmlformats.org/officeDocument/2006/relationships/image" Target="../media/image19.pn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1.png"/><Relationship Id="rId8" Type="http://schemas.openxmlformats.org/officeDocument/2006/relationships/image" Target="../media/image290.png"/><Relationship Id="rId7" Type="http://schemas.openxmlformats.org/officeDocument/2006/relationships/image" Target="../media/image289.png"/><Relationship Id="rId6" Type="http://schemas.openxmlformats.org/officeDocument/2006/relationships/image" Target="../media/image288.png"/><Relationship Id="rId5" Type="http://schemas.openxmlformats.org/officeDocument/2006/relationships/image" Target="../media/image287.png"/><Relationship Id="rId4" Type="http://schemas.openxmlformats.org/officeDocument/2006/relationships/image" Target="../media/image239.png"/><Relationship Id="rId3" Type="http://schemas.openxmlformats.org/officeDocument/2006/relationships/image" Target="../media/image91.png"/><Relationship Id="rId2" Type="http://schemas.openxmlformats.org/officeDocument/2006/relationships/image" Target="../media/image11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9.png"/><Relationship Id="rId12" Type="http://schemas.openxmlformats.org/officeDocument/2006/relationships/image" Target="../media/image292.png"/><Relationship Id="rId11" Type="http://schemas.openxmlformats.org/officeDocument/2006/relationships/image" Target="../media/image53.png"/><Relationship Id="rId10" Type="http://schemas.openxmlformats.org/officeDocument/2006/relationships/image" Target="../media/image225.png"/><Relationship Id="rId1" Type="http://schemas.openxmlformats.org/officeDocument/2006/relationships/image" Target="../media/image286.png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8.png"/><Relationship Id="rId8" Type="http://schemas.openxmlformats.org/officeDocument/2006/relationships/image" Target="../media/image251.png"/><Relationship Id="rId7" Type="http://schemas.openxmlformats.org/officeDocument/2006/relationships/image" Target="../media/image293.png"/><Relationship Id="rId6" Type="http://schemas.openxmlformats.org/officeDocument/2006/relationships/image" Target="../media/image257.png"/><Relationship Id="rId5" Type="http://schemas.openxmlformats.org/officeDocument/2006/relationships/image" Target="../media/image287.png"/><Relationship Id="rId4" Type="http://schemas.openxmlformats.org/officeDocument/2006/relationships/image" Target="../media/image239.png"/><Relationship Id="rId3" Type="http://schemas.openxmlformats.org/officeDocument/2006/relationships/image" Target="../media/image91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9" Type="http://schemas.openxmlformats.org/officeDocument/2006/relationships/image" Target="../media/image29.png"/><Relationship Id="rId18" Type="http://schemas.openxmlformats.org/officeDocument/2006/relationships/image" Target="../media/image300.png"/><Relationship Id="rId17" Type="http://schemas.openxmlformats.org/officeDocument/2006/relationships/image" Target="../media/image299.png"/><Relationship Id="rId16" Type="http://schemas.openxmlformats.org/officeDocument/2006/relationships/image" Target="../media/image298.png"/><Relationship Id="rId15" Type="http://schemas.openxmlformats.org/officeDocument/2006/relationships/image" Target="../media/image297.png"/><Relationship Id="rId14" Type="http://schemas.openxmlformats.org/officeDocument/2006/relationships/image" Target="../media/image50.png"/><Relationship Id="rId13" Type="http://schemas.openxmlformats.org/officeDocument/2006/relationships/image" Target="../media/image296.png"/><Relationship Id="rId12" Type="http://schemas.openxmlformats.org/officeDocument/2006/relationships/image" Target="../media/image295.png"/><Relationship Id="rId11" Type="http://schemas.openxmlformats.org/officeDocument/2006/relationships/image" Target="../media/image150.png"/><Relationship Id="rId10" Type="http://schemas.openxmlformats.org/officeDocument/2006/relationships/image" Target="../media/image294.png"/><Relationship Id="rId1" Type="http://schemas.openxmlformats.org/officeDocument/2006/relationships/image" Target="../media/image286.png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7.png"/><Relationship Id="rId8" Type="http://schemas.openxmlformats.org/officeDocument/2006/relationships/image" Target="../media/image306.png"/><Relationship Id="rId7" Type="http://schemas.openxmlformats.org/officeDocument/2006/relationships/image" Target="../media/image305.png"/><Relationship Id="rId6" Type="http://schemas.openxmlformats.org/officeDocument/2006/relationships/image" Target="../media/image244.png"/><Relationship Id="rId5" Type="http://schemas.openxmlformats.org/officeDocument/2006/relationships/image" Target="../media/image148.png"/><Relationship Id="rId4" Type="http://schemas.openxmlformats.org/officeDocument/2006/relationships/image" Target="../media/image304.png"/><Relationship Id="rId3" Type="http://schemas.openxmlformats.org/officeDocument/2006/relationships/image" Target="../media/image303.png"/><Relationship Id="rId2" Type="http://schemas.openxmlformats.org/officeDocument/2006/relationships/image" Target="../media/image302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314.png"/><Relationship Id="rId16" Type="http://schemas.openxmlformats.org/officeDocument/2006/relationships/image" Target="../media/image313.png"/><Relationship Id="rId15" Type="http://schemas.openxmlformats.org/officeDocument/2006/relationships/image" Target="../media/image312.png"/><Relationship Id="rId14" Type="http://schemas.openxmlformats.org/officeDocument/2006/relationships/image" Target="../media/image311.png"/><Relationship Id="rId13" Type="http://schemas.openxmlformats.org/officeDocument/2006/relationships/image" Target="../media/image310.png"/><Relationship Id="rId12" Type="http://schemas.openxmlformats.org/officeDocument/2006/relationships/image" Target="../media/image309.png"/><Relationship Id="rId11" Type="http://schemas.openxmlformats.org/officeDocument/2006/relationships/image" Target="../media/image308.png"/><Relationship Id="rId10" Type="http://schemas.openxmlformats.org/officeDocument/2006/relationships/image" Target="../media/image110.png"/><Relationship Id="rId1" Type="http://schemas.openxmlformats.org/officeDocument/2006/relationships/image" Target="../media/image301.png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7.png"/><Relationship Id="rId8" Type="http://schemas.openxmlformats.org/officeDocument/2006/relationships/image" Target="../media/image306.png"/><Relationship Id="rId7" Type="http://schemas.openxmlformats.org/officeDocument/2006/relationships/image" Target="../media/image305.png"/><Relationship Id="rId6" Type="http://schemas.openxmlformats.org/officeDocument/2006/relationships/image" Target="../media/image244.png"/><Relationship Id="rId5" Type="http://schemas.openxmlformats.org/officeDocument/2006/relationships/image" Target="../media/image148.png"/><Relationship Id="rId4" Type="http://schemas.openxmlformats.org/officeDocument/2006/relationships/image" Target="../media/image304.png"/><Relationship Id="rId3" Type="http://schemas.openxmlformats.org/officeDocument/2006/relationships/image" Target="../media/image303.png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319.png"/><Relationship Id="rId20" Type="http://schemas.openxmlformats.org/officeDocument/2006/relationships/image" Target="../media/image313.png"/><Relationship Id="rId2" Type="http://schemas.openxmlformats.org/officeDocument/2006/relationships/image" Target="../media/image302.png"/><Relationship Id="rId19" Type="http://schemas.openxmlformats.org/officeDocument/2006/relationships/image" Target="../media/image312.png"/><Relationship Id="rId18" Type="http://schemas.openxmlformats.org/officeDocument/2006/relationships/image" Target="../media/image311.png"/><Relationship Id="rId17" Type="http://schemas.openxmlformats.org/officeDocument/2006/relationships/image" Target="../media/image318.png"/><Relationship Id="rId16" Type="http://schemas.openxmlformats.org/officeDocument/2006/relationships/image" Target="../media/image317.png"/><Relationship Id="rId15" Type="http://schemas.openxmlformats.org/officeDocument/2006/relationships/image" Target="../media/image310.png"/><Relationship Id="rId14" Type="http://schemas.openxmlformats.org/officeDocument/2006/relationships/image" Target="../media/image314.png"/><Relationship Id="rId13" Type="http://schemas.openxmlformats.org/officeDocument/2006/relationships/image" Target="../media/image316.png"/><Relationship Id="rId12" Type="http://schemas.openxmlformats.org/officeDocument/2006/relationships/image" Target="../media/image315.png"/><Relationship Id="rId11" Type="http://schemas.openxmlformats.org/officeDocument/2006/relationships/image" Target="../media/image308.png"/><Relationship Id="rId10" Type="http://schemas.openxmlformats.org/officeDocument/2006/relationships/image" Target="../media/image110.png"/><Relationship Id="rId1" Type="http://schemas.openxmlformats.org/officeDocument/2006/relationships/image" Target="../media/image301.png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9.png"/><Relationship Id="rId3" Type="http://schemas.openxmlformats.org/officeDocument/2006/relationships/image" Target="../media/image214.png"/><Relationship Id="rId2" Type="http://schemas.openxmlformats.org/officeDocument/2006/relationships/image" Target="../media/image23.png"/><Relationship Id="rId1" Type="http://schemas.openxmlformats.org/officeDocument/2006/relationships/image" Target="../media/image320.png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4.png"/><Relationship Id="rId8" Type="http://schemas.openxmlformats.org/officeDocument/2006/relationships/image" Target="../media/image323.png"/><Relationship Id="rId7" Type="http://schemas.openxmlformats.org/officeDocument/2006/relationships/image" Target="../media/image322.png"/><Relationship Id="rId6" Type="http://schemas.openxmlformats.org/officeDocument/2006/relationships/image" Target="../media/image53.png"/><Relationship Id="rId5" Type="http://schemas.openxmlformats.org/officeDocument/2006/relationships/image" Target="../media/image204.png"/><Relationship Id="rId4" Type="http://schemas.openxmlformats.org/officeDocument/2006/relationships/image" Target="../media/image321.png"/><Relationship Id="rId3" Type="http://schemas.openxmlformats.org/officeDocument/2006/relationships/image" Target="../media/image214.png"/><Relationship Id="rId2" Type="http://schemas.openxmlformats.org/officeDocument/2006/relationships/image" Target="../media/image23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9.png"/><Relationship Id="rId11" Type="http://schemas.openxmlformats.org/officeDocument/2006/relationships/image" Target="../media/image174.png"/><Relationship Id="rId10" Type="http://schemas.openxmlformats.org/officeDocument/2006/relationships/image" Target="../media/image123.png"/><Relationship Id="rId1" Type="http://schemas.openxmlformats.org/officeDocument/2006/relationships/image" Target="../media/image320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9.png"/><Relationship Id="rId6" Type="http://schemas.openxmlformats.org/officeDocument/2006/relationships/image" Target="../media/image329.png"/><Relationship Id="rId5" Type="http://schemas.openxmlformats.org/officeDocument/2006/relationships/image" Target="../media/image328.png"/><Relationship Id="rId4" Type="http://schemas.openxmlformats.org/officeDocument/2006/relationships/image" Target="../media/image327.png"/><Relationship Id="rId3" Type="http://schemas.openxmlformats.org/officeDocument/2006/relationships/image" Target="../media/image326.png"/><Relationship Id="rId2" Type="http://schemas.openxmlformats.org/officeDocument/2006/relationships/image" Target="../media/image325.png"/><Relationship Id="rId1" Type="http://schemas.openxmlformats.org/officeDocument/2006/relationships/image" Target="../media/image320.png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2.png"/><Relationship Id="rId8" Type="http://schemas.openxmlformats.org/officeDocument/2006/relationships/image" Target="../media/image331.png"/><Relationship Id="rId7" Type="http://schemas.openxmlformats.org/officeDocument/2006/relationships/image" Target="../media/image196.png"/><Relationship Id="rId6" Type="http://schemas.openxmlformats.org/officeDocument/2006/relationships/image" Target="../media/image33.png"/><Relationship Id="rId5" Type="http://schemas.openxmlformats.org/officeDocument/2006/relationships/image" Target="../media/image220.png"/><Relationship Id="rId4" Type="http://schemas.openxmlformats.org/officeDocument/2006/relationships/image" Target="../media/image219.png"/><Relationship Id="rId3" Type="http://schemas.openxmlformats.org/officeDocument/2006/relationships/image" Target="../media/image218.png"/><Relationship Id="rId2" Type="http://schemas.openxmlformats.org/officeDocument/2006/relationships/image" Target="../media/image330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9.png"/><Relationship Id="rId1" Type="http://schemas.openxmlformats.org/officeDocument/2006/relationships/image" Target="../media/image320.png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2.png"/><Relationship Id="rId8" Type="http://schemas.openxmlformats.org/officeDocument/2006/relationships/image" Target="../media/image331.png"/><Relationship Id="rId7" Type="http://schemas.openxmlformats.org/officeDocument/2006/relationships/image" Target="../media/image196.png"/><Relationship Id="rId6" Type="http://schemas.openxmlformats.org/officeDocument/2006/relationships/image" Target="../media/image33.png"/><Relationship Id="rId5" Type="http://schemas.openxmlformats.org/officeDocument/2006/relationships/image" Target="../media/image220.png"/><Relationship Id="rId4" Type="http://schemas.openxmlformats.org/officeDocument/2006/relationships/image" Target="../media/image219.png"/><Relationship Id="rId3" Type="http://schemas.openxmlformats.org/officeDocument/2006/relationships/image" Target="../media/image218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29.png"/><Relationship Id="rId2" Type="http://schemas.openxmlformats.org/officeDocument/2006/relationships/image" Target="../media/image330.png"/><Relationship Id="rId19" Type="http://schemas.openxmlformats.org/officeDocument/2006/relationships/image" Target="../media/image198.png"/><Relationship Id="rId18" Type="http://schemas.openxmlformats.org/officeDocument/2006/relationships/image" Target="../media/image336.png"/><Relationship Id="rId17" Type="http://schemas.openxmlformats.org/officeDocument/2006/relationships/image" Target="../media/image35.png"/><Relationship Id="rId16" Type="http://schemas.openxmlformats.org/officeDocument/2006/relationships/image" Target="../media/image335.png"/><Relationship Id="rId15" Type="http://schemas.openxmlformats.org/officeDocument/2006/relationships/image" Target="../media/image334.png"/><Relationship Id="rId14" Type="http://schemas.openxmlformats.org/officeDocument/2006/relationships/image" Target="../media/image333.png"/><Relationship Id="rId13" Type="http://schemas.openxmlformats.org/officeDocument/2006/relationships/image" Target="../media/image77.png"/><Relationship Id="rId12" Type="http://schemas.openxmlformats.org/officeDocument/2006/relationships/image" Target="../media/image239.png"/><Relationship Id="rId11" Type="http://schemas.openxmlformats.org/officeDocument/2006/relationships/image" Target="../media/image191.png"/><Relationship Id="rId10" Type="http://schemas.openxmlformats.org/officeDocument/2006/relationships/image" Target="../media/image111.png"/><Relationship Id="rId1" Type="http://schemas.openxmlformats.org/officeDocument/2006/relationships/image" Target="../media/image320.png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341.png"/><Relationship Id="rId7" Type="http://schemas.openxmlformats.org/officeDocument/2006/relationships/image" Target="../media/image340.png"/><Relationship Id="rId6" Type="http://schemas.openxmlformats.org/officeDocument/2006/relationships/image" Target="../media/image339.png"/><Relationship Id="rId5" Type="http://schemas.openxmlformats.org/officeDocument/2006/relationships/image" Target="../media/image220.png"/><Relationship Id="rId4" Type="http://schemas.openxmlformats.org/officeDocument/2006/relationships/image" Target="../media/image204.png"/><Relationship Id="rId3" Type="http://schemas.openxmlformats.org/officeDocument/2006/relationships/image" Target="../media/image338.png"/><Relationship Id="rId2" Type="http://schemas.openxmlformats.org/officeDocument/2006/relationships/image" Target="../media/image337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20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5" Type="http://schemas.openxmlformats.org/officeDocument/2006/relationships/slideLayout" Target="../slideLayouts/slideLayout5.xml"/><Relationship Id="rId24" Type="http://schemas.openxmlformats.org/officeDocument/2006/relationships/image" Target="../media/image73.png"/><Relationship Id="rId23" Type="http://schemas.openxmlformats.org/officeDocument/2006/relationships/image" Target="../media/image72.png"/><Relationship Id="rId22" Type="http://schemas.openxmlformats.org/officeDocument/2006/relationships/image" Target="../media/image71.png"/><Relationship Id="rId21" Type="http://schemas.openxmlformats.org/officeDocument/2006/relationships/image" Target="../media/image70.png"/><Relationship Id="rId20" Type="http://schemas.openxmlformats.org/officeDocument/2006/relationships/image" Target="../media/image69.png"/><Relationship Id="rId2" Type="http://schemas.openxmlformats.org/officeDocument/2006/relationships/image" Target="../media/image20.png"/><Relationship Id="rId19" Type="http://schemas.openxmlformats.org/officeDocument/2006/relationships/image" Target="../media/image68.png"/><Relationship Id="rId18" Type="http://schemas.openxmlformats.org/officeDocument/2006/relationships/image" Target="../media/image67.png"/><Relationship Id="rId17" Type="http://schemas.openxmlformats.org/officeDocument/2006/relationships/image" Target="../media/image66.png"/><Relationship Id="rId16" Type="http://schemas.openxmlformats.org/officeDocument/2006/relationships/image" Target="../media/image56.png"/><Relationship Id="rId15" Type="http://schemas.openxmlformats.org/officeDocument/2006/relationships/image" Target="../media/image53.png"/><Relationship Id="rId14" Type="http://schemas.openxmlformats.org/officeDocument/2006/relationships/image" Target="../media/image65.png"/><Relationship Id="rId13" Type="http://schemas.openxmlformats.org/officeDocument/2006/relationships/image" Target="../media/image55.png"/><Relationship Id="rId12" Type="http://schemas.openxmlformats.org/officeDocument/2006/relationships/image" Target="../media/image54.png"/><Relationship Id="rId11" Type="http://schemas.openxmlformats.org/officeDocument/2006/relationships/image" Target="../media/image64.png"/><Relationship Id="rId10" Type="http://schemas.openxmlformats.org/officeDocument/2006/relationships/image" Target="../media/image50.png"/><Relationship Id="rId1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9.png"/><Relationship Id="rId6" Type="http://schemas.openxmlformats.org/officeDocument/2006/relationships/image" Target="../media/image342.png"/><Relationship Id="rId5" Type="http://schemas.openxmlformats.org/officeDocument/2006/relationships/image" Target="../media/image24.png"/><Relationship Id="rId4" Type="http://schemas.openxmlformats.org/officeDocument/2006/relationships/image" Target="../media/image225.png"/><Relationship Id="rId3" Type="http://schemas.openxmlformats.org/officeDocument/2006/relationships/image" Target="../media/image230.png"/><Relationship Id="rId2" Type="http://schemas.openxmlformats.org/officeDocument/2006/relationships/image" Target="../media/image195.png"/><Relationship Id="rId1" Type="http://schemas.openxmlformats.org/officeDocument/2006/relationships/image" Target="../media/image320.png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349.png"/><Relationship Id="rId7" Type="http://schemas.openxmlformats.org/officeDocument/2006/relationships/image" Target="../media/image29.png"/><Relationship Id="rId6" Type="http://schemas.openxmlformats.org/officeDocument/2006/relationships/image" Target="../media/image348.png"/><Relationship Id="rId5" Type="http://schemas.openxmlformats.org/officeDocument/2006/relationships/image" Target="../media/image347.png"/><Relationship Id="rId4" Type="http://schemas.openxmlformats.org/officeDocument/2006/relationships/image" Target="../media/image346.png"/><Relationship Id="rId3" Type="http://schemas.openxmlformats.org/officeDocument/2006/relationships/image" Target="../media/image345.png"/><Relationship Id="rId2" Type="http://schemas.openxmlformats.org/officeDocument/2006/relationships/image" Target="../media/image344.png"/><Relationship Id="rId1" Type="http://schemas.openxmlformats.org/officeDocument/2006/relationships/image" Target="../media/image343.png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350.png"/><Relationship Id="rId7" Type="http://schemas.openxmlformats.org/officeDocument/2006/relationships/image" Target="../media/image50.png"/><Relationship Id="rId6" Type="http://schemas.openxmlformats.org/officeDocument/2006/relationships/image" Target="../media/image348.png"/><Relationship Id="rId5" Type="http://schemas.openxmlformats.org/officeDocument/2006/relationships/image" Target="../media/image347.png"/><Relationship Id="rId4" Type="http://schemas.openxmlformats.org/officeDocument/2006/relationships/image" Target="../media/image346.png"/><Relationship Id="rId3" Type="http://schemas.openxmlformats.org/officeDocument/2006/relationships/image" Target="../media/image345.png"/><Relationship Id="rId2" Type="http://schemas.openxmlformats.org/officeDocument/2006/relationships/image" Target="../media/image344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349.png"/><Relationship Id="rId16" Type="http://schemas.openxmlformats.org/officeDocument/2006/relationships/image" Target="../media/image29.png"/><Relationship Id="rId15" Type="http://schemas.openxmlformats.org/officeDocument/2006/relationships/image" Target="../media/image355.png"/><Relationship Id="rId14" Type="http://schemas.openxmlformats.org/officeDocument/2006/relationships/image" Target="../media/image354.png"/><Relationship Id="rId13" Type="http://schemas.openxmlformats.org/officeDocument/2006/relationships/image" Target="../media/image53.png"/><Relationship Id="rId12" Type="http://schemas.openxmlformats.org/officeDocument/2006/relationships/image" Target="../media/image353.png"/><Relationship Id="rId11" Type="http://schemas.openxmlformats.org/officeDocument/2006/relationships/image" Target="../media/image352.png"/><Relationship Id="rId10" Type="http://schemas.openxmlformats.org/officeDocument/2006/relationships/image" Target="../media/image351.png"/><Relationship Id="rId1" Type="http://schemas.openxmlformats.org/officeDocument/2006/relationships/image" Target="../media/image343.png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357.png"/><Relationship Id="rId7" Type="http://schemas.openxmlformats.org/officeDocument/2006/relationships/image" Target="../media/image356.png"/><Relationship Id="rId6" Type="http://schemas.openxmlformats.org/officeDocument/2006/relationships/image" Target="../media/image348.png"/><Relationship Id="rId5" Type="http://schemas.openxmlformats.org/officeDocument/2006/relationships/image" Target="../media/image347.png"/><Relationship Id="rId4" Type="http://schemas.openxmlformats.org/officeDocument/2006/relationships/image" Target="../media/image346.png"/><Relationship Id="rId3" Type="http://schemas.openxmlformats.org/officeDocument/2006/relationships/image" Target="../media/image345.png"/><Relationship Id="rId2" Type="http://schemas.openxmlformats.org/officeDocument/2006/relationships/image" Target="../media/image344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362.png"/><Relationship Id="rId16" Type="http://schemas.openxmlformats.org/officeDocument/2006/relationships/image" Target="../media/image229.png"/><Relationship Id="rId15" Type="http://schemas.openxmlformats.org/officeDocument/2006/relationships/image" Target="../media/image361.png"/><Relationship Id="rId14" Type="http://schemas.openxmlformats.org/officeDocument/2006/relationships/image" Target="../media/image360.png"/><Relationship Id="rId13" Type="http://schemas.openxmlformats.org/officeDocument/2006/relationships/image" Target="../media/image359.png"/><Relationship Id="rId12" Type="http://schemas.openxmlformats.org/officeDocument/2006/relationships/image" Target="../media/image252.png"/><Relationship Id="rId11" Type="http://schemas.openxmlformats.org/officeDocument/2006/relationships/image" Target="../media/image7.png"/><Relationship Id="rId10" Type="http://schemas.openxmlformats.org/officeDocument/2006/relationships/image" Target="../media/image358.png"/><Relationship Id="rId1" Type="http://schemas.openxmlformats.org/officeDocument/2006/relationships/image" Target="../media/image343.png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357.png"/><Relationship Id="rId7" Type="http://schemas.openxmlformats.org/officeDocument/2006/relationships/image" Target="../media/image356.png"/><Relationship Id="rId6" Type="http://schemas.openxmlformats.org/officeDocument/2006/relationships/image" Target="../media/image348.png"/><Relationship Id="rId5" Type="http://schemas.openxmlformats.org/officeDocument/2006/relationships/image" Target="../media/image347.png"/><Relationship Id="rId4" Type="http://schemas.openxmlformats.org/officeDocument/2006/relationships/image" Target="../media/image346.png"/><Relationship Id="rId3" Type="http://schemas.openxmlformats.org/officeDocument/2006/relationships/image" Target="../media/image345.png"/><Relationship Id="rId24" Type="http://schemas.openxmlformats.org/officeDocument/2006/relationships/slideLayout" Target="../slideLayouts/slideLayout5.xml"/><Relationship Id="rId23" Type="http://schemas.openxmlformats.org/officeDocument/2006/relationships/image" Target="../media/image362.png"/><Relationship Id="rId22" Type="http://schemas.openxmlformats.org/officeDocument/2006/relationships/image" Target="../media/image29.png"/><Relationship Id="rId21" Type="http://schemas.openxmlformats.org/officeDocument/2006/relationships/image" Target="../media/image44.png"/><Relationship Id="rId20" Type="http://schemas.openxmlformats.org/officeDocument/2006/relationships/image" Target="../media/image365.png"/><Relationship Id="rId2" Type="http://schemas.openxmlformats.org/officeDocument/2006/relationships/image" Target="../media/image344.png"/><Relationship Id="rId19" Type="http://schemas.openxmlformats.org/officeDocument/2006/relationships/image" Target="../media/image354.png"/><Relationship Id="rId18" Type="http://schemas.openxmlformats.org/officeDocument/2006/relationships/image" Target="../media/image203.png"/><Relationship Id="rId17" Type="http://schemas.openxmlformats.org/officeDocument/2006/relationships/image" Target="../media/image364.png"/><Relationship Id="rId16" Type="http://schemas.openxmlformats.org/officeDocument/2006/relationships/image" Target="../media/image363.png"/><Relationship Id="rId15" Type="http://schemas.openxmlformats.org/officeDocument/2006/relationships/image" Target="../media/image361.png"/><Relationship Id="rId14" Type="http://schemas.openxmlformats.org/officeDocument/2006/relationships/image" Target="../media/image360.png"/><Relationship Id="rId13" Type="http://schemas.openxmlformats.org/officeDocument/2006/relationships/image" Target="../media/image359.png"/><Relationship Id="rId12" Type="http://schemas.openxmlformats.org/officeDocument/2006/relationships/image" Target="../media/image252.png"/><Relationship Id="rId11" Type="http://schemas.openxmlformats.org/officeDocument/2006/relationships/image" Target="../media/image7.png"/><Relationship Id="rId10" Type="http://schemas.openxmlformats.org/officeDocument/2006/relationships/image" Target="../media/image358.png"/><Relationship Id="rId1" Type="http://schemas.openxmlformats.org/officeDocument/2006/relationships/image" Target="../media/image343.png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357.png"/><Relationship Id="rId7" Type="http://schemas.openxmlformats.org/officeDocument/2006/relationships/image" Target="../media/image356.png"/><Relationship Id="rId6" Type="http://schemas.openxmlformats.org/officeDocument/2006/relationships/image" Target="../media/image348.png"/><Relationship Id="rId5" Type="http://schemas.openxmlformats.org/officeDocument/2006/relationships/image" Target="../media/image347.png"/><Relationship Id="rId4" Type="http://schemas.openxmlformats.org/officeDocument/2006/relationships/image" Target="../media/image346.png"/><Relationship Id="rId3" Type="http://schemas.openxmlformats.org/officeDocument/2006/relationships/image" Target="../media/image345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362.png"/><Relationship Id="rId2" Type="http://schemas.openxmlformats.org/officeDocument/2006/relationships/image" Target="../media/image344.png"/><Relationship Id="rId19" Type="http://schemas.openxmlformats.org/officeDocument/2006/relationships/image" Target="../media/image29.png"/><Relationship Id="rId18" Type="http://schemas.openxmlformats.org/officeDocument/2006/relationships/image" Target="../media/image198.png"/><Relationship Id="rId17" Type="http://schemas.openxmlformats.org/officeDocument/2006/relationships/image" Target="../media/image366.png"/><Relationship Id="rId16" Type="http://schemas.openxmlformats.org/officeDocument/2006/relationships/image" Target="../media/image66.png"/><Relationship Id="rId15" Type="http://schemas.openxmlformats.org/officeDocument/2006/relationships/image" Target="../media/image361.png"/><Relationship Id="rId14" Type="http://schemas.openxmlformats.org/officeDocument/2006/relationships/image" Target="../media/image360.png"/><Relationship Id="rId13" Type="http://schemas.openxmlformats.org/officeDocument/2006/relationships/image" Target="../media/image359.png"/><Relationship Id="rId12" Type="http://schemas.openxmlformats.org/officeDocument/2006/relationships/image" Target="../media/image252.png"/><Relationship Id="rId11" Type="http://schemas.openxmlformats.org/officeDocument/2006/relationships/image" Target="../media/image7.png"/><Relationship Id="rId10" Type="http://schemas.openxmlformats.org/officeDocument/2006/relationships/image" Target="../media/image358.png"/><Relationship Id="rId1" Type="http://schemas.openxmlformats.org/officeDocument/2006/relationships/image" Target="../media/image343.png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357.png"/><Relationship Id="rId7" Type="http://schemas.openxmlformats.org/officeDocument/2006/relationships/image" Target="../media/image356.png"/><Relationship Id="rId6" Type="http://schemas.openxmlformats.org/officeDocument/2006/relationships/image" Target="../media/image348.png"/><Relationship Id="rId5" Type="http://schemas.openxmlformats.org/officeDocument/2006/relationships/image" Target="../media/image347.png"/><Relationship Id="rId4" Type="http://schemas.openxmlformats.org/officeDocument/2006/relationships/image" Target="../media/image346.png"/><Relationship Id="rId31" Type="http://schemas.openxmlformats.org/officeDocument/2006/relationships/slideLayout" Target="../slideLayouts/slideLayout5.xml"/><Relationship Id="rId30" Type="http://schemas.openxmlformats.org/officeDocument/2006/relationships/image" Target="../media/image362.png"/><Relationship Id="rId3" Type="http://schemas.openxmlformats.org/officeDocument/2006/relationships/image" Target="../media/image345.png"/><Relationship Id="rId29" Type="http://schemas.openxmlformats.org/officeDocument/2006/relationships/image" Target="../media/image29.png"/><Relationship Id="rId28" Type="http://schemas.openxmlformats.org/officeDocument/2006/relationships/image" Target="../media/image373.png"/><Relationship Id="rId27" Type="http://schemas.openxmlformats.org/officeDocument/2006/relationships/image" Target="../media/image372.png"/><Relationship Id="rId26" Type="http://schemas.openxmlformats.org/officeDocument/2006/relationships/image" Target="../media/image371.png"/><Relationship Id="rId25" Type="http://schemas.openxmlformats.org/officeDocument/2006/relationships/image" Target="../media/image370.png"/><Relationship Id="rId24" Type="http://schemas.openxmlformats.org/officeDocument/2006/relationships/image" Target="../media/image299.png"/><Relationship Id="rId23" Type="http://schemas.openxmlformats.org/officeDocument/2006/relationships/image" Target="../media/image369.png"/><Relationship Id="rId22" Type="http://schemas.openxmlformats.org/officeDocument/2006/relationships/image" Target="../media/image368.png"/><Relationship Id="rId21" Type="http://schemas.openxmlformats.org/officeDocument/2006/relationships/image" Target="../media/image203.png"/><Relationship Id="rId20" Type="http://schemas.openxmlformats.org/officeDocument/2006/relationships/image" Target="../media/image367.png"/><Relationship Id="rId2" Type="http://schemas.openxmlformats.org/officeDocument/2006/relationships/image" Target="../media/image344.png"/><Relationship Id="rId19" Type="http://schemas.openxmlformats.org/officeDocument/2006/relationships/image" Target="../media/image363.png"/><Relationship Id="rId18" Type="http://schemas.openxmlformats.org/officeDocument/2006/relationships/image" Target="../media/image198.png"/><Relationship Id="rId17" Type="http://schemas.openxmlformats.org/officeDocument/2006/relationships/image" Target="../media/image366.png"/><Relationship Id="rId16" Type="http://schemas.openxmlformats.org/officeDocument/2006/relationships/image" Target="../media/image66.png"/><Relationship Id="rId15" Type="http://schemas.openxmlformats.org/officeDocument/2006/relationships/image" Target="../media/image361.png"/><Relationship Id="rId14" Type="http://schemas.openxmlformats.org/officeDocument/2006/relationships/image" Target="../media/image360.png"/><Relationship Id="rId13" Type="http://schemas.openxmlformats.org/officeDocument/2006/relationships/image" Target="../media/image359.png"/><Relationship Id="rId12" Type="http://schemas.openxmlformats.org/officeDocument/2006/relationships/image" Target="../media/image252.png"/><Relationship Id="rId11" Type="http://schemas.openxmlformats.org/officeDocument/2006/relationships/image" Target="../media/image7.png"/><Relationship Id="rId10" Type="http://schemas.openxmlformats.org/officeDocument/2006/relationships/image" Target="../media/image358.png"/><Relationship Id="rId1" Type="http://schemas.openxmlformats.org/officeDocument/2006/relationships/image" Target="../media/image343.png"/></Relationships>
</file>

<file path=ppt/slides/_rels/slide7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10.png"/><Relationship Id="rId5" Type="http://schemas.openxmlformats.org/officeDocument/2006/relationships/image" Target="../media/image307.png"/><Relationship Id="rId4" Type="http://schemas.openxmlformats.org/officeDocument/2006/relationships/image" Target="../media/image274.png"/><Relationship Id="rId3" Type="http://schemas.openxmlformats.org/officeDocument/2006/relationships/image" Target="../media/image374.png"/><Relationship Id="rId2" Type="http://schemas.openxmlformats.org/officeDocument/2006/relationships/image" Target="../media/image306.png"/><Relationship Id="rId1" Type="http://schemas.openxmlformats.org/officeDocument/2006/relationships/image" Target="../media/image301.png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0.png"/><Relationship Id="rId8" Type="http://schemas.openxmlformats.org/officeDocument/2006/relationships/image" Target="../media/image375.png"/><Relationship Id="rId7" Type="http://schemas.openxmlformats.org/officeDocument/2006/relationships/image" Target="../media/image308.png"/><Relationship Id="rId6" Type="http://schemas.openxmlformats.org/officeDocument/2006/relationships/image" Target="../media/image110.png"/><Relationship Id="rId5" Type="http://schemas.openxmlformats.org/officeDocument/2006/relationships/image" Target="../media/image307.png"/><Relationship Id="rId4" Type="http://schemas.openxmlformats.org/officeDocument/2006/relationships/image" Target="../media/image274.png"/><Relationship Id="rId3" Type="http://schemas.openxmlformats.org/officeDocument/2006/relationships/image" Target="../media/image374.png"/><Relationship Id="rId2" Type="http://schemas.openxmlformats.org/officeDocument/2006/relationships/image" Target="../media/image30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347.png"/><Relationship Id="rId1" Type="http://schemas.openxmlformats.org/officeDocument/2006/relationships/image" Target="../media/image301.png"/></Relationships>
</file>

<file path=ppt/slides/_rels/slide7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0.png"/><Relationship Id="rId8" Type="http://schemas.openxmlformats.org/officeDocument/2006/relationships/image" Target="../media/image375.png"/><Relationship Id="rId7" Type="http://schemas.openxmlformats.org/officeDocument/2006/relationships/image" Target="../media/image308.png"/><Relationship Id="rId6" Type="http://schemas.openxmlformats.org/officeDocument/2006/relationships/image" Target="../media/image110.png"/><Relationship Id="rId5" Type="http://schemas.openxmlformats.org/officeDocument/2006/relationships/image" Target="../media/image307.png"/><Relationship Id="rId4" Type="http://schemas.openxmlformats.org/officeDocument/2006/relationships/image" Target="../media/image274.png"/><Relationship Id="rId3" Type="http://schemas.openxmlformats.org/officeDocument/2006/relationships/image" Target="../media/image374.png"/><Relationship Id="rId2" Type="http://schemas.openxmlformats.org/officeDocument/2006/relationships/image" Target="../media/image306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311.png"/><Relationship Id="rId10" Type="http://schemas.openxmlformats.org/officeDocument/2006/relationships/image" Target="../media/image347.png"/><Relationship Id="rId1" Type="http://schemas.openxmlformats.org/officeDocument/2006/relationships/image" Target="../media/image30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82.png"/><Relationship Id="rId15" Type="http://schemas.openxmlformats.org/officeDocument/2006/relationships/image" Target="../media/image81.png"/><Relationship Id="rId14" Type="http://schemas.openxmlformats.org/officeDocument/2006/relationships/image" Target="../media/image80.png"/><Relationship Id="rId13" Type="http://schemas.openxmlformats.org/officeDocument/2006/relationships/image" Target="../media/image79.png"/><Relationship Id="rId12" Type="http://schemas.openxmlformats.org/officeDocument/2006/relationships/image" Target="../media/image78.png"/><Relationship Id="rId11" Type="http://schemas.openxmlformats.org/officeDocument/2006/relationships/image" Target="../media/image77.png"/><Relationship Id="rId10" Type="http://schemas.openxmlformats.org/officeDocument/2006/relationships/image" Target="../media/image76.png"/><Relationship Id="rId1" Type="http://schemas.openxmlformats.org/officeDocument/2006/relationships/image" Target="../media/image19.png"/></Relationships>
</file>

<file path=ppt/slides/_rels/slide8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0.png"/><Relationship Id="rId8" Type="http://schemas.openxmlformats.org/officeDocument/2006/relationships/image" Target="../media/image375.png"/><Relationship Id="rId7" Type="http://schemas.openxmlformats.org/officeDocument/2006/relationships/image" Target="../media/image308.png"/><Relationship Id="rId6" Type="http://schemas.openxmlformats.org/officeDocument/2006/relationships/image" Target="../media/image110.png"/><Relationship Id="rId5" Type="http://schemas.openxmlformats.org/officeDocument/2006/relationships/image" Target="../media/image307.png"/><Relationship Id="rId4" Type="http://schemas.openxmlformats.org/officeDocument/2006/relationships/image" Target="../media/image274.png"/><Relationship Id="rId3" Type="http://schemas.openxmlformats.org/officeDocument/2006/relationships/image" Target="../media/image374.png"/><Relationship Id="rId2" Type="http://schemas.openxmlformats.org/officeDocument/2006/relationships/image" Target="../media/image306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346.png"/><Relationship Id="rId12" Type="http://schemas.openxmlformats.org/officeDocument/2006/relationships/image" Target="../media/image321.png"/><Relationship Id="rId11" Type="http://schemas.openxmlformats.org/officeDocument/2006/relationships/image" Target="../media/image311.png"/><Relationship Id="rId10" Type="http://schemas.openxmlformats.org/officeDocument/2006/relationships/image" Target="../media/image347.png"/><Relationship Id="rId1" Type="http://schemas.openxmlformats.org/officeDocument/2006/relationships/image" Target="../media/image301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7.png"/><Relationship Id="rId6" Type="http://schemas.openxmlformats.org/officeDocument/2006/relationships/image" Target="../media/image47.png"/><Relationship Id="rId5" Type="http://schemas.openxmlformats.org/officeDocument/2006/relationships/image" Target="../media/image78.png"/><Relationship Id="rId4" Type="http://schemas.openxmlformats.org/officeDocument/2006/relationships/image" Target="../media/image378.png"/><Relationship Id="rId3" Type="http://schemas.openxmlformats.org/officeDocument/2006/relationships/image" Target="../media/image139.png"/><Relationship Id="rId2" Type="http://schemas.openxmlformats.org/officeDocument/2006/relationships/image" Target="../media/image377.png"/><Relationship Id="rId1" Type="http://schemas.openxmlformats.org/officeDocument/2006/relationships/image" Target="../media/image376.png"/></Relationships>
</file>

<file path=ppt/slides/_rels/slide8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9.png"/><Relationship Id="rId8" Type="http://schemas.openxmlformats.org/officeDocument/2006/relationships/image" Target="../media/image108.png"/><Relationship Id="rId7" Type="http://schemas.openxmlformats.org/officeDocument/2006/relationships/image" Target="../media/image107.png"/><Relationship Id="rId6" Type="http://schemas.openxmlformats.org/officeDocument/2006/relationships/image" Target="../media/image47.png"/><Relationship Id="rId5" Type="http://schemas.openxmlformats.org/officeDocument/2006/relationships/image" Target="../media/image78.png"/><Relationship Id="rId4" Type="http://schemas.openxmlformats.org/officeDocument/2006/relationships/image" Target="../media/image378.png"/><Relationship Id="rId3" Type="http://schemas.openxmlformats.org/officeDocument/2006/relationships/image" Target="../media/image139.png"/><Relationship Id="rId2" Type="http://schemas.openxmlformats.org/officeDocument/2006/relationships/image" Target="../media/image377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380.png"/><Relationship Id="rId10" Type="http://schemas.openxmlformats.org/officeDocument/2006/relationships/image" Target="../media/image354.png"/><Relationship Id="rId1" Type="http://schemas.openxmlformats.org/officeDocument/2006/relationships/image" Target="../media/image376.png"/></Relationships>
</file>

<file path=ppt/slides/_rels/slide8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9.png"/><Relationship Id="rId8" Type="http://schemas.openxmlformats.org/officeDocument/2006/relationships/image" Target="../media/image108.png"/><Relationship Id="rId7" Type="http://schemas.openxmlformats.org/officeDocument/2006/relationships/image" Target="../media/image107.png"/><Relationship Id="rId6" Type="http://schemas.openxmlformats.org/officeDocument/2006/relationships/image" Target="../media/image47.png"/><Relationship Id="rId5" Type="http://schemas.openxmlformats.org/officeDocument/2006/relationships/image" Target="../media/image78.png"/><Relationship Id="rId4" Type="http://schemas.openxmlformats.org/officeDocument/2006/relationships/image" Target="../media/image378.png"/><Relationship Id="rId3" Type="http://schemas.openxmlformats.org/officeDocument/2006/relationships/image" Target="../media/image139.png"/><Relationship Id="rId2" Type="http://schemas.openxmlformats.org/officeDocument/2006/relationships/image" Target="../media/image377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383.png"/><Relationship Id="rId17" Type="http://schemas.openxmlformats.org/officeDocument/2006/relationships/image" Target="../media/image382.png"/><Relationship Id="rId16" Type="http://schemas.openxmlformats.org/officeDocument/2006/relationships/image" Target="../media/image381.png"/><Relationship Id="rId15" Type="http://schemas.openxmlformats.org/officeDocument/2006/relationships/image" Target="../media/image82.png"/><Relationship Id="rId14" Type="http://schemas.openxmlformats.org/officeDocument/2006/relationships/image" Target="../media/image24.png"/><Relationship Id="rId13" Type="http://schemas.openxmlformats.org/officeDocument/2006/relationships/image" Target="../media/image46.png"/><Relationship Id="rId12" Type="http://schemas.openxmlformats.org/officeDocument/2006/relationships/image" Target="../media/image45.png"/><Relationship Id="rId11" Type="http://schemas.openxmlformats.org/officeDocument/2006/relationships/image" Target="../media/image380.png"/><Relationship Id="rId10" Type="http://schemas.openxmlformats.org/officeDocument/2006/relationships/image" Target="../media/image354.png"/><Relationship Id="rId1" Type="http://schemas.openxmlformats.org/officeDocument/2006/relationships/image" Target="../media/image376.png"/></Relationships>
</file>

<file path=ppt/slides/_rels/slide8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107.png"/><Relationship Id="rId4" Type="http://schemas.openxmlformats.org/officeDocument/2006/relationships/image" Target="../media/image385.png"/><Relationship Id="rId3" Type="http://schemas.openxmlformats.org/officeDocument/2006/relationships/image" Target="../media/image91.png"/><Relationship Id="rId2" Type="http://schemas.openxmlformats.org/officeDocument/2006/relationships/image" Target="../media/image384.png"/><Relationship Id="rId1" Type="http://schemas.openxmlformats.org/officeDocument/2006/relationships/image" Target="../media/image376.png"/></Relationships>
</file>

<file path=ppt/slides/_rels/slide8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7.png"/><Relationship Id="rId8" Type="http://schemas.openxmlformats.org/officeDocument/2006/relationships/image" Target="../media/image386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107.png"/><Relationship Id="rId4" Type="http://schemas.openxmlformats.org/officeDocument/2006/relationships/image" Target="../media/image385.png"/><Relationship Id="rId3" Type="http://schemas.openxmlformats.org/officeDocument/2006/relationships/image" Target="../media/image91.png"/><Relationship Id="rId2" Type="http://schemas.openxmlformats.org/officeDocument/2006/relationships/image" Target="../media/image384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29.png"/><Relationship Id="rId13" Type="http://schemas.openxmlformats.org/officeDocument/2006/relationships/image" Target="../media/image174.png"/><Relationship Id="rId12" Type="http://schemas.openxmlformats.org/officeDocument/2006/relationships/image" Target="../media/image388.png"/><Relationship Id="rId11" Type="http://schemas.openxmlformats.org/officeDocument/2006/relationships/image" Target="../media/image38.png"/><Relationship Id="rId10" Type="http://schemas.openxmlformats.org/officeDocument/2006/relationships/image" Target="../media/image352.png"/><Relationship Id="rId1" Type="http://schemas.openxmlformats.org/officeDocument/2006/relationships/image" Target="../media/image376.png"/></Relationships>
</file>

<file path=ppt/slides/_rels/slide8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7.png"/><Relationship Id="rId8" Type="http://schemas.openxmlformats.org/officeDocument/2006/relationships/image" Target="../media/image386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107.png"/><Relationship Id="rId4" Type="http://schemas.openxmlformats.org/officeDocument/2006/relationships/image" Target="../media/image385.png"/><Relationship Id="rId3" Type="http://schemas.openxmlformats.org/officeDocument/2006/relationships/image" Target="../media/image91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29.png"/><Relationship Id="rId2" Type="http://schemas.openxmlformats.org/officeDocument/2006/relationships/image" Target="../media/image384.png"/><Relationship Id="rId19" Type="http://schemas.openxmlformats.org/officeDocument/2006/relationships/image" Target="../media/image391.png"/><Relationship Id="rId18" Type="http://schemas.openxmlformats.org/officeDocument/2006/relationships/image" Target="../media/image390.png"/><Relationship Id="rId17" Type="http://schemas.openxmlformats.org/officeDocument/2006/relationships/image" Target="../media/image389.png"/><Relationship Id="rId16" Type="http://schemas.openxmlformats.org/officeDocument/2006/relationships/image" Target="../media/image78.png"/><Relationship Id="rId15" Type="http://schemas.openxmlformats.org/officeDocument/2006/relationships/image" Target="../media/image62.png"/><Relationship Id="rId14" Type="http://schemas.openxmlformats.org/officeDocument/2006/relationships/image" Target="../media/image61.png"/><Relationship Id="rId13" Type="http://schemas.openxmlformats.org/officeDocument/2006/relationships/image" Target="../media/image174.png"/><Relationship Id="rId12" Type="http://schemas.openxmlformats.org/officeDocument/2006/relationships/image" Target="../media/image388.png"/><Relationship Id="rId11" Type="http://schemas.openxmlformats.org/officeDocument/2006/relationships/image" Target="../media/image38.png"/><Relationship Id="rId10" Type="http://schemas.openxmlformats.org/officeDocument/2006/relationships/image" Target="../media/image352.png"/><Relationship Id="rId1" Type="http://schemas.openxmlformats.org/officeDocument/2006/relationships/image" Target="../media/image376.png"/></Relationships>
</file>

<file path=ppt/slides/_rels/slide8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9.png"/><Relationship Id="rId7" Type="http://schemas.openxmlformats.org/officeDocument/2006/relationships/image" Target="../media/image397.png"/><Relationship Id="rId6" Type="http://schemas.openxmlformats.org/officeDocument/2006/relationships/image" Target="../media/image396.png"/><Relationship Id="rId5" Type="http://schemas.openxmlformats.org/officeDocument/2006/relationships/image" Target="../media/image395.png"/><Relationship Id="rId4" Type="http://schemas.openxmlformats.org/officeDocument/2006/relationships/image" Target="../media/image394.png"/><Relationship Id="rId3" Type="http://schemas.openxmlformats.org/officeDocument/2006/relationships/image" Target="../media/image390.png"/><Relationship Id="rId2" Type="http://schemas.openxmlformats.org/officeDocument/2006/relationships/image" Target="../media/image393.png"/><Relationship Id="rId1" Type="http://schemas.openxmlformats.org/officeDocument/2006/relationships/image" Target="../media/image392.png"/></Relationships>
</file>

<file path=ppt/slides/_rels/slide8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2.png"/><Relationship Id="rId8" Type="http://schemas.openxmlformats.org/officeDocument/2006/relationships/image" Target="../media/image29.png"/><Relationship Id="rId7" Type="http://schemas.openxmlformats.org/officeDocument/2006/relationships/image" Target="../media/image397.png"/><Relationship Id="rId6" Type="http://schemas.openxmlformats.org/officeDocument/2006/relationships/image" Target="../media/image396.png"/><Relationship Id="rId5" Type="http://schemas.openxmlformats.org/officeDocument/2006/relationships/image" Target="../media/image395.png"/><Relationship Id="rId4" Type="http://schemas.openxmlformats.org/officeDocument/2006/relationships/image" Target="../media/image394.png"/><Relationship Id="rId3" Type="http://schemas.openxmlformats.org/officeDocument/2006/relationships/image" Target="../media/image390.png"/><Relationship Id="rId2" Type="http://schemas.openxmlformats.org/officeDocument/2006/relationships/image" Target="../media/image393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92.png"/></Relationships>
</file>

<file path=ppt/slides/_rels/slide8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02.png"/><Relationship Id="rId7" Type="http://schemas.openxmlformats.org/officeDocument/2006/relationships/image" Target="../media/image323.png"/><Relationship Id="rId6" Type="http://schemas.openxmlformats.org/officeDocument/2006/relationships/image" Target="../media/image401.png"/><Relationship Id="rId5" Type="http://schemas.openxmlformats.org/officeDocument/2006/relationships/image" Target="../media/image400.png"/><Relationship Id="rId4" Type="http://schemas.openxmlformats.org/officeDocument/2006/relationships/image" Target="../media/image64.png"/><Relationship Id="rId3" Type="http://schemas.openxmlformats.org/officeDocument/2006/relationships/image" Target="../media/image399.png"/><Relationship Id="rId2" Type="http://schemas.openxmlformats.org/officeDocument/2006/relationships/image" Target="../media/image50.png"/><Relationship Id="rId1" Type="http://schemas.openxmlformats.org/officeDocument/2006/relationships/image" Target="../media/image39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9.png"/><Relationship Id="rId7" Type="http://schemas.openxmlformats.org/officeDocument/2006/relationships/image" Target="../media/image89.png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9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402.png"/><Relationship Id="rId7" Type="http://schemas.openxmlformats.org/officeDocument/2006/relationships/image" Target="../media/image323.png"/><Relationship Id="rId6" Type="http://schemas.openxmlformats.org/officeDocument/2006/relationships/image" Target="../media/image401.png"/><Relationship Id="rId5" Type="http://schemas.openxmlformats.org/officeDocument/2006/relationships/image" Target="../media/image400.png"/><Relationship Id="rId4" Type="http://schemas.openxmlformats.org/officeDocument/2006/relationships/image" Target="../media/image64.png"/><Relationship Id="rId3" Type="http://schemas.openxmlformats.org/officeDocument/2006/relationships/image" Target="../media/image399.png"/><Relationship Id="rId2" Type="http://schemas.openxmlformats.org/officeDocument/2006/relationships/image" Target="../media/image50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07.png"/><Relationship Id="rId12" Type="http://schemas.openxmlformats.org/officeDocument/2006/relationships/image" Target="../media/image405.png"/><Relationship Id="rId11" Type="http://schemas.openxmlformats.org/officeDocument/2006/relationships/image" Target="../media/image404.png"/><Relationship Id="rId10" Type="http://schemas.openxmlformats.org/officeDocument/2006/relationships/image" Target="../media/image403.png"/><Relationship Id="rId1" Type="http://schemas.openxmlformats.org/officeDocument/2006/relationships/image" Target="../media/image398.png"/></Relationships>
</file>

<file path=ppt/slides/_rels/slide9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402.png"/><Relationship Id="rId7" Type="http://schemas.openxmlformats.org/officeDocument/2006/relationships/image" Target="../media/image323.png"/><Relationship Id="rId6" Type="http://schemas.openxmlformats.org/officeDocument/2006/relationships/image" Target="../media/image401.png"/><Relationship Id="rId5" Type="http://schemas.openxmlformats.org/officeDocument/2006/relationships/image" Target="../media/image400.png"/><Relationship Id="rId4" Type="http://schemas.openxmlformats.org/officeDocument/2006/relationships/image" Target="../media/image64.png"/><Relationship Id="rId3" Type="http://schemas.openxmlformats.org/officeDocument/2006/relationships/image" Target="../media/image399.png"/><Relationship Id="rId2" Type="http://schemas.openxmlformats.org/officeDocument/2006/relationships/image" Target="../media/image50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352.png"/><Relationship Id="rId16" Type="http://schemas.openxmlformats.org/officeDocument/2006/relationships/image" Target="../media/image408.png"/><Relationship Id="rId15" Type="http://schemas.openxmlformats.org/officeDocument/2006/relationships/image" Target="../media/image407.png"/><Relationship Id="rId14" Type="http://schemas.openxmlformats.org/officeDocument/2006/relationships/image" Target="../media/image406.png"/><Relationship Id="rId13" Type="http://schemas.openxmlformats.org/officeDocument/2006/relationships/image" Target="../media/image107.png"/><Relationship Id="rId12" Type="http://schemas.openxmlformats.org/officeDocument/2006/relationships/image" Target="../media/image405.png"/><Relationship Id="rId11" Type="http://schemas.openxmlformats.org/officeDocument/2006/relationships/image" Target="../media/image404.png"/><Relationship Id="rId10" Type="http://schemas.openxmlformats.org/officeDocument/2006/relationships/image" Target="../media/image403.png"/><Relationship Id="rId1" Type="http://schemas.openxmlformats.org/officeDocument/2006/relationships/image" Target="../media/image398.png"/></Relationships>
</file>

<file path=ppt/slides/_rels/slide9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402.png"/><Relationship Id="rId7" Type="http://schemas.openxmlformats.org/officeDocument/2006/relationships/image" Target="../media/image323.png"/><Relationship Id="rId6" Type="http://schemas.openxmlformats.org/officeDocument/2006/relationships/image" Target="../media/image401.png"/><Relationship Id="rId5" Type="http://schemas.openxmlformats.org/officeDocument/2006/relationships/image" Target="../media/image400.png"/><Relationship Id="rId4" Type="http://schemas.openxmlformats.org/officeDocument/2006/relationships/image" Target="../media/image64.png"/><Relationship Id="rId3" Type="http://schemas.openxmlformats.org/officeDocument/2006/relationships/image" Target="../media/image399.png"/><Relationship Id="rId24" Type="http://schemas.openxmlformats.org/officeDocument/2006/relationships/slideLayout" Target="../slideLayouts/slideLayout5.xml"/><Relationship Id="rId23" Type="http://schemas.openxmlformats.org/officeDocument/2006/relationships/image" Target="../media/image342.png"/><Relationship Id="rId22" Type="http://schemas.openxmlformats.org/officeDocument/2006/relationships/image" Target="../media/image77.png"/><Relationship Id="rId21" Type="http://schemas.openxmlformats.org/officeDocument/2006/relationships/image" Target="../media/image131.png"/><Relationship Id="rId20" Type="http://schemas.openxmlformats.org/officeDocument/2006/relationships/image" Target="../media/image410.png"/><Relationship Id="rId2" Type="http://schemas.openxmlformats.org/officeDocument/2006/relationships/image" Target="../media/image50.png"/><Relationship Id="rId19" Type="http://schemas.openxmlformats.org/officeDocument/2006/relationships/image" Target="../media/image409.png"/><Relationship Id="rId18" Type="http://schemas.openxmlformats.org/officeDocument/2006/relationships/image" Target="../media/image78.png"/><Relationship Id="rId17" Type="http://schemas.openxmlformats.org/officeDocument/2006/relationships/image" Target="../media/image352.png"/><Relationship Id="rId16" Type="http://schemas.openxmlformats.org/officeDocument/2006/relationships/image" Target="../media/image408.png"/><Relationship Id="rId15" Type="http://schemas.openxmlformats.org/officeDocument/2006/relationships/image" Target="../media/image407.png"/><Relationship Id="rId14" Type="http://schemas.openxmlformats.org/officeDocument/2006/relationships/image" Target="../media/image406.png"/><Relationship Id="rId13" Type="http://schemas.openxmlformats.org/officeDocument/2006/relationships/image" Target="../media/image107.png"/><Relationship Id="rId12" Type="http://schemas.openxmlformats.org/officeDocument/2006/relationships/image" Target="../media/image405.png"/><Relationship Id="rId11" Type="http://schemas.openxmlformats.org/officeDocument/2006/relationships/image" Target="../media/image404.png"/><Relationship Id="rId10" Type="http://schemas.openxmlformats.org/officeDocument/2006/relationships/image" Target="../media/image403.png"/><Relationship Id="rId1" Type="http://schemas.openxmlformats.org/officeDocument/2006/relationships/image" Target="../media/image398.png"/></Relationships>
</file>

<file path=ppt/slides/_rels/slide9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402.png"/><Relationship Id="rId7" Type="http://schemas.openxmlformats.org/officeDocument/2006/relationships/image" Target="../media/image323.png"/><Relationship Id="rId6" Type="http://schemas.openxmlformats.org/officeDocument/2006/relationships/image" Target="../media/image401.png"/><Relationship Id="rId5" Type="http://schemas.openxmlformats.org/officeDocument/2006/relationships/image" Target="../media/image400.png"/><Relationship Id="rId4" Type="http://schemas.openxmlformats.org/officeDocument/2006/relationships/image" Target="../media/image64.png"/><Relationship Id="rId30" Type="http://schemas.openxmlformats.org/officeDocument/2006/relationships/slideLayout" Target="../slideLayouts/slideLayout5.xml"/><Relationship Id="rId3" Type="http://schemas.openxmlformats.org/officeDocument/2006/relationships/image" Target="../media/image399.png"/><Relationship Id="rId29" Type="http://schemas.openxmlformats.org/officeDocument/2006/relationships/image" Target="../media/image414.png"/><Relationship Id="rId28" Type="http://schemas.openxmlformats.org/officeDocument/2006/relationships/image" Target="../media/image35.png"/><Relationship Id="rId27" Type="http://schemas.openxmlformats.org/officeDocument/2006/relationships/image" Target="../media/image413.png"/><Relationship Id="rId26" Type="http://schemas.openxmlformats.org/officeDocument/2006/relationships/image" Target="../media/image412.png"/><Relationship Id="rId25" Type="http://schemas.openxmlformats.org/officeDocument/2006/relationships/image" Target="../media/image145.png"/><Relationship Id="rId24" Type="http://schemas.openxmlformats.org/officeDocument/2006/relationships/image" Target="../media/image411.png"/><Relationship Id="rId23" Type="http://schemas.openxmlformats.org/officeDocument/2006/relationships/image" Target="../media/image342.png"/><Relationship Id="rId22" Type="http://schemas.openxmlformats.org/officeDocument/2006/relationships/image" Target="../media/image77.png"/><Relationship Id="rId21" Type="http://schemas.openxmlformats.org/officeDocument/2006/relationships/image" Target="../media/image131.png"/><Relationship Id="rId20" Type="http://schemas.openxmlformats.org/officeDocument/2006/relationships/image" Target="../media/image410.png"/><Relationship Id="rId2" Type="http://schemas.openxmlformats.org/officeDocument/2006/relationships/image" Target="../media/image50.png"/><Relationship Id="rId19" Type="http://schemas.openxmlformats.org/officeDocument/2006/relationships/image" Target="../media/image409.png"/><Relationship Id="rId18" Type="http://schemas.openxmlformats.org/officeDocument/2006/relationships/image" Target="../media/image78.png"/><Relationship Id="rId17" Type="http://schemas.openxmlformats.org/officeDocument/2006/relationships/image" Target="../media/image352.png"/><Relationship Id="rId16" Type="http://schemas.openxmlformats.org/officeDocument/2006/relationships/image" Target="../media/image408.png"/><Relationship Id="rId15" Type="http://schemas.openxmlformats.org/officeDocument/2006/relationships/image" Target="../media/image407.png"/><Relationship Id="rId14" Type="http://schemas.openxmlformats.org/officeDocument/2006/relationships/image" Target="../media/image406.png"/><Relationship Id="rId13" Type="http://schemas.openxmlformats.org/officeDocument/2006/relationships/image" Target="../media/image107.png"/><Relationship Id="rId12" Type="http://schemas.openxmlformats.org/officeDocument/2006/relationships/image" Target="../media/image405.png"/><Relationship Id="rId11" Type="http://schemas.openxmlformats.org/officeDocument/2006/relationships/image" Target="../media/image404.png"/><Relationship Id="rId10" Type="http://schemas.openxmlformats.org/officeDocument/2006/relationships/image" Target="../media/image403.png"/><Relationship Id="rId1" Type="http://schemas.openxmlformats.org/officeDocument/2006/relationships/image" Target="../media/image398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62.png"/><Relationship Id="rId6" Type="http://schemas.openxmlformats.org/officeDocument/2006/relationships/image" Target="../media/image229.png"/><Relationship Id="rId5" Type="http://schemas.openxmlformats.org/officeDocument/2006/relationships/image" Target="../media/image295.png"/><Relationship Id="rId4" Type="http://schemas.openxmlformats.org/officeDocument/2006/relationships/image" Target="../media/image417.png"/><Relationship Id="rId3" Type="http://schemas.openxmlformats.org/officeDocument/2006/relationships/image" Target="../media/image214.png"/><Relationship Id="rId2" Type="http://schemas.openxmlformats.org/officeDocument/2006/relationships/image" Target="../media/image416.png"/><Relationship Id="rId1" Type="http://schemas.openxmlformats.org/officeDocument/2006/relationships/image" Target="../media/image415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62.png"/><Relationship Id="rId6" Type="http://schemas.openxmlformats.org/officeDocument/2006/relationships/image" Target="../media/image29.png"/><Relationship Id="rId5" Type="http://schemas.openxmlformats.org/officeDocument/2006/relationships/image" Target="../media/image295.png"/><Relationship Id="rId4" Type="http://schemas.openxmlformats.org/officeDocument/2006/relationships/image" Target="../media/image417.png"/><Relationship Id="rId3" Type="http://schemas.openxmlformats.org/officeDocument/2006/relationships/image" Target="../media/image214.png"/><Relationship Id="rId2" Type="http://schemas.openxmlformats.org/officeDocument/2006/relationships/image" Target="../media/image416.png"/><Relationship Id="rId1" Type="http://schemas.openxmlformats.org/officeDocument/2006/relationships/image" Target="../media/image415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62.png"/><Relationship Id="rId6" Type="http://schemas.openxmlformats.org/officeDocument/2006/relationships/image" Target="../media/image29.png"/><Relationship Id="rId5" Type="http://schemas.openxmlformats.org/officeDocument/2006/relationships/image" Target="../media/image295.png"/><Relationship Id="rId4" Type="http://schemas.openxmlformats.org/officeDocument/2006/relationships/image" Target="../media/image417.png"/><Relationship Id="rId3" Type="http://schemas.openxmlformats.org/officeDocument/2006/relationships/image" Target="../media/image214.png"/><Relationship Id="rId2" Type="http://schemas.openxmlformats.org/officeDocument/2006/relationships/image" Target="../media/image416.png"/><Relationship Id="rId1" Type="http://schemas.openxmlformats.org/officeDocument/2006/relationships/image" Target="../media/image4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39268"/>
            <a:ext cx="3492" cy="1828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6642" y="1919935"/>
            <a:ext cx="3916299" cy="5047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2007" y="2711830"/>
            <a:ext cx="3586988" cy="30632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3970020" cy="311150"/>
            <a:chOff x="891539" y="1413002"/>
            <a:chExt cx="3970020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16366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9073" y="1413002"/>
              <a:ext cx="926338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3077" y="1413002"/>
              <a:ext cx="36614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6066" y="1413002"/>
              <a:ext cx="775411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74058" y="1413002"/>
              <a:ext cx="1087119" cy="31089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5940" y="40603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1539" y="4080636"/>
            <a:ext cx="2283079" cy="31089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7583" y="1839936"/>
            <a:ext cx="7899380" cy="133279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5940" y="1392682"/>
            <a:ext cx="7367270" cy="1605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Stream&lt;T&gt;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extends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BaseStream&lt;T,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Stream&lt;T&gt;&gt;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48717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...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1956435" cy="311150"/>
            <a:chOff x="891539" y="1413002"/>
            <a:chExt cx="1956435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338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825" y="1413002"/>
              <a:ext cx="66103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9469" y="1413002"/>
              <a:ext cx="738124" cy="310896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1956435" cy="311150"/>
            <a:chOff x="891539" y="1413002"/>
            <a:chExt cx="1956435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338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825" y="1413002"/>
              <a:ext cx="66103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9469" y="1413002"/>
              <a:ext cx="738124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2480182"/>
            <a:ext cx="7519670" cy="615950"/>
            <a:chOff x="891539" y="2480182"/>
            <a:chExt cx="7519670" cy="61595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2480182"/>
              <a:ext cx="276758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9108" y="2480182"/>
              <a:ext cx="694944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9993" y="2480182"/>
              <a:ext cx="693419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35022" y="2480182"/>
              <a:ext cx="377951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18485" y="2480182"/>
              <a:ext cx="1199032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69486" y="2480182"/>
              <a:ext cx="961428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62550" y="2480182"/>
              <a:ext cx="716889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76976" y="2480182"/>
              <a:ext cx="1116444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02629" y="2480182"/>
              <a:ext cx="1671066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54442" y="2480182"/>
              <a:ext cx="556259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2784982"/>
              <a:ext cx="919975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46757" y="2784982"/>
              <a:ext cx="659130" cy="310896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3155315" cy="311150"/>
            <a:chOff x="891539" y="1413002"/>
            <a:chExt cx="3155315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338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825" y="1413002"/>
              <a:ext cx="66103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9469" y="1413002"/>
              <a:ext cx="114250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7130" y="1413002"/>
              <a:ext cx="779144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30447" y="1413002"/>
              <a:ext cx="216408" cy="310896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3155315" cy="311150"/>
            <a:chOff x="891539" y="1413002"/>
            <a:chExt cx="3155315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338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825" y="1413002"/>
              <a:ext cx="66103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9469" y="1413002"/>
              <a:ext cx="114250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7130" y="1413002"/>
              <a:ext cx="779144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30447" y="1413002"/>
              <a:ext cx="216408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2480182"/>
            <a:ext cx="1385570" cy="311150"/>
            <a:chOff x="891539" y="2480182"/>
            <a:chExt cx="1385570" cy="31115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2480182"/>
              <a:ext cx="624230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1477" y="2480182"/>
              <a:ext cx="817880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12517" y="2480182"/>
              <a:ext cx="164592" cy="310896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3155315" cy="311150"/>
            <a:chOff x="891539" y="1413002"/>
            <a:chExt cx="3155315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338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825" y="1413002"/>
              <a:ext cx="66103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9469" y="1413002"/>
              <a:ext cx="114250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7130" y="1413002"/>
              <a:ext cx="779144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30447" y="1413002"/>
              <a:ext cx="216408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2480182"/>
            <a:ext cx="1385570" cy="311150"/>
            <a:chOff x="891539" y="2480182"/>
            <a:chExt cx="1385570" cy="31115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2480182"/>
              <a:ext cx="624230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1477" y="2480182"/>
              <a:ext cx="817880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12517" y="2480182"/>
              <a:ext cx="164592" cy="310896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91539" y="3013582"/>
            <a:ext cx="7031990" cy="311150"/>
            <a:chOff x="891539" y="3013582"/>
            <a:chExt cx="7031990" cy="31115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539" y="3013582"/>
              <a:ext cx="353974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7020" y="3013582"/>
              <a:ext cx="929259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82977" y="3013582"/>
              <a:ext cx="473659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77693" y="3013582"/>
              <a:ext cx="1073619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83914" y="3013582"/>
              <a:ext cx="523875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03014" y="3013582"/>
              <a:ext cx="1351280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69458" y="3013582"/>
              <a:ext cx="1148422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02985" y="3013582"/>
              <a:ext cx="1178560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14361" y="3013582"/>
              <a:ext cx="708659" cy="310896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891539" y="3546678"/>
            <a:ext cx="6679565" cy="311785"/>
            <a:chOff x="891539" y="3546678"/>
            <a:chExt cx="6679565" cy="311785"/>
          </a:xfrm>
        </p:grpSpPr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91539" y="3546678"/>
              <a:ext cx="1160272" cy="311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35733" y="3546678"/>
              <a:ext cx="475488" cy="311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331973" y="3546678"/>
              <a:ext cx="738835" cy="311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96438" y="3546678"/>
              <a:ext cx="1499997" cy="311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423282" y="3546678"/>
              <a:ext cx="1550669" cy="3112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904864" y="3546678"/>
              <a:ext cx="1666239" cy="311200"/>
            </a:xfrm>
            <a:prstGeom prst="rect">
              <a:avLst/>
            </a:prstGeom>
          </p:spPr>
        </p:pic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4014470" cy="311150"/>
            <a:chOff x="891539" y="1413002"/>
            <a:chExt cx="4014470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608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7385" y="1413002"/>
              <a:ext cx="64739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28697" y="1413002"/>
              <a:ext cx="1447927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73247" y="1413002"/>
              <a:ext cx="420624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07002" y="1413002"/>
              <a:ext cx="1198879" cy="310896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4014470" cy="311150"/>
            <a:chOff x="891539" y="1413002"/>
            <a:chExt cx="4014470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608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7385" y="1413002"/>
              <a:ext cx="64739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28697" y="1413002"/>
              <a:ext cx="1447927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73247" y="1413002"/>
              <a:ext cx="420624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07002" y="1413002"/>
              <a:ext cx="1198879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2480182"/>
            <a:ext cx="7436484" cy="615950"/>
            <a:chOff x="891539" y="2480182"/>
            <a:chExt cx="7436484" cy="61595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2480182"/>
              <a:ext cx="1033183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47341" y="2480182"/>
              <a:ext cx="959688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87066" y="2480182"/>
              <a:ext cx="2515108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88000" y="2480182"/>
              <a:ext cx="482346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62905" y="2480182"/>
              <a:ext cx="69311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40500" y="2480182"/>
              <a:ext cx="695325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47052" y="2480182"/>
              <a:ext cx="1680591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2784982"/>
              <a:ext cx="597814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90141" y="2784982"/>
              <a:ext cx="2111502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96107" y="2784982"/>
              <a:ext cx="791870" cy="310896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2356485" cy="311150"/>
            <a:chOff x="891539" y="1413002"/>
            <a:chExt cx="2356485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43728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9504" y="1413002"/>
              <a:ext cx="69532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4481" y="1413002"/>
              <a:ext cx="1423250" cy="310896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2356485" cy="311150"/>
            <a:chOff x="891539" y="1413002"/>
            <a:chExt cx="2356485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43728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9504" y="1413002"/>
              <a:ext cx="69532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4481" y="1413002"/>
              <a:ext cx="1423250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5104765" cy="311785"/>
            <a:chOff x="891539" y="1946097"/>
            <a:chExt cx="5104765" cy="31178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47995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508" y="1946097"/>
              <a:ext cx="81254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99741" y="1946097"/>
              <a:ext cx="455168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41117" y="1946097"/>
              <a:ext cx="795528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56254" y="1946097"/>
              <a:ext cx="590549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28694" y="1946097"/>
              <a:ext cx="520191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70654" y="1946097"/>
              <a:ext cx="81965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26558" y="1946097"/>
              <a:ext cx="1269364" cy="311200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7305" y="462026"/>
            <a:ext cx="2638425" cy="440690"/>
            <a:chOff x="3337305" y="462026"/>
            <a:chExt cx="2638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37305" y="462026"/>
              <a:ext cx="146824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2038" y="462026"/>
              <a:ext cx="1353692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3780154" cy="311150"/>
            <a:chOff x="891539" y="1413002"/>
            <a:chExt cx="3780154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60375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8361" y="1413002"/>
              <a:ext cx="66040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5477" y="1413002"/>
              <a:ext cx="206197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3019" y="1413002"/>
              <a:ext cx="782573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86250" y="1413002"/>
              <a:ext cx="885444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1946097"/>
            <a:ext cx="2379345" cy="311785"/>
            <a:chOff x="891539" y="1946097"/>
            <a:chExt cx="2379345" cy="31178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1946097"/>
              <a:ext cx="73380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8825" y="1946097"/>
              <a:ext cx="614172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98801" y="1946097"/>
              <a:ext cx="921003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38525" y="1946097"/>
              <a:ext cx="331927" cy="3112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91539" y="2480182"/>
            <a:ext cx="2974975" cy="311150"/>
            <a:chOff x="891539" y="2480182"/>
            <a:chExt cx="2974975" cy="311150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1364107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50617" y="2480182"/>
              <a:ext cx="687628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73933" y="2480182"/>
              <a:ext cx="1092479" cy="310896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91539" y="3013582"/>
            <a:ext cx="2710815" cy="310896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2356485" cy="311150"/>
            <a:chOff x="891539" y="1413002"/>
            <a:chExt cx="2356485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43728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9504" y="1413002"/>
              <a:ext cx="69532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4481" y="1413002"/>
              <a:ext cx="1423250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5104765" cy="311785"/>
            <a:chOff x="891539" y="1946097"/>
            <a:chExt cx="5104765" cy="31178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47995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508" y="1946097"/>
              <a:ext cx="81254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99741" y="1946097"/>
              <a:ext cx="455168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41117" y="1946097"/>
              <a:ext cx="795528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56254" y="1946097"/>
              <a:ext cx="590549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28694" y="1946097"/>
              <a:ext cx="520191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70654" y="1946097"/>
              <a:ext cx="81965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26558" y="1946097"/>
              <a:ext cx="1269364" cy="3112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1539" y="2480182"/>
            <a:ext cx="4253865" cy="311150"/>
            <a:chOff x="891539" y="2480182"/>
            <a:chExt cx="4253865" cy="31115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2480182"/>
              <a:ext cx="479958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508" y="2480182"/>
              <a:ext cx="812546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99741" y="2480182"/>
              <a:ext cx="569594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04186" y="2480182"/>
              <a:ext cx="661035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86735" y="2480182"/>
              <a:ext cx="537210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16502" y="2480182"/>
              <a:ext cx="628650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69714" y="2480182"/>
              <a:ext cx="538479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23867" y="2480182"/>
              <a:ext cx="621029" cy="310896"/>
            </a:xfrm>
            <a:prstGeom prst="rect">
              <a:avLst/>
            </a:prstGeom>
          </p:spPr>
        </p:pic>
      </p:grp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2356485" cy="311150"/>
            <a:chOff x="891539" y="1413002"/>
            <a:chExt cx="2356485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43728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9504" y="1413002"/>
              <a:ext cx="69532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4481" y="1413002"/>
              <a:ext cx="1423250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5104765" cy="311785"/>
            <a:chOff x="891539" y="1946097"/>
            <a:chExt cx="5104765" cy="31178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47995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508" y="1946097"/>
              <a:ext cx="81254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99741" y="1946097"/>
              <a:ext cx="455168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41117" y="1946097"/>
              <a:ext cx="795528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56254" y="1946097"/>
              <a:ext cx="590549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28694" y="1946097"/>
              <a:ext cx="520191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70654" y="1946097"/>
              <a:ext cx="81965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26558" y="1946097"/>
              <a:ext cx="1269364" cy="3112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1539" y="2480182"/>
            <a:ext cx="4253865" cy="311150"/>
            <a:chOff x="891539" y="2480182"/>
            <a:chExt cx="4253865" cy="31115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2480182"/>
              <a:ext cx="479958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508" y="2480182"/>
              <a:ext cx="812546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99741" y="2480182"/>
              <a:ext cx="569594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04186" y="2480182"/>
              <a:ext cx="661035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86735" y="2480182"/>
              <a:ext cx="537210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16502" y="2480182"/>
              <a:ext cx="628650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69714" y="2480182"/>
              <a:ext cx="538479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23867" y="2480182"/>
              <a:ext cx="621029" cy="310896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891539" y="3013582"/>
            <a:ext cx="6084570" cy="311150"/>
            <a:chOff x="891539" y="3013582"/>
            <a:chExt cx="6084570" cy="311150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3013582"/>
              <a:ext cx="479958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508" y="3013582"/>
              <a:ext cx="812546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99741" y="3013582"/>
              <a:ext cx="569594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04186" y="3013582"/>
              <a:ext cx="880465" cy="3108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09238" y="3013582"/>
              <a:ext cx="2375027" cy="3108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71108" y="3013582"/>
              <a:ext cx="1404619" cy="310896"/>
            </a:xfrm>
            <a:prstGeom prst="rect">
              <a:avLst/>
            </a:prstGeom>
          </p:spPr>
        </p:pic>
      </p:grp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2356485" cy="311150"/>
            <a:chOff x="891539" y="1413002"/>
            <a:chExt cx="2356485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43728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9504" y="1413002"/>
              <a:ext cx="69532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4481" y="1413002"/>
              <a:ext cx="1423250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5104765" cy="311785"/>
            <a:chOff x="891539" y="1946097"/>
            <a:chExt cx="5104765" cy="31178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47995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508" y="1946097"/>
              <a:ext cx="81254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99741" y="1946097"/>
              <a:ext cx="455168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41117" y="1946097"/>
              <a:ext cx="795528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56254" y="1946097"/>
              <a:ext cx="590549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28694" y="1946097"/>
              <a:ext cx="520191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70654" y="1946097"/>
              <a:ext cx="81965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26558" y="1946097"/>
              <a:ext cx="1269364" cy="3112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1539" y="2480182"/>
            <a:ext cx="4253865" cy="311150"/>
            <a:chOff x="891539" y="2480182"/>
            <a:chExt cx="4253865" cy="31115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2480182"/>
              <a:ext cx="479958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508" y="2480182"/>
              <a:ext cx="812546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99741" y="2480182"/>
              <a:ext cx="569594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04186" y="2480182"/>
              <a:ext cx="661035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86735" y="2480182"/>
              <a:ext cx="537210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16502" y="2480182"/>
              <a:ext cx="628650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69714" y="2480182"/>
              <a:ext cx="538479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23867" y="2480182"/>
              <a:ext cx="621029" cy="310896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891539" y="3013582"/>
            <a:ext cx="6084570" cy="311150"/>
            <a:chOff x="891539" y="3013582"/>
            <a:chExt cx="6084570" cy="311150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3013582"/>
              <a:ext cx="479958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508" y="3013582"/>
              <a:ext cx="812546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99741" y="3013582"/>
              <a:ext cx="569594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04186" y="3013582"/>
              <a:ext cx="880465" cy="3108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09238" y="3013582"/>
              <a:ext cx="2375027" cy="3108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71108" y="3013582"/>
              <a:ext cx="1404619" cy="310896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891539" y="3546678"/>
            <a:ext cx="5030470" cy="311785"/>
            <a:chOff x="891539" y="3546678"/>
            <a:chExt cx="5030470" cy="311785"/>
          </a:xfrm>
        </p:grpSpPr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3546678"/>
              <a:ext cx="479958" cy="3112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508" y="3546678"/>
              <a:ext cx="812546" cy="3112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99741" y="3546678"/>
              <a:ext cx="912113" cy="3112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810510" y="3546678"/>
              <a:ext cx="961771" cy="3112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705479" y="3546678"/>
              <a:ext cx="1024470" cy="3112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679314" y="3546678"/>
              <a:ext cx="592454" cy="3112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153532" y="3546678"/>
              <a:ext cx="615314" cy="3112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96076" y="3546678"/>
              <a:ext cx="225551" cy="311200"/>
            </a:xfrm>
            <a:prstGeom prst="rect">
              <a:avLst/>
            </a:prstGeom>
          </p:spPr>
        </p:pic>
      </p:grpSp>
      <p:sp>
        <p:nvSpPr>
          <p:cNvPr id="44" name="Slide Number Placeholder 4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2356485" cy="311150"/>
            <a:chOff x="891539" y="1413002"/>
            <a:chExt cx="2356485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43728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9504" y="1413002"/>
              <a:ext cx="69532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4481" y="1413002"/>
              <a:ext cx="1423250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5104765" cy="311785"/>
            <a:chOff x="891539" y="1946097"/>
            <a:chExt cx="5104765" cy="31178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47995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508" y="1946097"/>
              <a:ext cx="81254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99741" y="1946097"/>
              <a:ext cx="455168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41117" y="1946097"/>
              <a:ext cx="795528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56254" y="1946097"/>
              <a:ext cx="590549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28694" y="1946097"/>
              <a:ext cx="520191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70654" y="1946097"/>
              <a:ext cx="81965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26558" y="1946097"/>
              <a:ext cx="1269364" cy="3112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1539" y="2480182"/>
            <a:ext cx="4253865" cy="311150"/>
            <a:chOff x="891539" y="2480182"/>
            <a:chExt cx="4253865" cy="31115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2480182"/>
              <a:ext cx="479958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508" y="2480182"/>
              <a:ext cx="812546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99741" y="2480182"/>
              <a:ext cx="569594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04186" y="2480182"/>
              <a:ext cx="661035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86735" y="2480182"/>
              <a:ext cx="537210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16502" y="2480182"/>
              <a:ext cx="628650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69714" y="2480182"/>
              <a:ext cx="538479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23867" y="2480182"/>
              <a:ext cx="621029" cy="310896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891539" y="3013582"/>
            <a:ext cx="6084570" cy="311150"/>
            <a:chOff x="891539" y="3013582"/>
            <a:chExt cx="6084570" cy="311150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3013582"/>
              <a:ext cx="479958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508" y="3013582"/>
              <a:ext cx="812546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99741" y="3013582"/>
              <a:ext cx="569594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04186" y="3013582"/>
              <a:ext cx="880465" cy="3108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09238" y="3013582"/>
              <a:ext cx="2375027" cy="3108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71108" y="3013582"/>
              <a:ext cx="1404619" cy="310896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891539" y="3546678"/>
            <a:ext cx="5030470" cy="311785"/>
            <a:chOff x="891539" y="3546678"/>
            <a:chExt cx="5030470" cy="311785"/>
          </a:xfrm>
        </p:grpSpPr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3546678"/>
              <a:ext cx="479958" cy="3112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508" y="3546678"/>
              <a:ext cx="812546" cy="3112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99741" y="3546678"/>
              <a:ext cx="912113" cy="3112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810510" y="3546678"/>
              <a:ext cx="961771" cy="3112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705479" y="3546678"/>
              <a:ext cx="1024470" cy="3112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679314" y="3546678"/>
              <a:ext cx="592454" cy="3112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153532" y="3546678"/>
              <a:ext cx="615314" cy="3112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96076" y="3546678"/>
              <a:ext cx="225551" cy="311200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891539" y="4080636"/>
            <a:ext cx="7361555" cy="615950"/>
            <a:chOff x="891539" y="4080636"/>
            <a:chExt cx="7361555" cy="615950"/>
          </a:xfrm>
        </p:grpSpPr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4080636"/>
              <a:ext cx="479958" cy="31089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508" y="4080636"/>
              <a:ext cx="812546" cy="31089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999741" y="4080636"/>
              <a:ext cx="1248321" cy="31089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173602" y="4080636"/>
              <a:ext cx="662939" cy="31089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755770" y="4080636"/>
              <a:ext cx="523875" cy="31089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174870" y="4080636"/>
              <a:ext cx="1214462" cy="31089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316600" y="4080636"/>
              <a:ext cx="1022769" cy="31089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237097" y="4080636"/>
              <a:ext cx="645795" cy="31089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753732" y="4080636"/>
              <a:ext cx="1499234" cy="31089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91539" y="4385436"/>
              <a:ext cx="961771" cy="31089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784857" y="4385436"/>
              <a:ext cx="912113" cy="31089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595625" y="4385436"/>
              <a:ext cx="929601" cy="310895"/>
            </a:xfrm>
            <a:prstGeom prst="rect">
              <a:avLst/>
            </a:prstGeom>
          </p:spPr>
        </p:pic>
      </p:grpSp>
      <p:sp>
        <p:nvSpPr>
          <p:cNvPr id="57" name="Slide Number Placeholder 5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21941" y="462026"/>
            <a:ext cx="467436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1771014" cy="311150"/>
            <a:chOff x="891539" y="1413002"/>
            <a:chExt cx="1771014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76809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4733" y="1413002"/>
              <a:ext cx="1107440" cy="310896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21941" y="462026"/>
            <a:ext cx="467436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771014" cy="311150"/>
            <a:chOff x="891539" y="1413002"/>
            <a:chExt cx="1771014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76809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4733" y="1413002"/>
              <a:ext cx="1107440" cy="31089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7583" y="1839544"/>
            <a:ext cx="7899380" cy="118403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5940" y="1392682"/>
            <a:ext cx="5144770" cy="1361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 marR="5080">
              <a:lnSpc>
                <a:spcPct val="200000"/>
              </a:lnSpc>
              <a:spcBef>
                <a:spcPts val="42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 persons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45A3FB"/>
                </a:solidFill>
                <a:latin typeface="Consolas" panose="020B0609020204030204"/>
                <a:cs typeface="Consolas" panose="020B0609020204030204"/>
              </a:rPr>
              <a:t>Stream&lt;Person&gt; stream</a:t>
            </a:r>
            <a:r>
              <a:rPr sz="1600" b="1" spc="10" dirty="0">
                <a:solidFill>
                  <a:srgbClr val="45A3FB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45A3FB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10" dirty="0">
                <a:solidFill>
                  <a:srgbClr val="45A3FB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45A3FB"/>
                </a:solidFill>
                <a:latin typeface="Consolas" panose="020B0609020204030204"/>
                <a:cs typeface="Consolas" panose="020B0609020204030204"/>
              </a:rPr>
              <a:t>persons.stream();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837815" cy="311150"/>
            <a:chOff x="891539" y="1413002"/>
            <a:chExt cx="283781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20877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3669" y="1413002"/>
              <a:ext cx="120904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1805" y="1413002"/>
              <a:ext cx="16459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1533" y="1413002"/>
              <a:ext cx="95481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7066" y="1413002"/>
              <a:ext cx="272288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7583" y="1839980"/>
            <a:ext cx="7899380" cy="134949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1392682"/>
            <a:ext cx="5365750" cy="1605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persons.stream();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stream.forEach(p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.println(p));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837815" cy="311150"/>
            <a:chOff x="891539" y="1413002"/>
            <a:chExt cx="283781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20877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3669" y="1413002"/>
              <a:ext cx="120904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1805" y="1413002"/>
              <a:ext cx="16459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1533" y="1413002"/>
              <a:ext cx="95481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7066" y="1413002"/>
              <a:ext cx="272288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3546678"/>
            <a:ext cx="3597275" cy="311785"/>
            <a:chOff x="891539" y="3546678"/>
            <a:chExt cx="3597275" cy="3117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3546678"/>
              <a:ext cx="747115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2165" y="3546678"/>
              <a:ext cx="821245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12161" y="3546678"/>
              <a:ext cx="114562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82391" y="3546678"/>
              <a:ext cx="795959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78858" y="3546678"/>
              <a:ext cx="409575" cy="31120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27583" y="1839980"/>
            <a:ext cx="7899380" cy="134949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5940" y="1392682"/>
            <a:ext cx="536575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persons.stream();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stream.forEach(p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.println(p));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837815" cy="311150"/>
            <a:chOff x="891539" y="1413002"/>
            <a:chExt cx="283781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20877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3669" y="1413002"/>
              <a:ext cx="120904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1805" y="1413002"/>
              <a:ext cx="16459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1533" y="1413002"/>
              <a:ext cx="95481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7066" y="1413002"/>
              <a:ext cx="272288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3546678"/>
            <a:ext cx="3597275" cy="311785"/>
            <a:chOff x="891539" y="3546678"/>
            <a:chExt cx="3597275" cy="3117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3546678"/>
              <a:ext cx="747115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2165" y="3546678"/>
              <a:ext cx="821245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12161" y="3546678"/>
              <a:ext cx="114562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82391" y="3546678"/>
              <a:ext cx="795959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78858" y="3546678"/>
              <a:ext cx="409575" cy="3112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4080636"/>
            <a:ext cx="5434330" cy="311150"/>
            <a:chOff x="891539" y="4080636"/>
            <a:chExt cx="5434330" cy="31115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4080636"/>
              <a:ext cx="276758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9108" y="4080636"/>
              <a:ext cx="704087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36089" y="4080636"/>
              <a:ext cx="4589653" cy="310895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27583" y="1839980"/>
            <a:ext cx="7899380" cy="134949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35940" y="1392682"/>
            <a:ext cx="536575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persons.stream();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stream.forEach(p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.println(p));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539" y="1413002"/>
            <a:ext cx="2722753" cy="3108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583" y="1820857"/>
            <a:ext cx="7899380" cy="16105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682"/>
            <a:ext cx="3920490" cy="182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Consumer&lt;T&gt;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3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0877" y="462026"/>
            <a:ext cx="3416300" cy="440690"/>
            <a:chOff x="2960877" y="462026"/>
            <a:chExt cx="341630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60877" y="462026"/>
              <a:ext cx="9326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545" y="462026"/>
              <a:ext cx="28346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2522" y="462026"/>
              <a:ext cx="976122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462026"/>
              <a:ext cx="283463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8532" y="462026"/>
              <a:ext cx="1358391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1115060" cy="311150"/>
            <a:chOff x="891539" y="1413002"/>
            <a:chExt cx="1115060" cy="31115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9722" y="1413002"/>
              <a:ext cx="166877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1946097"/>
            <a:ext cx="2712085" cy="311785"/>
            <a:chOff x="891539" y="1946097"/>
            <a:chExt cx="2712085" cy="31178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614845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7197" y="1946097"/>
              <a:ext cx="60007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87550" y="1946097"/>
              <a:ext cx="269748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67381" y="1946097"/>
              <a:ext cx="1436141" cy="31120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7364" y="2469046"/>
            <a:ext cx="8304592" cy="64059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5940" y="1392682"/>
            <a:ext cx="4521200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Wingdings" panose="05000000000000000000"/>
              <a:cs typeface="Wingdings" panose="05000000000000000000"/>
            </a:endParaRPr>
          </a:p>
          <a:p>
            <a:pPr marL="17081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539" y="1413002"/>
            <a:ext cx="2722753" cy="31089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91539" y="3546678"/>
            <a:ext cx="4208780" cy="311785"/>
            <a:chOff x="891539" y="3546678"/>
            <a:chExt cx="4208780" cy="3117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3546678"/>
              <a:ext cx="1748789" cy="311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5709" y="3546678"/>
              <a:ext cx="496062" cy="311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1094" y="3546678"/>
              <a:ext cx="1205661" cy="311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48379" y="3546678"/>
              <a:ext cx="1051560" cy="3112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4080636"/>
            <a:ext cx="5061585" cy="311150"/>
            <a:chOff x="891539" y="4080636"/>
            <a:chExt cx="5061585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4080636"/>
              <a:ext cx="594741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7281" y="4080636"/>
              <a:ext cx="420624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1037" y="4080636"/>
              <a:ext cx="1626362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43707" y="4080636"/>
              <a:ext cx="2708910" cy="310895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27583" y="1820857"/>
            <a:ext cx="7899380" cy="161058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27583" y="4538445"/>
            <a:ext cx="7899380" cy="56772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5940" y="1392682"/>
            <a:ext cx="5365750" cy="3555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Consumer&lt;T&gt;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3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Consumer&lt;T&gt;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c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.println(p);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539" y="1413002"/>
            <a:ext cx="2722753" cy="31089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91539" y="3546678"/>
            <a:ext cx="4208780" cy="311785"/>
            <a:chOff x="891539" y="3546678"/>
            <a:chExt cx="4208780" cy="3117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3546678"/>
              <a:ext cx="1748789" cy="311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5709" y="3546678"/>
              <a:ext cx="496062" cy="311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1094" y="3546678"/>
              <a:ext cx="1205661" cy="311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48379" y="3546678"/>
              <a:ext cx="1051560" cy="3112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4080636"/>
            <a:ext cx="5061585" cy="311150"/>
            <a:chOff x="891539" y="4080636"/>
            <a:chExt cx="5061585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4080636"/>
              <a:ext cx="594741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7281" y="4080636"/>
              <a:ext cx="420624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1037" y="4080636"/>
              <a:ext cx="1626362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43707" y="4080636"/>
              <a:ext cx="2708910" cy="310895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27583" y="1820857"/>
            <a:ext cx="7899380" cy="161058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27583" y="4538445"/>
            <a:ext cx="7899380" cy="56772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33706" y="5294350"/>
            <a:ext cx="7900876" cy="56772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5940" y="1392682"/>
            <a:ext cx="6818630" cy="4311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Consumer&lt;T&gt;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3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Consumer&lt;T&gt;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c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.println(p);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Consumer&lt;T&gt;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Method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reference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819650" cy="311150"/>
            <a:chOff x="891539" y="1413002"/>
            <a:chExt cx="481965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353974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7020" y="1413002"/>
              <a:ext cx="518159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1789" y="1413002"/>
              <a:ext cx="175044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7610" y="1413002"/>
              <a:ext cx="1499362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30547" y="1413002"/>
              <a:ext cx="1080211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7583" y="1824129"/>
            <a:ext cx="7899380" cy="285078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1392682"/>
            <a:ext cx="7256145" cy="3048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Consumer&lt;T&gt;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3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462405" marR="5080" indent="-44513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default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Consumer&lt;T&gt;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andThen(Consumer&lt;?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super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after)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Objects.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requireNonNull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(after);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462405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accept(t); after.accept(t);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819650" cy="311150"/>
            <a:chOff x="891539" y="1413002"/>
            <a:chExt cx="481965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353974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7020" y="1413002"/>
              <a:ext cx="518159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1789" y="1413002"/>
              <a:ext cx="175044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7610" y="1413002"/>
              <a:ext cx="1499362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30547" y="1413002"/>
              <a:ext cx="1080211" cy="31089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5940" y="5127497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91539" y="5147817"/>
            <a:ext cx="2936875" cy="311150"/>
            <a:chOff x="891539" y="5147817"/>
            <a:chExt cx="2936875" cy="31115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5147817"/>
              <a:ext cx="636651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0809" y="5147817"/>
              <a:ext cx="520191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42769" y="5147817"/>
              <a:ext cx="722376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95041" y="5147817"/>
              <a:ext cx="1332992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94810" y="5147817"/>
              <a:ext cx="128015" cy="310895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27583" y="1824129"/>
            <a:ext cx="7899380" cy="285078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5940" y="1392682"/>
            <a:ext cx="7256145" cy="3048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Consumer&lt;T&gt;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3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462405" marR="5080" indent="-44513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default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Consumer&lt;T&gt;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andThen(Consumer&lt;?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super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after)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Objects.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requireNonNull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(after);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462405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accept(t); after.accept(t);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27583" y="1821626"/>
            <a:ext cx="7899380" cy="19020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91539" y="1413002"/>
            <a:ext cx="2551430" cy="311150"/>
            <a:chOff x="891539" y="1413002"/>
            <a:chExt cx="2551430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1484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7197" y="1413002"/>
              <a:ext cx="72237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9469" y="1413002"/>
              <a:ext cx="1332992" cy="310896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16890" y="2042247"/>
          <a:ext cx="6070599" cy="934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9710"/>
                <a:gridCol w="445135"/>
                <a:gridCol w="2865754"/>
              </a:tblGrid>
              <a:tr h="345313">
                <a:tc>
                  <a:txBody>
                    <a:bodyPr/>
                    <a:lstStyle/>
                    <a:p>
                      <a:pPr marR="47625" algn="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List&lt;String&gt;</a:t>
                      </a:r>
                      <a:r>
                        <a:rPr sz="1600" b="1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list</a:t>
                      </a:r>
                      <a:r>
                        <a:rPr sz="1600" b="1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solidFill>
                            <a:srgbClr val="7E0054"/>
                          </a:solidFill>
                          <a:latin typeface="Consolas" panose="020B0609020204030204"/>
                          <a:cs typeface="Consolas" panose="020B0609020204030204"/>
                        </a:rPr>
                        <a:t>new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ArrayList&lt;&gt;();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365887"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Consumer&lt;String&gt;</a:t>
                      </a:r>
                      <a:r>
                        <a:rPr sz="1600" b="1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c1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r>
                        <a:rPr sz="1600" b="1" spc="-6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s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r>
                        <a:rPr sz="1600" b="1" spc="-4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list.add(s);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9535" marB="0"/>
                </a:tc>
              </a:tr>
              <a:tr h="223265">
                <a:tc>
                  <a:txBody>
                    <a:bodyPr/>
                    <a:lstStyle/>
                    <a:p>
                      <a:pPr marR="47625" algn="r">
                        <a:lnSpc>
                          <a:spcPts val="166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Consumer&lt;String&gt;</a:t>
                      </a:r>
                      <a:r>
                        <a:rPr sz="1600" b="1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c2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r>
                        <a:rPr sz="1600" b="1" spc="-6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s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r>
                        <a:rPr sz="1600" b="1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System.</a:t>
                      </a:r>
                      <a:r>
                        <a:rPr sz="1600" b="1" i="1" spc="-10" dirty="0">
                          <a:solidFill>
                            <a:srgbClr val="0000C0"/>
                          </a:solidFill>
                          <a:latin typeface="Consolas" panose="020B0609020204030204"/>
                          <a:cs typeface="Consolas" panose="020B0609020204030204"/>
                        </a:rPr>
                        <a:t>out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.println(s);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551430" cy="311150"/>
            <a:chOff x="891539" y="1413002"/>
            <a:chExt cx="255143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14845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7197" y="1413002"/>
              <a:ext cx="72237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9469" y="1413002"/>
              <a:ext cx="1332992" cy="31089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7583" y="1821626"/>
            <a:ext cx="7899380" cy="19020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5940" y="1392682"/>
            <a:ext cx="5256530" cy="1585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 marR="508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c1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list::add;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c2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551430" cy="311150"/>
            <a:chOff x="891539" y="1413002"/>
            <a:chExt cx="255143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14845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7197" y="1413002"/>
              <a:ext cx="72237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9469" y="1413002"/>
              <a:ext cx="1332992" cy="31089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7583" y="1821626"/>
            <a:ext cx="7899380" cy="19020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5940" y="1392682"/>
            <a:ext cx="5256530" cy="207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 marR="508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c1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list::add;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c2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Consumer&lt;String&gt;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c3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c1.andThen(c2);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6152515" cy="311150"/>
            <a:chOff x="891539" y="1413002"/>
            <a:chExt cx="615251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49985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1769" y="1413002"/>
              <a:ext cx="597407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0117" y="1413002"/>
              <a:ext cx="98069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31845" y="1413002"/>
              <a:ext cx="89559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67379" y="1413002"/>
              <a:ext cx="133261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18582" y="1413002"/>
              <a:ext cx="1337690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53276" y="1413002"/>
              <a:ext cx="890777" cy="31089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5940" y="45937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91539" y="4614036"/>
            <a:ext cx="4873625" cy="311150"/>
            <a:chOff x="891539" y="4614036"/>
            <a:chExt cx="4873625" cy="31115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4614036"/>
              <a:ext cx="1033183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47341" y="4614036"/>
              <a:ext cx="954455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82494" y="4614036"/>
              <a:ext cx="270256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85185" y="4614036"/>
              <a:ext cx="661415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67735" y="4614036"/>
              <a:ext cx="1280160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41214" y="4614036"/>
              <a:ext cx="1123340" cy="310895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27583" y="1822800"/>
            <a:ext cx="7899380" cy="234681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35940" y="1392682"/>
            <a:ext cx="5256530" cy="2560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 panose="05000000000000000000"/>
              <a:cs typeface="Wingdings" panose="05000000000000000000"/>
            </a:endParaRPr>
          </a:p>
          <a:p>
            <a:pPr marL="572770" marR="22796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result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ArrayList&lt;&gt;(); </a:t>
            </a:r>
            <a:r>
              <a:rPr sz="1600" b="1" spc="-86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 marR="508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c1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result::add;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c2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persons.stream()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225425" algn="ctr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.forEach(c1.andThen(c2));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115060" cy="311150"/>
            <a:chOff x="891539" y="1413002"/>
            <a:chExt cx="111506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9722" y="1413002"/>
              <a:ext cx="166877" cy="31089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7583" y="1820064"/>
            <a:ext cx="7899380" cy="131002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5940" y="1392682"/>
            <a:ext cx="6144895" cy="1585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 panose="05000000000000000000"/>
              <a:cs typeface="Wingdings" panose="05000000000000000000"/>
            </a:endParaRPr>
          </a:p>
          <a:p>
            <a:pPr marL="572770" marR="133921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5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5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list.stream();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Stream&lt;Person&gt;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filtered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stream.filter(person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person.getAge()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20);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115060" cy="311150"/>
            <a:chOff x="891539" y="1413002"/>
            <a:chExt cx="111506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9722" y="1413002"/>
              <a:ext cx="166877" cy="31089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3546678"/>
            <a:ext cx="3716654" cy="311785"/>
            <a:chOff x="891539" y="3546678"/>
            <a:chExt cx="3716654" cy="31178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3546678"/>
              <a:ext cx="757491" cy="311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3021" y="3546678"/>
              <a:ext cx="272034" cy="311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4377" y="3546678"/>
              <a:ext cx="1165009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54705" y="3546678"/>
              <a:ext cx="561809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22954" y="3546678"/>
              <a:ext cx="1285239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79670" y="3546678"/>
              <a:ext cx="118872" cy="3112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27583" y="1820064"/>
            <a:ext cx="7899380" cy="131002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3706" y="3974794"/>
            <a:ext cx="7900876" cy="65425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35940" y="1392682"/>
            <a:ext cx="6484620" cy="3010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 panose="05000000000000000000"/>
              <a:cs typeface="Wingdings" panose="05000000000000000000"/>
            </a:endParaRPr>
          </a:p>
          <a:p>
            <a:pPr marL="572770" marR="167894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5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5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list.stream();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Stream&lt;Person&gt;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filtered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stream.filter(person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person.getAge()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20);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Wingdings" panose="05000000000000000000"/>
              <a:cs typeface="Wingdings" panose="05000000000000000000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Predicate&lt;Person&gt;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p 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person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person.getAge()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20;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0877" y="462026"/>
            <a:ext cx="3416300" cy="440690"/>
            <a:chOff x="2960877" y="462026"/>
            <a:chExt cx="341630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60877" y="462026"/>
              <a:ext cx="9326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545" y="462026"/>
              <a:ext cx="28346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2522" y="462026"/>
              <a:ext cx="976122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462026"/>
              <a:ext cx="283463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8532" y="462026"/>
              <a:ext cx="1358391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1115060" cy="311150"/>
            <a:chOff x="891539" y="1413002"/>
            <a:chExt cx="1115060" cy="31115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9722" y="1413002"/>
              <a:ext cx="166877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1946097"/>
            <a:ext cx="2712085" cy="311785"/>
            <a:chOff x="891539" y="1946097"/>
            <a:chExt cx="2712085" cy="31178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614845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7197" y="1946097"/>
              <a:ext cx="60007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87550" y="1946097"/>
              <a:ext cx="269748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67381" y="1946097"/>
              <a:ext cx="1436141" cy="3112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35940" y="3526358"/>
            <a:ext cx="1422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91539" y="3546678"/>
            <a:ext cx="3837940" cy="311785"/>
            <a:chOff x="891539" y="3546678"/>
            <a:chExt cx="3837940" cy="311785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539" y="3546678"/>
              <a:ext cx="1133627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99157" y="3546678"/>
              <a:ext cx="482345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74061" y="3546678"/>
              <a:ext cx="695325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80613" y="3546678"/>
              <a:ext cx="380390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65982" y="3546678"/>
              <a:ext cx="1130376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05350" y="3546678"/>
              <a:ext cx="523875" cy="31120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50163" y="4080636"/>
            <a:ext cx="5519420" cy="311150"/>
            <a:chOff x="550163" y="4080636"/>
            <a:chExt cx="5519420" cy="311150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0163" y="4080636"/>
              <a:ext cx="225551" cy="31089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4755" y="4080636"/>
              <a:ext cx="1014031" cy="31089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53794" y="4080636"/>
              <a:ext cx="794219" cy="31089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48737" y="4080636"/>
              <a:ext cx="542544" cy="3108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807462" y="4080636"/>
              <a:ext cx="1626615" cy="31089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25747" y="4080636"/>
              <a:ext cx="693115" cy="31089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56683" y="4080636"/>
              <a:ext cx="640461" cy="31089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517768" y="4080636"/>
              <a:ext cx="411479" cy="31089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843904" y="4080636"/>
              <a:ext cx="225551" cy="310895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27364" y="2469046"/>
            <a:ext cx="8304592" cy="640592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535940" y="1392682"/>
            <a:ext cx="4521200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Wingdings" panose="05000000000000000000"/>
              <a:cs typeface="Wingdings" panose="05000000000000000000"/>
            </a:endParaRPr>
          </a:p>
          <a:p>
            <a:pPr marL="17081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235200" cy="311150"/>
            <a:chOff x="891539" y="1413002"/>
            <a:chExt cx="223520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15688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4501" y="1413002"/>
              <a:ext cx="1141628" cy="31089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7583" y="1820705"/>
            <a:ext cx="7899380" cy="155290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5940" y="1392682"/>
            <a:ext cx="4032885" cy="182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3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688840" cy="311150"/>
            <a:chOff x="891539" y="1413002"/>
            <a:chExt cx="468884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15688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4501" y="1413002"/>
              <a:ext cx="118872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4542" y="1413002"/>
              <a:ext cx="6153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8610" y="1413002"/>
              <a:ext cx="94468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58335" y="1413002"/>
              <a:ext cx="1122006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40044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27583" y="1824870"/>
            <a:ext cx="7899400" cy="3131820"/>
            <a:chOff x="827583" y="1824870"/>
            <a:chExt cx="7899400" cy="313182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7583" y="1824870"/>
              <a:ext cx="7899380" cy="313161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32355" y="3225672"/>
              <a:ext cx="111760" cy="1213485"/>
            </a:xfrm>
            <a:custGeom>
              <a:avLst/>
              <a:gdLst/>
              <a:ahLst/>
              <a:cxnLst/>
              <a:rect l="l" t="t" r="r" b="b"/>
              <a:pathLst>
                <a:path w="111760" h="1213485">
                  <a:moveTo>
                    <a:pt x="111252" y="975360"/>
                  </a:moveTo>
                  <a:lnTo>
                    <a:pt x="0" y="975360"/>
                  </a:lnTo>
                  <a:lnTo>
                    <a:pt x="0" y="1213104"/>
                  </a:lnTo>
                  <a:lnTo>
                    <a:pt x="111252" y="1213104"/>
                  </a:lnTo>
                  <a:lnTo>
                    <a:pt x="111252" y="975360"/>
                  </a:lnTo>
                  <a:close/>
                </a:path>
                <a:path w="111760" h="1213485">
                  <a:moveTo>
                    <a:pt x="111252" y="487692"/>
                  </a:moveTo>
                  <a:lnTo>
                    <a:pt x="0" y="487692"/>
                  </a:lnTo>
                  <a:lnTo>
                    <a:pt x="0" y="725424"/>
                  </a:lnTo>
                  <a:lnTo>
                    <a:pt x="111252" y="725424"/>
                  </a:lnTo>
                  <a:lnTo>
                    <a:pt x="111252" y="487692"/>
                  </a:lnTo>
                  <a:close/>
                </a:path>
                <a:path w="111760" h="1213485">
                  <a:moveTo>
                    <a:pt x="111252" y="0"/>
                  </a:moveTo>
                  <a:lnTo>
                    <a:pt x="0" y="0"/>
                  </a:lnTo>
                  <a:lnTo>
                    <a:pt x="0" y="237744"/>
                  </a:lnTo>
                  <a:lnTo>
                    <a:pt x="111252" y="237744"/>
                  </a:lnTo>
                  <a:lnTo>
                    <a:pt x="111252" y="0"/>
                  </a:lnTo>
                  <a:close/>
                </a:path>
              </a:pathLst>
            </a:custGeom>
            <a:solidFill>
              <a:srgbClr val="E8F1F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35940" y="1392682"/>
            <a:ext cx="7700645" cy="3292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3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 marR="5080">
              <a:lnSpc>
                <a:spcPts val="3840"/>
              </a:lnSpc>
              <a:spcBef>
                <a:spcPts val="44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default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and(Predicate&lt;?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super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other)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}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default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or(Predicate&lt;?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super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T&gt; other)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... }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default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negate()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...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ts val="1475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950335" cy="311150"/>
            <a:chOff x="891539" y="1413002"/>
            <a:chExt cx="3950335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262659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9657" y="1413002"/>
              <a:ext cx="16431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5186" y="1413002"/>
              <a:ext cx="118643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09794" y="1413002"/>
              <a:ext cx="118872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7583" y="1821522"/>
            <a:ext cx="7899380" cy="1862576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16890" y="2042247"/>
          <a:ext cx="4627879" cy="690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8585"/>
                <a:gridCol w="334010"/>
                <a:gridCol w="222885"/>
                <a:gridCol w="222885"/>
                <a:gridCol w="333375"/>
                <a:gridCol w="222250"/>
                <a:gridCol w="643889"/>
              </a:tblGrid>
              <a:tr h="223393">
                <a:tc>
                  <a:txBody>
                    <a:bodyPr/>
                    <a:lstStyle/>
                    <a:p>
                      <a:pPr marR="47625" algn="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Predicate&lt;Integer&gt;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p1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05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05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&gt;</a:t>
                      </a:r>
                      <a:r>
                        <a:rPr sz="1600" b="1" spc="-6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20;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243966">
                <a:tc>
                  <a:txBody>
                    <a:bodyPr/>
                    <a:lstStyle/>
                    <a:p>
                      <a:pPr marR="47625" algn="r">
                        <a:lnSpc>
                          <a:spcPts val="167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Predicate&lt;Integer&gt;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p2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7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7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&lt;</a:t>
                      </a:r>
                      <a:r>
                        <a:rPr sz="1600" b="1" spc="-6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30;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223266">
                <a:tc>
                  <a:txBody>
                    <a:bodyPr/>
                    <a:lstStyle/>
                    <a:p>
                      <a:pPr marR="47625" algn="r">
                        <a:lnSpc>
                          <a:spcPts val="166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Predicate&lt;Integer&gt;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p3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660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==</a:t>
                      </a:r>
                      <a:r>
                        <a:rPr sz="1600" b="1" spc="-7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0;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096162" y="2953004"/>
            <a:ext cx="69183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Predicate&lt;Integer&gt;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p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p1.and(p2).or(p3);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(p1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AND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p2)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OR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p3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Predicate&lt;Integer&gt;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p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p3.or(p1).and(p2);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(p3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OR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p1)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AND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p2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950335" cy="311150"/>
            <a:chOff x="891539" y="1413002"/>
            <a:chExt cx="3950335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262659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9657" y="1413002"/>
              <a:ext cx="16431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5186" y="1413002"/>
              <a:ext cx="118643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09794" y="1413002"/>
              <a:ext cx="118872" cy="31089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5940" y="40603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91539" y="4080636"/>
            <a:ext cx="5201920" cy="311150"/>
            <a:chOff x="891539" y="4080636"/>
            <a:chExt cx="5201920" cy="31115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4080636"/>
              <a:ext cx="1173822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47925" y="4080636"/>
              <a:ext cx="1020572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72994" y="4080636"/>
              <a:ext cx="1405255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77918" y="4080636"/>
              <a:ext cx="894334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96306" y="4080636"/>
              <a:ext cx="1096695" cy="310895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27583" y="1821191"/>
            <a:ext cx="7899380" cy="1865364"/>
          </a:xfrm>
          <a:prstGeom prst="rect">
            <a:avLst/>
          </a:prstGeom>
        </p:spPr>
      </p:pic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16890" y="2042247"/>
          <a:ext cx="7518399" cy="1422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8585"/>
                <a:gridCol w="334010"/>
                <a:gridCol w="222885"/>
                <a:gridCol w="222885"/>
                <a:gridCol w="333375"/>
                <a:gridCol w="222250"/>
                <a:gridCol w="1223645"/>
                <a:gridCol w="2310764"/>
              </a:tblGrid>
              <a:tr h="223393">
                <a:tc>
                  <a:txBody>
                    <a:bodyPr/>
                    <a:lstStyle/>
                    <a:p>
                      <a:pPr marR="47625" algn="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Predicate&lt;Integer&gt;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p1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05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5245">
                        <a:lnSpc>
                          <a:spcPts val="1505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&gt;</a:t>
                      </a:r>
                      <a:r>
                        <a:rPr sz="1600" b="1" spc="-6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20;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</a:tr>
              <a:tr h="243966">
                <a:tc>
                  <a:txBody>
                    <a:bodyPr/>
                    <a:lstStyle/>
                    <a:p>
                      <a:pPr marR="47625" algn="r">
                        <a:lnSpc>
                          <a:spcPts val="167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Predicate&lt;Integer&gt;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p2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7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5245">
                        <a:lnSpc>
                          <a:spcPts val="167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&lt;</a:t>
                      </a:r>
                      <a:r>
                        <a:rPr sz="1600" b="1" spc="-6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30;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</a:tr>
              <a:tr h="223266">
                <a:tc>
                  <a:txBody>
                    <a:bodyPr/>
                    <a:lstStyle/>
                    <a:p>
                      <a:pPr marR="47625" algn="r">
                        <a:lnSpc>
                          <a:spcPts val="166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Predicate&lt;Integer&gt;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p3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660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5245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==</a:t>
                      </a:r>
                      <a:r>
                        <a:rPr sz="1600" b="1" spc="-6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0;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</a:tr>
              <a:tr h="508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47625" algn="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Predicate&lt;Integer&gt;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5715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524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p</a:t>
                      </a:r>
                      <a:r>
                        <a:rPr sz="1600" b="1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r>
                        <a:rPr sz="1600" b="1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p1.and(p2).or(p3);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5715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//</a:t>
                      </a:r>
                      <a:r>
                        <a:rPr sz="1600" b="1" spc="-15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(p1</a:t>
                      </a:r>
                      <a:r>
                        <a:rPr sz="1600" b="1" spc="-15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AND</a:t>
                      </a:r>
                      <a:r>
                        <a:rPr sz="1600" b="1" spc="-15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p2)</a:t>
                      </a:r>
                      <a:r>
                        <a:rPr sz="1600" b="1" spc="-30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OR</a:t>
                      </a:r>
                      <a:r>
                        <a:rPr sz="1600" b="1" spc="-15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p3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5715" marB="0"/>
                </a:tc>
              </a:tr>
              <a:tr h="223266">
                <a:tc>
                  <a:txBody>
                    <a:bodyPr/>
                    <a:lstStyle/>
                    <a:p>
                      <a:pPr marR="47625" algn="r">
                        <a:lnSpc>
                          <a:spcPts val="166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Predicate&lt;Integer&gt;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55245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p</a:t>
                      </a:r>
                      <a:r>
                        <a:rPr sz="1600" b="1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r>
                        <a:rPr sz="1600" b="1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p3.or(p1).and(p2);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//</a:t>
                      </a:r>
                      <a:r>
                        <a:rPr sz="1600" b="1" spc="-15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(p3</a:t>
                      </a:r>
                      <a:r>
                        <a:rPr sz="1600" b="1" spc="-15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OR</a:t>
                      </a:r>
                      <a:r>
                        <a:rPr sz="1600" b="1" spc="-15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p1)</a:t>
                      </a:r>
                      <a:r>
                        <a:rPr sz="1600" b="1" spc="-30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AND</a:t>
                      </a:r>
                      <a:r>
                        <a:rPr sz="1600" b="1" spc="-15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p2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391025" cy="311150"/>
            <a:chOff x="891539" y="1413002"/>
            <a:chExt cx="439102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15688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4501" y="1413002"/>
              <a:ext cx="118872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4542" y="1413002"/>
              <a:ext cx="6153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8610" y="1413002"/>
              <a:ext cx="695198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1738" y="1413002"/>
              <a:ext cx="1020572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768" y="1413002"/>
              <a:ext cx="118872" cy="31089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7583" y="1823541"/>
            <a:ext cx="7899380" cy="262764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5940" y="1392682"/>
            <a:ext cx="6478270" cy="2804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3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3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default</a:t>
            </a:r>
            <a:r>
              <a:rPr sz="1600" b="1" spc="-5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methods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static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&lt;T&gt;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isEqual(Object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391025" cy="311150"/>
            <a:chOff x="891539" y="1413002"/>
            <a:chExt cx="439102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15688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4501" y="1413002"/>
              <a:ext cx="118872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4542" y="1413002"/>
              <a:ext cx="6153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8610" y="1413002"/>
              <a:ext cx="695198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1738" y="1413002"/>
              <a:ext cx="1020572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768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4614036"/>
            <a:ext cx="1083945" cy="311150"/>
            <a:chOff x="891539" y="4614036"/>
            <a:chExt cx="1083945" cy="31115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4614036"/>
              <a:ext cx="1083691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9722" y="4614036"/>
              <a:ext cx="118872" cy="31089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7583" y="1823541"/>
            <a:ext cx="7899380" cy="26276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3706" y="4994147"/>
            <a:ext cx="7900876" cy="6476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35940" y="1392682"/>
            <a:ext cx="6478270" cy="4032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3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3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default</a:t>
            </a:r>
            <a:r>
              <a:rPr sz="1600" b="1" spc="-5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methods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static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&lt;T&gt;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isEqual(Object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Wingdings" panose="05000000000000000000"/>
              <a:cs typeface="Wingdings" panose="05000000000000000000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Predicate&lt;String&gt;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isEqual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539" y="1413002"/>
            <a:ext cx="1112862" cy="3108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40603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91539" y="4080636"/>
            <a:ext cx="3907790" cy="311150"/>
            <a:chOff x="891539" y="4080636"/>
            <a:chExt cx="3907790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4080636"/>
              <a:ext cx="579501" cy="3108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089" y="4080636"/>
              <a:ext cx="1595120" cy="3108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56229" y="4080636"/>
              <a:ext cx="913003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07002" y="4080636"/>
              <a:ext cx="1092136" cy="310895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3706" y="1807153"/>
            <a:ext cx="7900876" cy="161514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5940" y="1392682"/>
            <a:ext cx="7151370" cy="1816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579120" marR="5080">
              <a:lnSpc>
                <a:spcPct val="200000"/>
              </a:lnSpc>
              <a:spcBef>
                <a:spcPts val="17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p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isEqual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Stream&lt;String&gt; stream1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Stream&lt;String&gt;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stream2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stream1.filter(p)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539" y="1413002"/>
            <a:ext cx="1112862" cy="3108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4060316"/>
            <a:ext cx="14224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91539" y="4080636"/>
            <a:ext cx="3907790" cy="311150"/>
            <a:chOff x="891539" y="4080636"/>
            <a:chExt cx="3907790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4080636"/>
              <a:ext cx="579501" cy="3108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089" y="4080636"/>
              <a:ext cx="1595120" cy="3108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56229" y="4080636"/>
              <a:ext cx="913003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07002" y="4080636"/>
              <a:ext cx="1092136" cy="310895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4614036"/>
            <a:ext cx="3316604" cy="311150"/>
            <a:chOff x="891539" y="4614036"/>
            <a:chExt cx="3316604" cy="31115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4614036"/>
              <a:ext cx="1454911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34437" y="4614036"/>
              <a:ext cx="1973199" cy="31089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3706" y="1807153"/>
            <a:ext cx="7900876" cy="161514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5940" y="1392682"/>
            <a:ext cx="7151370" cy="1816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579120" marR="5080">
              <a:lnSpc>
                <a:spcPct val="200000"/>
              </a:lnSpc>
              <a:spcBef>
                <a:spcPts val="17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p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isEqual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Stream&lt;String&gt; stream1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Stream&lt;String&gt;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stream2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stream1.filter(p)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5043170" cy="311150"/>
            <a:chOff x="891539" y="1413002"/>
            <a:chExt cx="504317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22913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8886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5438" y="1413002"/>
              <a:ext cx="141503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9507" y="1413002"/>
              <a:ext cx="51053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8230" y="1413002"/>
              <a:ext cx="1546478" cy="310896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5043170" cy="311150"/>
            <a:chOff x="891539" y="1413002"/>
            <a:chExt cx="504317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22913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8886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5438" y="1413002"/>
              <a:ext cx="141503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9507" y="1413002"/>
              <a:ext cx="51053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8230" y="1413002"/>
              <a:ext cx="1546478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3613785" cy="311785"/>
            <a:chOff x="891539" y="1946097"/>
            <a:chExt cx="3613785" cy="31178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926934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2561" y="1946097"/>
              <a:ext cx="92633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96565" y="1946097"/>
              <a:ext cx="620521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28822" y="1946097"/>
              <a:ext cx="901826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3786" y="1946097"/>
              <a:ext cx="621029" cy="311200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0877" y="462026"/>
            <a:ext cx="3416300" cy="440690"/>
            <a:chOff x="2960877" y="462026"/>
            <a:chExt cx="341630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60877" y="462026"/>
              <a:ext cx="9326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545" y="462026"/>
              <a:ext cx="28346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2522" y="462026"/>
              <a:ext cx="976122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462026"/>
              <a:ext cx="283463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8532" y="462026"/>
              <a:ext cx="1358391" cy="44043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1539" y="1413002"/>
            <a:ext cx="2053589" cy="311150"/>
            <a:chOff x="891539" y="1413002"/>
            <a:chExt cx="2053589" cy="3111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27492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9004" y="1419098"/>
              <a:ext cx="194309" cy="2072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8836" y="1413002"/>
              <a:ext cx="596265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5797" y="1413002"/>
              <a:ext cx="169163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98573" y="1413002"/>
              <a:ext cx="1146048" cy="310896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5043170" cy="311150"/>
            <a:chOff x="891539" y="1413002"/>
            <a:chExt cx="504317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22913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8886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5438" y="1413002"/>
              <a:ext cx="141503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9507" y="1413002"/>
              <a:ext cx="51053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8230" y="1413002"/>
              <a:ext cx="1546478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3613785" cy="311785"/>
            <a:chOff x="891539" y="1946097"/>
            <a:chExt cx="3613785" cy="31178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926934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2561" y="1946097"/>
              <a:ext cx="92633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96565" y="1946097"/>
              <a:ext cx="620521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28822" y="1946097"/>
              <a:ext cx="901826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3786" y="1946097"/>
              <a:ext cx="621029" cy="3112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91539" y="3013582"/>
            <a:ext cx="881380" cy="311150"/>
            <a:chOff x="891539" y="3013582"/>
            <a:chExt cx="881380" cy="31115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3013582"/>
              <a:ext cx="775563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56257" y="3013582"/>
              <a:ext cx="216408" cy="310896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5043170" cy="311150"/>
            <a:chOff x="891539" y="1413002"/>
            <a:chExt cx="504317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22913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8886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5438" y="1413002"/>
              <a:ext cx="141503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9507" y="1413002"/>
              <a:ext cx="51053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8230" y="1413002"/>
              <a:ext cx="1546478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3613785" cy="311785"/>
            <a:chOff x="891539" y="1946097"/>
            <a:chExt cx="3613785" cy="31178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926934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2561" y="1946097"/>
              <a:ext cx="92633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96565" y="1946097"/>
              <a:ext cx="620521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28822" y="1946097"/>
              <a:ext cx="901826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3786" y="1946097"/>
              <a:ext cx="621029" cy="3112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91539" y="3013582"/>
            <a:ext cx="881380" cy="311150"/>
            <a:chOff x="891539" y="3013582"/>
            <a:chExt cx="881380" cy="31115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3013582"/>
              <a:ext cx="775563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56257" y="3013582"/>
              <a:ext cx="216408" cy="310896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1539" y="3546678"/>
            <a:ext cx="5377815" cy="311785"/>
            <a:chOff x="891539" y="3546678"/>
            <a:chExt cx="5377815" cy="311785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1539" y="3546678"/>
              <a:ext cx="528523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97177" y="3546678"/>
              <a:ext cx="512445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57425" y="3546678"/>
              <a:ext cx="561975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07005" y="3546678"/>
              <a:ext cx="547878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64205" y="3546678"/>
              <a:ext cx="891133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78402" y="3546678"/>
              <a:ext cx="661035" cy="311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59047" y="3546678"/>
              <a:ext cx="537210" cy="3112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488814" y="3546678"/>
              <a:ext cx="628650" cy="311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043550" y="3546678"/>
              <a:ext cx="538886" cy="311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97956" y="3546678"/>
              <a:ext cx="621029" cy="311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043549" y="3546678"/>
              <a:ext cx="225551" cy="311200"/>
            </a:xfrm>
            <a:prstGeom prst="rect">
              <a:avLst/>
            </a:prstGeom>
          </p:spPr>
        </p:pic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5043170" cy="311150"/>
            <a:chOff x="891539" y="1413002"/>
            <a:chExt cx="504317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22913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8886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5438" y="1413002"/>
              <a:ext cx="141503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9507" y="1413002"/>
              <a:ext cx="51053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8230" y="1413002"/>
              <a:ext cx="1546478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4718050" cy="311785"/>
            <a:chOff x="891539" y="1946097"/>
            <a:chExt cx="4718050" cy="31178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926934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2561" y="1946097"/>
              <a:ext cx="92633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96565" y="1946097"/>
              <a:ext cx="620521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28822" y="1946097"/>
              <a:ext cx="901826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3786" y="1946097"/>
              <a:ext cx="1725294" cy="3112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559557" y="2120645"/>
              <a:ext cx="1838960" cy="10160"/>
            </a:xfrm>
            <a:custGeom>
              <a:avLst/>
              <a:gdLst/>
              <a:ahLst/>
              <a:cxnLst/>
              <a:rect l="l" t="t" r="r" b="b"/>
              <a:pathLst>
                <a:path w="1838960" h="10160">
                  <a:moveTo>
                    <a:pt x="0" y="0"/>
                  </a:moveTo>
                  <a:lnTo>
                    <a:pt x="1838579" y="977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5043170" cy="311150"/>
            <a:chOff x="891539" y="1413002"/>
            <a:chExt cx="504317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22913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8886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5438" y="1413002"/>
              <a:ext cx="141503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9507" y="1413002"/>
              <a:ext cx="51053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8230" y="1413002"/>
              <a:ext cx="1546478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4718050" cy="311785"/>
            <a:chOff x="891539" y="1946097"/>
            <a:chExt cx="4718050" cy="31178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926934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2561" y="1946097"/>
              <a:ext cx="92633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96565" y="1946097"/>
              <a:ext cx="620521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28822" y="1946097"/>
              <a:ext cx="901826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3786" y="1946097"/>
              <a:ext cx="1725294" cy="3112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559557" y="2120645"/>
              <a:ext cx="1838960" cy="10160"/>
            </a:xfrm>
            <a:custGeom>
              <a:avLst/>
              <a:gdLst/>
              <a:ahLst/>
              <a:cxnLst/>
              <a:rect l="l" t="t" r="r" b="b"/>
              <a:pathLst>
                <a:path w="1838960" h="10160">
                  <a:moveTo>
                    <a:pt x="0" y="0"/>
                  </a:moveTo>
                  <a:lnTo>
                    <a:pt x="1838579" y="977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891539" y="2480182"/>
            <a:ext cx="7454900" cy="311150"/>
            <a:chOff x="891539" y="2480182"/>
            <a:chExt cx="7454900" cy="311150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1158722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44877" y="2480182"/>
              <a:ext cx="926338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90697" y="2480182"/>
              <a:ext cx="258318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62910" y="2480182"/>
              <a:ext cx="166877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74542" y="2480182"/>
              <a:ext cx="1010196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58463" y="2480182"/>
              <a:ext cx="164591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68191" y="2480182"/>
              <a:ext cx="676656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685411" y="2480182"/>
              <a:ext cx="1133182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05220" y="2480182"/>
              <a:ext cx="661035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87388" y="2480182"/>
              <a:ext cx="537210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17156" y="2480182"/>
              <a:ext cx="628650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70749" y="2480182"/>
              <a:ext cx="538479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724901" y="2480182"/>
              <a:ext cx="621029" cy="310896"/>
            </a:xfrm>
            <a:prstGeom prst="rect">
              <a:avLst/>
            </a:prstGeom>
          </p:spPr>
        </p:pic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043170" cy="311150"/>
            <a:chOff x="891539" y="1413002"/>
            <a:chExt cx="504317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22913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8886" y="1413002"/>
              <a:ext cx="69532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5438" y="1413002"/>
              <a:ext cx="141503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9507" y="1413002"/>
              <a:ext cx="51053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8230" y="1413002"/>
              <a:ext cx="1546478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4718050" cy="311785"/>
            <a:chOff x="891539" y="1946097"/>
            <a:chExt cx="4718050" cy="3117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926934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2561" y="1946097"/>
              <a:ext cx="92633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96565" y="1946097"/>
              <a:ext cx="620521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28822" y="1946097"/>
              <a:ext cx="90182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3786" y="1946097"/>
              <a:ext cx="1725294" cy="3112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559557" y="2120645"/>
              <a:ext cx="1838960" cy="10160"/>
            </a:xfrm>
            <a:custGeom>
              <a:avLst/>
              <a:gdLst/>
              <a:ahLst/>
              <a:cxnLst/>
              <a:rect l="l" t="t" r="r" b="b"/>
              <a:pathLst>
                <a:path w="1838960" h="10160">
                  <a:moveTo>
                    <a:pt x="0" y="0"/>
                  </a:moveTo>
                  <a:lnTo>
                    <a:pt x="1838579" y="977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891539" y="2480182"/>
            <a:ext cx="7454900" cy="311150"/>
            <a:chOff x="891539" y="2480182"/>
            <a:chExt cx="7454900" cy="31115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1158722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44877" y="2480182"/>
              <a:ext cx="926338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90697" y="2480182"/>
              <a:ext cx="258318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62910" y="2480182"/>
              <a:ext cx="166877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74542" y="2480182"/>
              <a:ext cx="1010196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58463" y="2480182"/>
              <a:ext cx="164591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68191" y="2480182"/>
              <a:ext cx="676656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685411" y="2480182"/>
              <a:ext cx="1133182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05220" y="2480182"/>
              <a:ext cx="661035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87388" y="2480182"/>
              <a:ext cx="537210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17156" y="2480182"/>
              <a:ext cx="628650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70749" y="2480182"/>
              <a:ext cx="538479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724901" y="2480182"/>
              <a:ext cx="621029" cy="310896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891539" y="3013582"/>
            <a:ext cx="3146425" cy="311150"/>
            <a:chOff x="891539" y="3013582"/>
            <a:chExt cx="3146425" cy="311150"/>
          </a:xfrm>
        </p:grpSpPr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91539" y="3013582"/>
              <a:ext cx="484251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8889" y="3013582"/>
              <a:ext cx="695324" cy="3108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85441" y="3013582"/>
              <a:ext cx="661034" cy="3108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66086" y="3013582"/>
              <a:ext cx="510539" cy="31089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924810" y="3013582"/>
              <a:ext cx="1113053" cy="310896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27583" y="3551661"/>
            <a:ext cx="7899380" cy="1436020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535940" y="1392682"/>
            <a:ext cx="6614159" cy="3317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Wingdings" panose="05000000000000000000"/>
              <a:cs typeface="Wingdings" panose="05000000000000000000"/>
            </a:endParaRPr>
          </a:p>
          <a:p>
            <a:pPr marL="572770" marR="18084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 list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list.stream();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Stream&lt;Person&gt;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filtered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4871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stream.filter(person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person.getAge()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20);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043170" cy="311150"/>
            <a:chOff x="891539" y="1413002"/>
            <a:chExt cx="504317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22913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8886" y="1413002"/>
              <a:ext cx="69532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5438" y="1413002"/>
              <a:ext cx="141503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9507" y="1413002"/>
              <a:ext cx="51053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8230" y="1413002"/>
              <a:ext cx="1546478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4718050" cy="311785"/>
            <a:chOff x="891539" y="1946097"/>
            <a:chExt cx="4718050" cy="3117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926934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2561" y="1946097"/>
              <a:ext cx="92633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96565" y="1946097"/>
              <a:ext cx="620521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28822" y="1946097"/>
              <a:ext cx="90182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3786" y="1946097"/>
              <a:ext cx="1725294" cy="3112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559557" y="2120645"/>
              <a:ext cx="1838960" cy="10160"/>
            </a:xfrm>
            <a:custGeom>
              <a:avLst/>
              <a:gdLst/>
              <a:ahLst/>
              <a:cxnLst/>
              <a:rect l="l" t="t" r="r" b="b"/>
              <a:pathLst>
                <a:path w="1838960" h="10160">
                  <a:moveTo>
                    <a:pt x="0" y="0"/>
                  </a:moveTo>
                  <a:lnTo>
                    <a:pt x="1838579" y="977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891539" y="2480182"/>
            <a:ext cx="7454900" cy="311150"/>
            <a:chOff x="891539" y="2480182"/>
            <a:chExt cx="7454900" cy="31115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1158722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44877" y="2480182"/>
              <a:ext cx="926338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90697" y="2480182"/>
              <a:ext cx="258318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62910" y="2480182"/>
              <a:ext cx="166877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74542" y="2480182"/>
              <a:ext cx="1010196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58463" y="2480182"/>
              <a:ext cx="164591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68191" y="2480182"/>
              <a:ext cx="676656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685411" y="2480182"/>
              <a:ext cx="1133182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05220" y="2480182"/>
              <a:ext cx="661035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87388" y="2480182"/>
              <a:ext cx="537210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17156" y="2480182"/>
              <a:ext cx="628650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70749" y="2480182"/>
              <a:ext cx="538479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724901" y="2480182"/>
              <a:ext cx="621029" cy="310896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891539" y="3013582"/>
            <a:ext cx="3146425" cy="311150"/>
            <a:chOff x="891539" y="3013582"/>
            <a:chExt cx="3146425" cy="311150"/>
          </a:xfrm>
        </p:grpSpPr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91539" y="3013582"/>
              <a:ext cx="484251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8889" y="3013582"/>
              <a:ext cx="695324" cy="3108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85441" y="3013582"/>
              <a:ext cx="661034" cy="3108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66086" y="3013582"/>
              <a:ext cx="510539" cy="31089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924810" y="3013582"/>
              <a:ext cx="1113053" cy="310896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891539" y="5147817"/>
            <a:ext cx="2174875" cy="311150"/>
            <a:chOff x="891539" y="5147817"/>
            <a:chExt cx="2174875" cy="311150"/>
          </a:xfrm>
        </p:grpSpPr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91539" y="5147817"/>
              <a:ext cx="964031" cy="31089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71141" y="5147817"/>
              <a:ext cx="258318" cy="31089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943353" y="5147817"/>
              <a:ext cx="169163" cy="31089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56129" y="5147817"/>
              <a:ext cx="1010196" cy="310895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1411477" y="5681167"/>
            <a:ext cx="6462395" cy="372110"/>
            <a:chOff x="1411477" y="5681167"/>
            <a:chExt cx="6462395" cy="372110"/>
          </a:xfrm>
        </p:grpSpPr>
        <p:pic>
          <p:nvPicPr>
            <p:cNvPr id="42" name="object 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11477" y="5681167"/>
              <a:ext cx="1186891" cy="37185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490469" y="5681167"/>
              <a:ext cx="294894" cy="37185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743453" y="5681167"/>
              <a:ext cx="691895" cy="37185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353435" y="5681167"/>
              <a:ext cx="331470" cy="37185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574414" y="5681167"/>
              <a:ext cx="1599311" cy="37185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040502" y="5681167"/>
              <a:ext cx="1287779" cy="37185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11188" y="5681167"/>
              <a:ext cx="294893" cy="37185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464173" y="5681167"/>
              <a:ext cx="1409192" cy="371856"/>
            </a:xfrm>
            <a:prstGeom prst="rect">
              <a:avLst/>
            </a:prstGeom>
          </p:spPr>
        </p:pic>
      </p:grpSp>
      <p:pic>
        <p:nvPicPr>
          <p:cNvPr id="50" name="object 50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27583" y="3551661"/>
            <a:ext cx="7899380" cy="1436020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535940" y="1392682"/>
            <a:ext cx="6614159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Wingdings" panose="05000000000000000000"/>
              <a:cs typeface="Wingdings" panose="05000000000000000000"/>
            </a:endParaRPr>
          </a:p>
          <a:p>
            <a:pPr marL="572770" marR="18084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 list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list.stream();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Stream&lt;Person&gt;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filtered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4871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stream.filter(person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person.getAge()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20);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856354" cy="311150"/>
            <a:chOff x="891539" y="1413002"/>
            <a:chExt cx="3856354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692402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4373" y="1413002"/>
              <a:ext cx="159550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4370" y="1413002"/>
              <a:ext cx="763142" cy="310896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856354" cy="311150"/>
            <a:chOff x="891539" y="1413002"/>
            <a:chExt cx="3856354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692402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4373" y="1413002"/>
              <a:ext cx="159550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4370" y="1413002"/>
              <a:ext cx="763142" cy="31089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946097"/>
            <a:ext cx="7346950" cy="311785"/>
            <a:chOff x="891539" y="1946097"/>
            <a:chExt cx="7346950" cy="31178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946097"/>
              <a:ext cx="1340993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9281" y="1946097"/>
              <a:ext cx="1122006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62935" y="1946097"/>
              <a:ext cx="1227124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8502" y="1946097"/>
              <a:ext cx="569595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82947" y="1946097"/>
              <a:ext cx="852043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28436" y="1946097"/>
              <a:ext cx="100148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55029" y="1946097"/>
              <a:ext cx="1356995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98994" y="1946097"/>
              <a:ext cx="539115" cy="311200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856354" cy="311150"/>
            <a:chOff x="891539" y="1413002"/>
            <a:chExt cx="3856354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692402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4373" y="1413002"/>
              <a:ext cx="159550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4370" y="1413002"/>
              <a:ext cx="763142" cy="31089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946097"/>
            <a:ext cx="7346950" cy="311785"/>
            <a:chOff x="891539" y="1946097"/>
            <a:chExt cx="7346950" cy="31178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946097"/>
              <a:ext cx="1340993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9281" y="1946097"/>
              <a:ext cx="1122006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62935" y="1946097"/>
              <a:ext cx="1227124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8502" y="1946097"/>
              <a:ext cx="569595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82947" y="1946097"/>
              <a:ext cx="852043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28436" y="1946097"/>
              <a:ext cx="100148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55029" y="1946097"/>
              <a:ext cx="1356995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98994" y="1946097"/>
              <a:ext cx="539115" cy="3112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91539" y="2480182"/>
            <a:ext cx="2830195" cy="311150"/>
            <a:chOff x="891539" y="2480182"/>
            <a:chExt cx="2830195" cy="311150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1539" y="2480182"/>
              <a:ext cx="1038415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51913" y="2480182"/>
              <a:ext cx="597407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50261" y="2480182"/>
              <a:ext cx="369824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27629" y="2480182"/>
              <a:ext cx="843127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99154" y="2480182"/>
              <a:ext cx="233172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54602" y="2480182"/>
              <a:ext cx="166877" cy="310896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576069" y="3013582"/>
            <a:ext cx="6134100" cy="737870"/>
            <a:chOff x="1576069" y="3013582"/>
            <a:chExt cx="6134100" cy="737870"/>
          </a:xfrm>
        </p:grpSpPr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76069" y="3013582"/>
              <a:ext cx="518159" cy="37185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964689" y="3013582"/>
              <a:ext cx="1400683" cy="37185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81806" y="3013582"/>
              <a:ext cx="1715389" cy="37185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865242" y="3013582"/>
              <a:ext cx="670940" cy="37185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458333" y="3013582"/>
              <a:ext cx="1043292" cy="37185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29121" y="3013582"/>
              <a:ext cx="1281049" cy="37185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357881" y="3379038"/>
              <a:ext cx="294894" cy="3721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610866" y="3379038"/>
              <a:ext cx="887577" cy="3721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26587" y="3379038"/>
              <a:ext cx="518160" cy="3721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815206" y="3379038"/>
              <a:ext cx="1786763" cy="3721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523865" y="3379038"/>
              <a:ext cx="1400429" cy="372160"/>
            </a:xfrm>
            <a:prstGeom prst="rect">
              <a:avLst/>
            </a:prstGeom>
          </p:spPr>
        </p:pic>
      </p:grp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51150" y="462026"/>
            <a:ext cx="361518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788285" cy="311150"/>
            <a:chOff x="891539" y="1413002"/>
            <a:chExt cx="278828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73380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825" y="1413002"/>
              <a:ext cx="6610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9469" y="1413002"/>
              <a:ext cx="510540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8194" y="1413002"/>
              <a:ext cx="1111338" cy="31089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7583" y="1831255"/>
            <a:ext cx="7899380" cy="208572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5940" y="1392682"/>
            <a:ext cx="5699760" cy="2326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result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persons.stream()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3512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.peek(System.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3512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.filter(person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person.getAge()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20)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3512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.peek(result::add);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0877" y="462026"/>
            <a:ext cx="3416300" cy="440690"/>
            <a:chOff x="2960877" y="462026"/>
            <a:chExt cx="341630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60877" y="462026"/>
              <a:ext cx="9326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545" y="462026"/>
              <a:ext cx="28346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2522" y="462026"/>
              <a:ext cx="976122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462026"/>
              <a:ext cx="283463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8532" y="462026"/>
              <a:ext cx="1358391" cy="44043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1539" y="1413002"/>
            <a:ext cx="2053589" cy="311150"/>
            <a:chOff x="891539" y="1413002"/>
            <a:chExt cx="2053589" cy="3111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27492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9004" y="1419098"/>
              <a:ext cx="194309" cy="2072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8836" y="1413002"/>
              <a:ext cx="596265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5797" y="1413002"/>
              <a:ext cx="169163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98573" y="1413002"/>
              <a:ext cx="1146048" cy="31089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1946097"/>
            <a:ext cx="7514590" cy="311785"/>
            <a:chOff x="891539" y="1946097"/>
            <a:chExt cx="7514590" cy="311785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579501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5089" y="1946097"/>
              <a:ext cx="114604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8173" y="1946097"/>
              <a:ext cx="596264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37001" y="1946097"/>
              <a:ext cx="704456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72891" y="1946097"/>
              <a:ext cx="2268728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28080" y="1946097"/>
              <a:ext cx="912660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78473" y="1946097"/>
              <a:ext cx="824179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99705" y="1946097"/>
              <a:ext cx="916139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01330" y="1946097"/>
              <a:ext cx="304800" cy="31120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891539" y="2480182"/>
            <a:ext cx="3647440" cy="311150"/>
            <a:chOff x="891539" y="2480182"/>
            <a:chExt cx="3647440" cy="311150"/>
          </a:xfrm>
        </p:grpSpPr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1539" y="2480182"/>
              <a:ext cx="1311274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01850" y="2480182"/>
              <a:ext cx="661035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80969" y="2480182"/>
              <a:ext cx="1232916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09110" y="2480182"/>
              <a:ext cx="729614" cy="310896"/>
            </a:xfrm>
            <a:prstGeom prst="rect">
              <a:avLst/>
            </a:prstGeom>
          </p:spPr>
        </p:pic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51150" y="462026"/>
            <a:ext cx="361518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788285" cy="311150"/>
            <a:chOff x="891539" y="1413002"/>
            <a:chExt cx="278828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73380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825" y="1413002"/>
              <a:ext cx="6610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9469" y="1413002"/>
              <a:ext cx="510540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8194" y="1413002"/>
              <a:ext cx="1111338" cy="31089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940" y="40603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1539" y="4080636"/>
            <a:ext cx="4618355" cy="311150"/>
            <a:chOff x="891539" y="4080636"/>
            <a:chExt cx="4618355" cy="31115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4080636"/>
              <a:ext cx="590931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4233" y="4080636"/>
              <a:ext cx="618743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4586" y="4080636"/>
              <a:ext cx="676275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35605" y="4080636"/>
              <a:ext cx="274319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41345" y="4080636"/>
              <a:ext cx="1020927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66794" y="4080636"/>
              <a:ext cx="91266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18711" y="4080636"/>
              <a:ext cx="1090764" cy="310895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27583" y="1831255"/>
            <a:ext cx="7899380" cy="208572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35940" y="1392682"/>
            <a:ext cx="5033010" cy="1107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result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55212" y="3206623"/>
            <a:ext cx="580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10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20)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96162" y="2718942"/>
            <a:ext cx="447357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persons.stream()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.peek(System.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.filter(person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person.getAge()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.peek(result::add);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51150" y="462026"/>
            <a:ext cx="361518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788285" cy="311150"/>
            <a:chOff x="891539" y="1413002"/>
            <a:chExt cx="278828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73380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825" y="1413002"/>
              <a:ext cx="6610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9469" y="1413002"/>
              <a:ext cx="510540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8194" y="1413002"/>
              <a:ext cx="1111338" cy="31089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940" y="4060316"/>
            <a:ext cx="14224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1539" y="4080636"/>
            <a:ext cx="1952625" cy="311150"/>
            <a:chOff x="891539" y="4080636"/>
            <a:chExt cx="1952625" cy="31115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4080636"/>
              <a:ext cx="964031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7801" y="4080636"/>
              <a:ext cx="171450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32101" y="4080636"/>
              <a:ext cx="1010196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16022" y="4080636"/>
              <a:ext cx="128016" cy="310895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891539" y="4614036"/>
            <a:ext cx="3820160" cy="311150"/>
            <a:chOff x="891539" y="4614036"/>
            <a:chExt cx="3820160" cy="31115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4614036"/>
              <a:ext cx="1202309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4501" y="4614036"/>
              <a:ext cx="661035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65145" y="4614036"/>
              <a:ext cx="537209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94913" y="4614036"/>
              <a:ext cx="649592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88130" y="4614036"/>
              <a:ext cx="1122997" cy="310895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891539" y="5147817"/>
            <a:ext cx="2933065" cy="311150"/>
            <a:chOff x="891539" y="5147817"/>
            <a:chExt cx="2933065" cy="311150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1539" y="5147817"/>
              <a:ext cx="579501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55089" y="5147817"/>
              <a:ext cx="603504" cy="3108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97633" y="5147817"/>
              <a:ext cx="732536" cy="3108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77338" y="5147817"/>
              <a:ext cx="249174" cy="31089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43454" y="5147817"/>
              <a:ext cx="1080579" cy="310895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27583" y="1831255"/>
            <a:ext cx="7899380" cy="208572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35940" y="1392682"/>
            <a:ext cx="5033010" cy="1107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result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55212" y="3206623"/>
            <a:ext cx="580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10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20)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96162" y="2718942"/>
            <a:ext cx="447357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persons.stream()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.peek(System.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.filter(person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person.getAge()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.peek(result::add);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5280025" cy="311150"/>
            <a:chOff x="891539" y="1413002"/>
            <a:chExt cx="5280025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840484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6961" y="1413002"/>
              <a:ext cx="92519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9926" y="1413002"/>
              <a:ext cx="149415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1818" y="1413002"/>
              <a:ext cx="1269364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2431415" cy="311785"/>
            <a:chOff x="891539" y="1946097"/>
            <a:chExt cx="2431415" cy="31178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528523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7177" y="1946097"/>
              <a:ext cx="568960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74189" y="1946097"/>
              <a:ext cx="283463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63165" y="1946097"/>
              <a:ext cx="1314577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58363" y="1946097"/>
              <a:ext cx="164591" cy="3112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2480182"/>
            <a:ext cx="2244090" cy="311150"/>
            <a:chOff x="891539" y="2480182"/>
            <a:chExt cx="2244090" cy="31115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539" y="2480182"/>
              <a:ext cx="954811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26945" y="2480182"/>
              <a:ext cx="1408176" cy="31089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91539" y="3013582"/>
            <a:ext cx="1949450" cy="311150"/>
            <a:chOff x="891539" y="3013582"/>
            <a:chExt cx="1949450" cy="311150"/>
          </a:xfrm>
        </p:grpSpPr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1539" y="3013582"/>
              <a:ext cx="676656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2813" y="3013582"/>
              <a:ext cx="1408176" cy="310896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891539" y="3546678"/>
            <a:ext cx="1792605" cy="311785"/>
            <a:chOff x="891539" y="3546678"/>
            <a:chExt cx="1792605" cy="311785"/>
          </a:xfrm>
        </p:grpSpPr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1539" y="3546678"/>
              <a:ext cx="610209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14525" y="3546678"/>
              <a:ext cx="152400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90725" y="3546678"/>
              <a:ext cx="1156550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31617" y="3546678"/>
              <a:ext cx="152400" cy="311200"/>
            </a:xfrm>
            <a:prstGeom prst="rect">
              <a:avLst/>
            </a:prstGeom>
          </p:spPr>
        </p:pic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5280025" cy="311150"/>
            <a:chOff x="891539" y="1413002"/>
            <a:chExt cx="5280025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840484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6961" y="1413002"/>
              <a:ext cx="92519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9926" y="1413002"/>
              <a:ext cx="149415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1818" y="1413002"/>
              <a:ext cx="1269364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2431415" cy="311785"/>
            <a:chOff x="891539" y="1946097"/>
            <a:chExt cx="2431415" cy="31178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528523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7177" y="1946097"/>
              <a:ext cx="568960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74189" y="1946097"/>
              <a:ext cx="283463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63165" y="1946097"/>
              <a:ext cx="1314577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58363" y="1946097"/>
              <a:ext cx="164591" cy="3112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2480182"/>
            <a:ext cx="3261995" cy="311150"/>
            <a:chOff x="891539" y="2480182"/>
            <a:chExt cx="3261995" cy="31115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539" y="2480182"/>
              <a:ext cx="954811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26945" y="2480182"/>
              <a:ext cx="1951482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63747" y="2480182"/>
              <a:ext cx="546735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01135" y="2480182"/>
              <a:ext cx="152400" cy="310896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891539" y="3013582"/>
            <a:ext cx="2540000" cy="311150"/>
            <a:chOff x="891539" y="3013582"/>
            <a:chExt cx="2540000" cy="31115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3013582"/>
              <a:ext cx="676656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32813" y="3013582"/>
              <a:ext cx="1525524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40989" y="3013582"/>
              <a:ext cx="547115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78758" y="3013582"/>
              <a:ext cx="152400" cy="310896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891539" y="3546678"/>
            <a:ext cx="2433320" cy="311785"/>
            <a:chOff x="891539" y="3546678"/>
            <a:chExt cx="2433320" cy="311785"/>
          </a:xfrm>
        </p:grpSpPr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1539" y="3546678"/>
              <a:ext cx="610209" cy="3112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14525" y="3546678"/>
              <a:ext cx="152400" cy="311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90725" y="3546678"/>
              <a:ext cx="1156550" cy="311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31617" y="3546678"/>
              <a:ext cx="270256" cy="311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34310" y="3546678"/>
              <a:ext cx="547115" cy="311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72079" y="3546678"/>
              <a:ext cx="152399" cy="311200"/>
            </a:xfrm>
            <a:prstGeom prst="rect">
              <a:avLst/>
            </a:prstGeom>
          </p:spPr>
        </p:pic>
      </p:grp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14217" y="462026"/>
            <a:ext cx="330022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083945" cy="311150"/>
            <a:chOff x="891539" y="1413002"/>
            <a:chExt cx="108394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9722" y="1413002"/>
              <a:ext cx="118872" cy="31089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7583" y="1829260"/>
            <a:ext cx="7899380" cy="132976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5940" y="1392682"/>
            <a:ext cx="5836920" cy="1595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 marR="103060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 list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Stream&lt;Person&gt;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stream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list.stream();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Stream&lt;String&gt;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names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4871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stream.map(person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person.getName());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14217" y="462026"/>
            <a:ext cx="330022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083945" cy="311150"/>
            <a:chOff x="891539" y="1413002"/>
            <a:chExt cx="108394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9722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3546678"/>
            <a:ext cx="6381115" cy="311785"/>
            <a:chOff x="891539" y="3546678"/>
            <a:chExt cx="6381115" cy="31178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3546678"/>
              <a:ext cx="660806" cy="311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7093" y="3546678"/>
              <a:ext cx="270256" cy="311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9785" y="3546678"/>
              <a:ext cx="912660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1701" y="3546678"/>
              <a:ext cx="1188897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2598" y="3546678"/>
              <a:ext cx="374903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24350" y="3546678"/>
              <a:ext cx="86664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81779" y="3546678"/>
              <a:ext cx="1550670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63361" y="3546678"/>
              <a:ext cx="1209039" cy="31120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27583" y="1829260"/>
            <a:ext cx="7899380" cy="132976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5940" y="1392682"/>
            <a:ext cx="583692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 marR="103060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 list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Stream&lt;Person&gt;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stream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list.stream();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Stream&lt;String&gt;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names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4871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stream.map(person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person.getName());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14217" y="462026"/>
            <a:ext cx="330022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255260" cy="311150"/>
            <a:chOff x="891539" y="1413002"/>
            <a:chExt cx="525526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25848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4125" y="1413002"/>
              <a:ext cx="1347787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3330" y="1413002"/>
              <a:ext cx="85343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0091" y="1413002"/>
              <a:ext cx="1102423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58791" y="1413002"/>
              <a:ext cx="1087462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7583" y="1829901"/>
            <a:ext cx="7899380" cy="157263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1392682"/>
            <a:ext cx="4255135" cy="1838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apply(T</a:t>
            </a:r>
            <a:r>
              <a:rPr sz="1600" b="1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14217" y="462026"/>
            <a:ext cx="330022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6436995" cy="311150"/>
            <a:chOff x="891539" y="1413002"/>
            <a:chExt cx="643699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459943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8168" y="1413002"/>
              <a:ext cx="615314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0661" y="1413002"/>
              <a:ext cx="94468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80385" y="1413002"/>
              <a:ext cx="11220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12514" y="1413002"/>
              <a:ext cx="379984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97502" y="1413002"/>
              <a:ext cx="722376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9774" y="1413002"/>
              <a:ext cx="165798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80124" y="1413002"/>
              <a:ext cx="1248155" cy="310896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27583" y="1832661"/>
            <a:ext cx="7899380" cy="261853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5940" y="1392682"/>
            <a:ext cx="7478395" cy="2814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apply(T</a:t>
            </a:r>
            <a:r>
              <a:rPr sz="1600" b="1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default</a:t>
            </a:r>
            <a:r>
              <a:rPr sz="1600" b="1" spc="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&lt;V&gt;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Function&lt;V,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R&gt;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compose(Function&lt;V,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before);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default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&lt;V&gt;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Function&lt;T,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V&gt;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andThen(Function&lt;R,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V&gt;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after);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14217" y="462026"/>
            <a:ext cx="330022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6436995" cy="311150"/>
            <a:chOff x="891539" y="1413002"/>
            <a:chExt cx="643699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459943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8168" y="1413002"/>
              <a:ext cx="615314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0661" y="1413002"/>
              <a:ext cx="94468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80385" y="1413002"/>
              <a:ext cx="11220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12514" y="1413002"/>
              <a:ext cx="379984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97502" y="1413002"/>
              <a:ext cx="722376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9774" y="1413002"/>
              <a:ext cx="165798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80124" y="1413002"/>
              <a:ext cx="1248155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4614036"/>
            <a:ext cx="6254115" cy="311150"/>
            <a:chOff x="891539" y="4614036"/>
            <a:chExt cx="6254115" cy="31115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4614036"/>
              <a:ext cx="353974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7020" y="4614036"/>
              <a:ext cx="518159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1789" y="4614036"/>
              <a:ext cx="51054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80513" y="4614036"/>
              <a:ext cx="747903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23641" y="4614036"/>
              <a:ext cx="1203985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68547" y="4614036"/>
              <a:ext cx="1026160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92091" y="4614036"/>
              <a:ext cx="958697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67120" y="4614036"/>
              <a:ext cx="523875" cy="3108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86220" y="4614036"/>
              <a:ext cx="1047559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017385" y="4614036"/>
              <a:ext cx="128016" cy="310895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27583" y="1832661"/>
            <a:ext cx="7899380" cy="2618536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35940" y="1392682"/>
            <a:ext cx="7478395" cy="3531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apply(T</a:t>
            </a:r>
            <a:r>
              <a:rPr sz="1600" b="1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default</a:t>
            </a:r>
            <a:r>
              <a:rPr sz="1600" b="1" spc="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&lt;V&gt;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Function&lt;V,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R&gt;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compose(Function&lt;V,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before);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default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&lt;V&gt;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Function&lt;T,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V&gt;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andThen(Function&lt;R,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V&gt;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after);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14217" y="462026"/>
            <a:ext cx="330022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6929120" cy="311150"/>
            <a:chOff x="891539" y="1413002"/>
            <a:chExt cx="692912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803019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4289" y="1413002"/>
              <a:ext cx="112200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6126" y="1413002"/>
              <a:ext cx="27025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58819" y="1413002"/>
              <a:ext cx="112166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0567" y="1413002"/>
              <a:ext cx="615696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34888" y="1413002"/>
              <a:ext cx="627278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09436" y="1413002"/>
              <a:ext cx="1911095" cy="310896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7405" y="1833880"/>
            <a:ext cx="7899400" cy="360362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5940" y="1392682"/>
            <a:ext cx="6033135" cy="3302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apply(T</a:t>
            </a:r>
            <a:r>
              <a:rPr sz="1600" b="1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462405" marR="5080" indent="-44513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default</a:t>
            </a:r>
            <a:r>
              <a:rPr sz="1600" b="1" spc="4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&lt;V&gt;</a:t>
            </a:r>
            <a:r>
              <a:rPr sz="1600" b="1" spc="4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Function&lt;V,</a:t>
            </a:r>
            <a:r>
              <a:rPr sz="1600" b="1" spc="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compose(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Function&lt;?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super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V,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?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extends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before);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462405" marR="116205" indent="-44513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default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&lt;V&gt; Function&lt;T,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V&gt;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andThen(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Function&lt;?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super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?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extends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V&gt;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after);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0877" y="462026"/>
            <a:ext cx="3416300" cy="440690"/>
            <a:chOff x="2960877" y="462026"/>
            <a:chExt cx="341630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60877" y="462026"/>
              <a:ext cx="9326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545" y="462026"/>
              <a:ext cx="28346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2522" y="462026"/>
              <a:ext cx="976122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462026"/>
              <a:ext cx="283463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8532" y="462026"/>
              <a:ext cx="1358391" cy="44043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1539" y="1413002"/>
            <a:ext cx="1953260" cy="311150"/>
            <a:chOff x="891539" y="1413002"/>
            <a:chExt cx="1953260" cy="3111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27492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9004" y="1419098"/>
              <a:ext cx="290322" cy="2072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5841" y="1413002"/>
              <a:ext cx="596265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2853" y="1413002"/>
              <a:ext cx="169163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5629" y="1413002"/>
              <a:ext cx="978750" cy="31089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1946097"/>
            <a:ext cx="7437120" cy="311785"/>
            <a:chOff x="891539" y="1946097"/>
            <a:chExt cx="7437120" cy="311785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579501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5089" y="1946097"/>
              <a:ext cx="978750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87777" y="1946097"/>
              <a:ext cx="596264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6605" y="1946097"/>
              <a:ext cx="704456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52494" y="1946097"/>
              <a:ext cx="823836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73347" y="1946097"/>
              <a:ext cx="916139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74970" y="1946097"/>
              <a:ext cx="788009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50356" y="1946097"/>
              <a:ext cx="912660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00749" y="1946097"/>
              <a:ext cx="824179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21981" y="1946097"/>
              <a:ext cx="916139" cy="311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23606" y="1946097"/>
              <a:ext cx="304800" cy="3112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91539" y="2480182"/>
            <a:ext cx="6918959" cy="311150"/>
            <a:chOff x="891539" y="2480182"/>
            <a:chExt cx="6918959" cy="311150"/>
          </a:xfrm>
        </p:grpSpPr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1539" y="2480182"/>
              <a:ext cx="539496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23085" y="2480182"/>
              <a:ext cx="705916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64689" y="2480182"/>
              <a:ext cx="746760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13913" y="2480182"/>
              <a:ext cx="1145628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684142" y="2480182"/>
              <a:ext cx="1319276" cy="3108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883530" y="2480182"/>
              <a:ext cx="902169" cy="3108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737224" y="2480182"/>
              <a:ext cx="1211999" cy="31089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848220" y="2480182"/>
              <a:ext cx="961771" cy="310896"/>
            </a:xfrm>
            <a:prstGeom prst="rect">
              <a:avLst/>
            </a:prstGeom>
          </p:spPr>
        </p:pic>
      </p:grp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14217" y="462026"/>
            <a:ext cx="330022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3112770" cy="311150"/>
            <a:chOff x="891539" y="1413002"/>
            <a:chExt cx="311277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3665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0809" y="1413002"/>
              <a:ext cx="695197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5461" y="1413002"/>
              <a:ext cx="102057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0238" y="1413002"/>
              <a:ext cx="166877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31870" y="1413002"/>
              <a:ext cx="972121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7583" y="1833838"/>
            <a:ext cx="7899380" cy="306482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1392682"/>
            <a:ext cx="5256530" cy="3302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apply(T</a:t>
            </a:r>
            <a:r>
              <a:rPr sz="1600" b="1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3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default</a:t>
            </a:r>
            <a:r>
              <a:rPr sz="1600" b="1" spc="-4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methods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static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&lt;T&gt;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identity()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46240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4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9036" y="462026"/>
            <a:ext cx="3905250" cy="440690"/>
            <a:chOff x="2709036" y="462026"/>
            <a:chExt cx="39052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709036" y="462026"/>
              <a:ext cx="2218182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5585" y="462026"/>
              <a:ext cx="1798700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2002789" cy="311150"/>
            <a:chOff x="891539" y="1413002"/>
            <a:chExt cx="2002789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0765" y="1413002"/>
              <a:ext cx="97709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5729" y="1413002"/>
              <a:ext cx="228600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1539" y="1946097"/>
            <a:ext cx="1249248" cy="3112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7583" y="2313578"/>
            <a:ext cx="7899380" cy="63300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5940" y="1392682"/>
            <a:ext cx="6920230" cy="135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&lt;R&gt;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flatMap(Function&lt;T,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Stream&lt;R&gt;&gt;</a:t>
            </a:r>
            <a:r>
              <a:rPr sz="16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flatMapper);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3706" y="3233927"/>
            <a:ext cx="7900876" cy="63398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213815" y="3394709"/>
            <a:ext cx="4584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&lt;R&gt;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map(Function&lt;T,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R&gt;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mapper);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9036" y="462026"/>
            <a:ext cx="3905250" cy="440690"/>
            <a:chOff x="2709036" y="462026"/>
            <a:chExt cx="39052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709036" y="462026"/>
              <a:ext cx="2218182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5585" y="462026"/>
              <a:ext cx="1798700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2002789" cy="311150"/>
            <a:chOff x="891539" y="1413002"/>
            <a:chExt cx="2002789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0765" y="1413002"/>
              <a:ext cx="97709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5729" y="1413002"/>
              <a:ext cx="228600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1539" y="1946097"/>
            <a:ext cx="1249248" cy="3112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91539" y="4080636"/>
            <a:ext cx="7722870" cy="615950"/>
            <a:chOff x="891539" y="4080636"/>
            <a:chExt cx="7722870" cy="61595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4080636"/>
              <a:ext cx="579501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5089" y="4080636"/>
              <a:ext cx="1347850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30677" y="4080636"/>
              <a:ext cx="704456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66566" y="4080636"/>
              <a:ext cx="436879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94226" y="4080636"/>
              <a:ext cx="1041539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7394" y="4080636"/>
              <a:ext cx="1650364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04508" y="4080636"/>
              <a:ext cx="912660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54900" y="4080636"/>
              <a:ext cx="437286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82942" y="4080636"/>
              <a:ext cx="1041539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46109" y="4080636"/>
              <a:ext cx="367792" cy="3108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4385436"/>
              <a:ext cx="1915668" cy="310895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27583" y="2313578"/>
            <a:ext cx="7899380" cy="633002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535940" y="1392682"/>
            <a:ext cx="6920230" cy="135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&lt;R&gt;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flatMap(Function&lt;T,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Stream&lt;R&gt;&gt;</a:t>
            </a:r>
            <a:r>
              <a:rPr sz="16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flatMapper);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33706" y="3233927"/>
            <a:ext cx="7900876" cy="63398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35940" y="3394709"/>
            <a:ext cx="5262245" cy="99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024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&lt;R&gt;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map(Function&lt;T,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R&gt;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mapper);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9036" y="462026"/>
            <a:ext cx="3905250" cy="440690"/>
            <a:chOff x="2709036" y="462026"/>
            <a:chExt cx="39052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709036" y="462026"/>
              <a:ext cx="2218182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5585" y="462026"/>
              <a:ext cx="1798700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2002789" cy="311150"/>
            <a:chOff x="891539" y="1413002"/>
            <a:chExt cx="2002789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0765" y="1413002"/>
              <a:ext cx="97709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5729" y="1413002"/>
              <a:ext cx="228600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1539" y="1946097"/>
            <a:ext cx="1249248" cy="3112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91539" y="4080636"/>
            <a:ext cx="5616575" cy="615950"/>
            <a:chOff x="891539" y="4080636"/>
            <a:chExt cx="5616575" cy="61595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4080636"/>
              <a:ext cx="707478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0537" y="4080636"/>
              <a:ext cx="977099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4269" y="4080636"/>
              <a:ext cx="568959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92805" y="4080636"/>
              <a:ext cx="270205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73019" y="4080636"/>
              <a:ext cx="91092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23410" y="4080636"/>
              <a:ext cx="660400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18711" y="4080636"/>
              <a:ext cx="164591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28438" y="4080636"/>
              <a:ext cx="1037907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78144" y="4080636"/>
              <a:ext cx="1029550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4385436"/>
              <a:ext cx="2464689" cy="310895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27583" y="2313465"/>
            <a:ext cx="7899380" cy="63395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35940" y="1392682"/>
            <a:ext cx="6920230" cy="135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&lt;R&gt;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flatMap(Function&lt;T,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Stream&lt;R&gt;&gt;</a:t>
            </a:r>
            <a:r>
              <a:rPr sz="16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flatMapper);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33706" y="3235193"/>
            <a:ext cx="7900876" cy="632718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35940" y="3394709"/>
            <a:ext cx="5262245" cy="99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024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&lt;R&gt;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map(Function&lt;T,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R&gt;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mapper);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9036" y="462026"/>
            <a:ext cx="3905250" cy="440690"/>
            <a:chOff x="2709036" y="462026"/>
            <a:chExt cx="39052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709036" y="462026"/>
              <a:ext cx="2218182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5585" y="462026"/>
              <a:ext cx="1798700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2002789" cy="311150"/>
            <a:chOff x="891539" y="1413002"/>
            <a:chExt cx="2002789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0765" y="1413002"/>
              <a:ext cx="97709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5729" y="1413002"/>
              <a:ext cx="228600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1539" y="1946097"/>
            <a:ext cx="1249248" cy="3112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91539" y="4080636"/>
            <a:ext cx="5616575" cy="615950"/>
            <a:chOff x="891539" y="4080636"/>
            <a:chExt cx="5616575" cy="61595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4080636"/>
              <a:ext cx="707478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0537" y="4080636"/>
              <a:ext cx="977099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4269" y="4080636"/>
              <a:ext cx="568959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92805" y="4080636"/>
              <a:ext cx="270205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73019" y="4080636"/>
              <a:ext cx="91092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23410" y="4080636"/>
              <a:ext cx="660400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18711" y="4080636"/>
              <a:ext cx="164591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28438" y="4080636"/>
              <a:ext cx="1037907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78144" y="4080636"/>
              <a:ext cx="1029550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4385436"/>
              <a:ext cx="2464689" cy="310895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891539" y="4918913"/>
            <a:ext cx="3166110" cy="311785"/>
            <a:chOff x="891539" y="4918913"/>
            <a:chExt cx="3166110" cy="311785"/>
          </a:xfrm>
        </p:grpSpPr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4918913"/>
              <a:ext cx="665226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3961" y="4918913"/>
              <a:ext cx="392175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19909" y="4918913"/>
              <a:ext cx="890777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35250" y="4918913"/>
              <a:ext cx="367792" cy="311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11094" y="4918913"/>
              <a:ext cx="994867" cy="3112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31970" y="4918913"/>
              <a:ext cx="225551" cy="311200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27583" y="2313578"/>
            <a:ext cx="7899380" cy="633002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535940" y="1392682"/>
            <a:ext cx="6920230" cy="135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&lt;R&gt;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flatMap(Function&lt;T,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Stream&lt;R&gt;&gt;</a:t>
            </a:r>
            <a:r>
              <a:rPr sz="16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flatMapper);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33706" y="3235193"/>
            <a:ext cx="7900876" cy="632718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535940" y="3394709"/>
            <a:ext cx="5262245" cy="183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024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&lt;R&gt;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map(Function&lt;T,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R&gt;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mapper);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9036" y="462026"/>
            <a:ext cx="3905250" cy="440690"/>
            <a:chOff x="2709036" y="462026"/>
            <a:chExt cx="39052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709036" y="462026"/>
              <a:ext cx="2218182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5585" y="462026"/>
              <a:ext cx="1798700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2002789" cy="311150"/>
            <a:chOff x="891539" y="1413002"/>
            <a:chExt cx="2002789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0765" y="1413002"/>
              <a:ext cx="97709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5729" y="1413002"/>
              <a:ext cx="228600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1539" y="1946097"/>
            <a:ext cx="1249248" cy="3112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91539" y="4080636"/>
            <a:ext cx="5616575" cy="615950"/>
            <a:chOff x="891539" y="4080636"/>
            <a:chExt cx="5616575" cy="61595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4080636"/>
              <a:ext cx="707478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0537" y="4080636"/>
              <a:ext cx="977099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4269" y="4080636"/>
              <a:ext cx="568959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92805" y="4080636"/>
              <a:ext cx="270205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73019" y="4080636"/>
              <a:ext cx="91092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23410" y="4080636"/>
              <a:ext cx="660400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18711" y="4080636"/>
              <a:ext cx="164591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28438" y="4080636"/>
              <a:ext cx="1037907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78144" y="4080636"/>
              <a:ext cx="1029550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4385436"/>
              <a:ext cx="2464689" cy="310895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891539" y="4918913"/>
            <a:ext cx="2025650" cy="311785"/>
            <a:chOff x="891539" y="4918913"/>
            <a:chExt cx="2025650" cy="311785"/>
          </a:xfrm>
        </p:grpSpPr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4918913"/>
              <a:ext cx="539496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23085" y="4918913"/>
              <a:ext cx="701039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4209" y="4918913"/>
              <a:ext cx="977099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89173" y="4918913"/>
              <a:ext cx="128016" cy="31120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27583" y="2313578"/>
            <a:ext cx="7899380" cy="633002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35940" y="1392682"/>
            <a:ext cx="6920230" cy="135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&lt;R&gt;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flatMap(Function&lt;T,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Stream&lt;R&gt;&gt;</a:t>
            </a:r>
            <a:r>
              <a:rPr sz="16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flatMapper);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33706" y="3235193"/>
            <a:ext cx="7900876" cy="632718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535940" y="3394709"/>
            <a:ext cx="5262245" cy="183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024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&lt;R&gt;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map(Function&lt;T,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R&gt;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mapper);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9036" y="462026"/>
            <a:ext cx="3905250" cy="440690"/>
            <a:chOff x="2709036" y="462026"/>
            <a:chExt cx="39052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709036" y="462026"/>
              <a:ext cx="2218182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5585" y="462026"/>
              <a:ext cx="1798700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2002789" cy="311150"/>
            <a:chOff x="891539" y="1413002"/>
            <a:chExt cx="2002789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0765" y="1413002"/>
              <a:ext cx="97709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5729" y="1413002"/>
              <a:ext cx="228600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1539" y="1946097"/>
            <a:ext cx="1249248" cy="3112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91539" y="4080636"/>
            <a:ext cx="5616575" cy="615950"/>
            <a:chOff x="891539" y="4080636"/>
            <a:chExt cx="5616575" cy="61595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4080636"/>
              <a:ext cx="707478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0537" y="4080636"/>
              <a:ext cx="977099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4269" y="4080636"/>
              <a:ext cx="568959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92805" y="4080636"/>
              <a:ext cx="270205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73019" y="4080636"/>
              <a:ext cx="91092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23410" y="4080636"/>
              <a:ext cx="660400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18711" y="4080636"/>
              <a:ext cx="164591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28438" y="4080636"/>
              <a:ext cx="1037907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78144" y="4080636"/>
              <a:ext cx="1029550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4385436"/>
              <a:ext cx="2464689" cy="310895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891539" y="4918913"/>
            <a:ext cx="2025650" cy="311785"/>
            <a:chOff x="891539" y="4918913"/>
            <a:chExt cx="2025650" cy="311785"/>
          </a:xfrm>
        </p:grpSpPr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4918913"/>
              <a:ext cx="539496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23085" y="4918913"/>
              <a:ext cx="701039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4209" y="4918913"/>
              <a:ext cx="977099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89173" y="4918913"/>
              <a:ext cx="128016" cy="31120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891539" y="5452567"/>
            <a:ext cx="7282180" cy="311150"/>
            <a:chOff x="891539" y="5452567"/>
            <a:chExt cx="7282180" cy="311150"/>
          </a:xfrm>
        </p:grpSpPr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1539" y="5452567"/>
              <a:ext cx="665226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73961" y="5452567"/>
              <a:ext cx="638251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59177" y="5452567"/>
              <a:ext cx="890777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872994" y="5452567"/>
              <a:ext cx="368198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149219" y="5452567"/>
              <a:ext cx="994524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069714" y="5452567"/>
              <a:ext cx="249174" cy="3108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235830" y="5452567"/>
              <a:ext cx="1348740" cy="3108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472049" y="5452567"/>
              <a:ext cx="682751" cy="31089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057264" y="5452567"/>
              <a:ext cx="1133856" cy="31089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101205" y="5452567"/>
              <a:ext cx="272491" cy="31089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282942" y="5452567"/>
              <a:ext cx="890777" cy="310896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827583" y="2313578"/>
            <a:ext cx="7899380" cy="633002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535940" y="1392682"/>
            <a:ext cx="6920230" cy="135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&lt;R&gt;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flatMap(Function&lt;T,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Stream&lt;R&gt;&gt;</a:t>
            </a:r>
            <a:r>
              <a:rPr sz="16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flatMapper);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40" name="object 40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833706" y="3235193"/>
            <a:ext cx="7900876" cy="632718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535940" y="3394709"/>
            <a:ext cx="5262245" cy="2368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024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&lt;R&gt;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map(Function&lt;T,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R&gt;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mapper);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024505" cy="311150"/>
            <a:chOff x="891539" y="1413002"/>
            <a:chExt cx="3024505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28392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820" y="1413002"/>
              <a:ext cx="126232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8633" y="1413002"/>
              <a:ext cx="36982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6001" y="1413002"/>
              <a:ext cx="131457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51198" y="1413002"/>
              <a:ext cx="164591" cy="310896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024505" cy="311150"/>
            <a:chOff x="891539" y="1413002"/>
            <a:chExt cx="3024505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28392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820" y="1413002"/>
              <a:ext cx="126232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8633" y="1413002"/>
              <a:ext cx="36982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6001" y="1413002"/>
              <a:ext cx="131457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51198" y="1413002"/>
              <a:ext cx="164591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2284095" cy="311785"/>
            <a:chOff x="891539" y="1946097"/>
            <a:chExt cx="2284095" cy="31178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954811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6945" y="1946097"/>
              <a:ext cx="77506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05125" y="1946097"/>
              <a:ext cx="67627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46145" y="1946097"/>
              <a:ext cx="229057" cy="311200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024505" cy="311150"/>
            <a:chOff x="891539" y="1413002"/>
            <a:chExt cx="3024505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28392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820" y="1413002"/>
              <a:ext cx="126232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8633" y="1413002"/>
              <a:ext cx="36982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6001" y="1413002"/>
              <a:ext cx="131457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51198" y="1413002"/>
              <a:ext cx="164591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2284095" cy="311785"/>
            <a:chOff x="891539" y="1946097"/>
            <a:chExt cx="2284095" cy="31178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954811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6945" y="1946097"/>
              <a:ext cx="77506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05125" y="1946097"/>
              <a:ext cx="67627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46145" y="1946097"/>
              <a:ext cx="229057" cy="3112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2480182"/>
            <a:ext cx="751840" cy="311150"/>
            <a:chOff x="891539" y="2480182"/>
            <a:chExt cx="751840" cy="31115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539" y="2480182"/>
              <a:ext cx="610209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4525" y="2480182"/>
              <a:ext cx="228600" cy="310896"/>
            </a:xfrm>
            <a:prstGeom prst="rect">
              <a:avLst/>
            </a:prstGeom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0877" y="462026"/>
            <a:ext cx="3416300" cy="440690"/>
            <a:chOff x="2960877" y="462026"/>
            <a:chExt cx="341630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60877" y="462026"/>
              <a:ext cx="9326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545" y="462026"/>
              <a:ext cx="28346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2522" y="462026"/>
              <a:ext cx="976122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462026"/>
              <a:ext cx="283463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8532" y="462026"/>
              <a:ext cx="1358391" cy="44043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1539" y="1413002"/>
            <a:ext cx="1951355" cy="311150"/>
            <a:chOff x="891539" y="1413002"/>
            <a:chExt cx="1951355" cy="3111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27492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9004" y="1419098"/>
              <a:ext cx="237744" cy="2072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9316" y="1413002"/>
              <a:ext cx="596264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6277" y="1413002"/>
              <a:ext cx="169163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9053" y="1413002"/>
              <a:ext cx="1013675" cy="31089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1946097"/>
            <a:ext cx="6771640" cy="311785"/>
            <a:chOff x="891539" y="1946097"/>
            <a:chExt cx="6771640" cy="311785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603872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94713" y="1946097"/>
              <a:ext cx="747902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37841" y="1946097"/>
              <a:ext cx="1192441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62935" y="1946097"/>
              <a:ext cx="596264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39947" y="1946097"/>
              <a:ext cx="166877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51198" y="1946097"/>
              <a:ext cx="1299210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81067" y="1946097"/>
              <a:ext cx="1302131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74612" y="1946097"/>
              <a:ext cx="1488313" cy="311200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024505" cy="311150"/>
            <a:chOff x="891539" y="1413002"/>
            <a:chExt cx="3024505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28392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820" y="1413002"/>
              <a:ext cx="126232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8633" y="1413002"/>
              <a:ext cx="36982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6001" y="1413002"/>
              <a:ext cx="131457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51198" y="1413002"/>
              <a:ext cx="164591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2284095" cy="311785"/>
            <a:chOff x="891539" y="1946097"/>
            <a:chExt cx="2284095" cy="31178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954811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6945" y="1946097"/>
              <a:ext cx="77506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05125" y="1946097"/>
              <a:ext cx="67627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46145" y="1946097"/>
              <a:ext cx="229057" cy="3112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2480182"/>
            <a:ext cx="751840" cy="311150"/>
            <a:chOff x="891539" y="2480182"/>
            <a:chExt cx="751840" cy="31115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539" y="2480182"/>
              <a:ext cx="610209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4525" y="2480182"/>
              <a:ext cx="228600" cy="31089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91539" y="3013582"/>
            <a:ext cx="2258060" cy="311150"/>
            <a:chOff x="891539" y="3013582"/>
            <a:chExt cx="2258060" cy="311150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3013582"/>
              <a:ext cx="660806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7093" y="3013582"/>
              <a:ext cx="775068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65273" y="3013582"/>
              <a:ext cx="977099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20238" y="3013582"/>
              <a:ext cx="229057" cy="310896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62502" y="462026"/>
            <a:ext cx="179870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4057650" cy="311150"/>
            <a:chOff x="891539" y="1413002"/>
            <a:chExt cx="405765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3474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9285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5837" y="1413002"/>
              <a:ext cx="123918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2454" y="1413002"/>
              <a:ext cx="119211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55643" y="1413002"/>
              <a:ext cx="59626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2655" y="1413002"/>
              <a:ext cx="216408" cy="310896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62502" y="462026"/>
            <a:ext cx="179870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4057650" cy="311150"/>
            <a:chOff x="891539" y="1413002"/>
            <a:chExt cx="405765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3474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9285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5837" y="1413002"/>
              <a:ext cx="123918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2454" y="1413002"/>
              <a:ext cx="119211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55643" y="1413002"/>
              <a:ext cx="59626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2655" y="1413002"/>
              <a:ext cx="216408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1946097"/>
            <a:ext cx="4570095" cy="311785"/>
            <a:chOff x="891539" y="1946097"/>
            <a:chExt cx="4570095" cy="31178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1946097"/>
              <a:ext cx="624230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1477" y="1946097"/>
              <a:ext cx="715060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57653" y="1946097"/>
              <a:ext cx="367792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3497" y="1946097"/>
              <a:ext cx="1192441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57066" y="1946097"/>
              <a:ext cx="2004440" cy="311200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62502" y="462026"/>
            <a:ext cx="179870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4057650" cy="311150"/>
            <a:chOff x="891539" y="1413002"/>
            <a:chExt cx="405765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3474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9285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5837" y="1413002"/>
              <a:ext cx="123918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2454" y="1413002"/>
              <a:ext cx="119211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55643" y="1413002"/>
              <a:ext cx="59626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2655" y="1413002"/>
              <a:ext cx="216408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1946097"/>
            <a:ext cx="4570095" cy="311785"/>
            <a:chOff x="891539" y="1946097"/>
            <a:chExt cx="4570095" cy="31178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1946097"/>
              <a:ext cx="624230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1477" y="1946097"/>
              <a:ext cx="715060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57653" y="1946097"/>
              <a:ext cx="367792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3497" y="1946097"/>
              <a:ext cx="1192441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57066" y="1946097"/>
              <a:ext cx="2004440" cy="3112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91539" y="2480182"/>
            <a:ext cx="4403725" cy="311150"/>
            <a:chOff x="891539" y="2480182"/>
            <a:chExt cx="4403725" cy="311150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274929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9004" y="2486278"/>
              <a:ext cx="194309" cy="20726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58544" y="2480182"/>
              <a:ext cx="166878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69796" y="2480182"/>
              <a:ext cx="1487932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82494" y="2480182"/>
              <a:ext cx="1436751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08754" y="2480182"/>
              <a:ext cx="623824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76623" y="2480182"/>
              <a:ext cx="818235" cy="310896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62502" y="462026"/>
            <a:ext cx="179870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114550" cy="311150"/>
            <a:chOff x="891539" y="1413002"/>
            <a:chExt cx="211455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9577" y="1413002"/>
              <a:ext cx="6610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0222" y="1413002"/>
              <a:ext cx="89725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9173" y="1413002"/>
              <a:ext cx="216407" cy="31089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3706" y="1846136"/>
            <a:ext cx="7900876" cy="13722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5940" y="1392682"/>
            <a:ext cx="6620509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 marR="16967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List&lt;Integer&gt;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ages = ... ;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Stream&lt;Integer&gt;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ages.stream(); </a:t>
            </a:r>
            <a:r>
              <a:rPr sz="1600" b="1" spc="-86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Integer sum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4935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stream.reduce(</a:t>
            </a:r>
            <a:r>
              <a:rPr sz="1600" b="1" spc="-10" dirty="0">
                <a:solidFill>
                  <a:srgbClr val="2F75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(age1,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age2)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-&gt;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age1</a:t>
            </a:r>
            <a:r>
              <a:rPr sz="1600" b="1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+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age2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62502" y="462026"/>
            <a:ext cx="179870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114550" cy="311150"/>
            <a:chOff x="891539" y="1413002"/>
            <a:chExt cx="211455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9577" y="1413002"/>
              <a:ext cx="6610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0222" y="1413002"/>
              <a:ext cx="89725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9173" y="1413002"/>
              <a:ext cx="216407" cy="31089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3546678"/>
            <a:ext cx="6428740" cy="311785"/>
            <a:chOff x="891539" y="3546678"/>
            <a:chExt cx="6428740" cy="31178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3546678"/>
              <a:ext cx="274929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9004" y="3553028"/>
              <a:ext cx="194309" cy="2075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8836" y="3546678"/>
              <a:ext cx="1326007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14269" y="3546678"/>
              <a:ext cx="972464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27526" y="3546678"/>
              <a:ext cx="1041539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90694" y="3546678"/>
              <a:ext cx="794219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85638" y="3546678"/>
              <a:ext cx="1192441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10605" y="3546678"/>
              <a:ext cx="1209382" cy="31120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33706" y="1846136"/>
            <a:ext cx="7900876" cy="137226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35940" y="1392682"/>
            <a:ext cx="6620509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 marR="16967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List&lt;Integer&gt;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ages = ... ;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Stream&lt;Integer&gt;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ages.stream(); </a:t>
            </a:r>
            <a:r>
              <a:rPr sz="1600" b="1" spc="-86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Integer sum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4935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stream.reduce(</a:t>
            </a:r>
            <a:r>
              <a:rPr sz="1600" b="1" spc="-10" dirty="0">
                <a:solidFill>
                  <a:srgbClr val="2F75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(age1,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age2)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-&gt;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age1</a:t>
            </a:r>
            <a:r>
              <a:rPr sz="1600" b="1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+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age2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62502" y="462026"/>
            <a:ext cx="179870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114550" cy="311150"/>
            <a:chOff x="891539" y="1413002"/>
            <a:chExt cx="211455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9577" y="1413002"/>
              <a:ext cx="6610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0222" y="1413002"/>
              <a:ext cx="89725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9173" y="1413002"/>
              <a:ext cx="216407" cy="31089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3546678"/>
            <a:ext cx="6428740" cy="311785"/>
            <a:chOff x="891539" y="3546678"/>
            <a:chExt cx="6428740" cy="31178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3546678"/>
              <a:ext cx="274929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9004" y="3553028"/>
              <a:ext cx="194309" cy="2075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8836" y="3546678"/>
              <a:ext cx="1326007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14269" y="3546678"/>
              <a:ext cx="972464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27526" y="3546678"/>
              <a:ext cx="1041539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90694" y="3546678"/>
              <a:ext cx="794219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85638" y="3546678"/>
              <a:ext cx="1192441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10605" y="3546678"/>
              <a:ext cx="1209382" cy="3112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91539" y="4080636"/>
            <a:ext cx="7029450" cy="311150"/>
            <a:chOff x="891539" y="4080636"/>
            <a:chExt cx="7029450" cy="311150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1539" y="4080636"/>
              <a:ext cx="274929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9004" y="4086732"/>
              <a:ext cx="290322" cy="20726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5841" y="4080636"/>
              <a:ext cx="1326007" cy="3108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81325" y="4080636"/>
              <a:ext cx="1192441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04894" y="4080636"/>
              <a:ext cx="1209039" cy="3108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93030" y="4080636"/>
              <a:ext cx="1029639" cy="3108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29020" y="4080636"/>
              <a:ext cx="1830704" cy="31089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37805" y="4080636"/>
              <a:ext cx="583183" cy="310895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33706" y="1846136"/>
            <a:ext cx="7900876" cy="137226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35940" y="1392682"/>
            <a:ext cx="6620509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 marR="16967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List&lt;Integer&gt;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ages = ... ;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Stream&lt;Integer&gt;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ages.stream(); </a:t>
            </a:r>
            <a:r>
              <a:rPr sz="1600" b="1" spc="-86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Integer sum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4935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stream.reduce(</a:t>
            </a:r>
            <a:r>
              <a:rPr sz="1600" b="1" spc="-10" dirty="0">
                <a:solidFill>
                  <a:srgbClr val="2F75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(age1,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age2)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-&gt;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age1</a:t>
            </a:r>
            <a:r>
              <a:rPr sz="1600" b="1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+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age2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32734" y="462026"/>
            <a:ext cx="2655316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311140" cy="311150"/>
            <a:chOff x="891539" y="1413002"/>
            <a:chExt cx="531114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322783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6728" y="1413002"/>
              <a:ext cx="183045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63850" y="1413002"/>
              <a:ext cx="494156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8091" y="1413002"/>
              <a:ext cx="8708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81907" y="1413002"/>
              <a:ext cx="91039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91150" y="1413002"/>
              <a:ext cx="1311275" cy="31089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3706" y="1848027"/>
            <a:ext cx="7900876" cy="208875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5940" y="1392682"/>
            <a:ext cx="4817745" cy="2343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BiFunction&lt;T,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2425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apply(T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u);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2425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plus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default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methods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32734" y="462026"/>
            <a:ext cx="2655316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311140" cy="311150"/>
            <a:chOff x="891539" y="1413002"/>
            <a:chExt cx="531114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322783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6728" y="1413002"/>
              <a:ext cx="183045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63850" y="1413002"/>
              <a:ext cx="494156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8091" y="1413002"/>
              <a:ext cx="8708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81907" y="1413002"/>
              <a:ext cx="91039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91150" y="1413002"/>
              <a:ext cx="1311275" cy="31089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3706" y="1848027"/>
            <a:ext cx="7900876" cy="208875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0631" y="4130049"/>
            <a:ext cx="7899380" cy="229056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5940" y="1392682"/>
            <a:ext cx="4817745" cy="4870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BiFunction&lt;T,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2425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apply(T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u);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2425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plus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default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methods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Consolas" panose="020B0609020204030204"/>
              <a:cs typeface="Consolas" panose="020B060902020403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945" marR="45339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BinaryOperator&lt;T&gt;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extends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BiFunction&lt;T,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T, T&gt;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2044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apply(T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t1,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t2);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2044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plus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static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methods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9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56534" y="462026"/>
            <a:ext cx="2795142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4841240" cy="311150"/>
            <a:chOff x="891539" y="1413002"/>
            <a:chExt cx="484124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57950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5089" y="1413002"/>
              <a:ext cx="126065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1429" y="1413002"/>
              <a:ext cx="70445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7319" y="1413002"/>
              <a:ext cx="56489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62807" y="1413002"/>
              <a:ext cx="142976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73447" y="1413002"/>
              <a:ext cx="375361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23636" y="1413002"/>
              <a:ext cx="509015" cy="310896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3970020" cy="311150"/>
            <a:chOff x="891539" y="1413002"/>
            <a:chExt cx="3970020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16366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9073" y="1413002"/>
              <a:ext cx="926338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3077" y="1413002"/>
              <a:ext cx="36614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6066" y="1413002"/>
              <a:ext cx="775411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74058" y="1413002"/>
              <a:ext cx="1087119" cy="310896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7583" y="1839936"/>
            <a:ext cx="7899380" cy="133279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5940" y="1392682"/>
            <a:ext cx="7367270" cy="1605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Stream&lt;T&gt;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extends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BaseStream&lt;T,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Stream&lt;T&gt;&gt;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48717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...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56534" y="462026"/>
            <a:ext cx="2795142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4841240" cy="311150"/>
            <a:chOff x="891539" y="1413002"/>
            <a:chExt cx="484124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57950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5089" y="1413002"/>
              <a:ext cx="126065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1429" y="1413002"/>
              <a:ext cx="70445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7319" y="1413002"/>
              <a:ext cx="56489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62807" y="1413002"/>
              <a:ext cx="142976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73447" y="1413002"/>
              <a:ext cx="375361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23636" y="1413002"/>
              <a:ext cx="509015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1946097"/>
            <a:ext cx="4258945" cy="311785"/>
            <a:chOff x="891539" y="1946097"/>
            <a:chExt cx="4258945" cy="31178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1946097"/>
              <a:ext cx="73380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8825" y="1946097"/>
              <a:ext cx="1095540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37713" y="1946097"/>
              <a:ext cx="1561338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95038" y="1946097"/>
              <a:ext cx="1081735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33823" y="1946097"/>
              <a:ext cx="216408" cy="311200"/>
            </a:xfrm>
            <a:prstGeom prst="rect">
              <a:avLst/>
            </a:prstGeom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56534" y="462026"/>
            <a:ext cx="2795142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4841240" cy="311150"/>
            <a:chOff x="891539" y="1413002"/>
            <a:chExt cx="484124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57950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5089" y="1413002"/>
              <a:ext cx="126065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1429" y="1413002"/>
              <a:ext cx="70445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7319" y="1413002"/>
              <a:ext cx="56489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62807" y="1413002"/>
              <a:ext cx="142976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73447" y="1413002"/>
              <a:ext cx="375361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23636" y="1413002"/>
              <a:ext cx="509015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1946097"/>
            <a:ext cx="4258945" cy="311785"/>
            <a:chOff x="891539" y="1946097"/>
            <a:chExt cx="4258945" cy="31178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1946097"/>
              <a:ext cx="73380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8825" y="1946097"/>
              <a:ext cx="1095540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37713" y="1946097"/>
              <a:ext cx="1561338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95038" y="1946097"/>
              <a:ext cx="1081735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33823" y="1946097"/>
              <a:ext cx="216408" cy="3112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91539" y="2480182"/>
            <a:ext cx="5671820" cy="311150"/>
            <a:chOff x="891539" y="2480182"/>
            <a:chExt cx="5671820" cy="311150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2480182"/>
              <a:ext cx="733806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8825" y="2480182"/>
              <a:ext cx="1095540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37713" y="2480182"/>
              <a:ext cx="1996693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29379" y="2480182"/>
              <a:ext cx="603885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62779" y="2480182"/>
              <a:ext cx="590930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35473" y="2480182"/>
              <a:ext cx="1041539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46824" y="2480182"/>
              <a:ext cx="216407" cy="310896"/>
            </a:xfrm>
            <a:prstGeom prst="rect">
              <a:avLst/>
            </a:prstGeom>
          </p:spPr>
        </p:pic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56534" y="462026"/>
            <a:ext cx="2795142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4841240" cy="311150"/>
            <a:chOff x="891539" y="1413002"/>
            <a:chExt cx="484124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57950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5089" y="1413002"/>
              <a:ext cx="126065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1429" y="1413002"/>
              <a:ext cx="70445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7319" y="1413002"/>
              <a:ext cx="56489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62807" y="1413002"/>
              <a:ext cx="142976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73447" y="1413002"/>
              <a:ext cx="375361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23636" y="1413002"/>
              <a:ext cx="509015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1946097"/>
            <a:ext cx="4258945" cy="311785"/>
            <a:chOff x="891539" y="1946097"/>
            <a:chExt cx="4258945" cy="31178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1946097"/>
              <a:ext cx="73380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8825" y="1946097"/>
              <a:ext cx="1095540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37713" y="1946097"/>
              <a:ext cx="1561338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95038" y="1946097"/>
              <a:ext cx="1081735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33823" y="1946097"/>
              <a:ext cx="216408" cy="3112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91539" y="2480182"/>
            <a:ext cx="5671820" cy="311150"/>
            <a:chOff x="891539" y="2480182"/>
            <a:chExt cx="5671820" cy="311150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2480182"/>
              <a:ext cx="733806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8825" y="2480182"/>
              <a:ext cx="1095540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37713" y="2480182"/>
              <a:ext cx="1996693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29379" y="2480182"/>
              <a:ext cx="603885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62779" y="2480182"/>
              <a:ext cx="590930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35473" y="2480182"/>
              <a:ext cx="1041539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46824" y="2480182"/>
              <a:ext cx="216407" cy="310896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891539" y="3546678"/>
            <a:ext cx="6393815" cy="311785"/>
            <a:chOff x="891539" y="3546678"/>
            <a:chExt cx="6393815" cy="311785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3546678"/>
              <a:ext cx="579501" cy="311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55089" y="3546678"/>
              <a:ext cx="1192110" cy="311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79801" y="3546678"/>
              <a:ext cx="704088" cy="311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83686" y="3546678"/>
              <a:ext cx="857707" cy="311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48735" y="3546678"/>
              <a:ext cx="959688" cy="3112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88458" y="3546678"/>
              <a:ext cx="748284" cy="3112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31841" y="3546678"/>
              <a:ext cx="972121" cy="3112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43193" y="3546678"/>
              <a:ext cx="1041895" cy="311200"/>
            </a:xfrm>
            <a:prstGeom prst="rect">
              <a:avLst/>
            </a:prstGeom>
          </p:spPr>
        </p:pic>
      </p:grp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56534" y="462026"/>
            <a:ext cx="2795142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4841240" cy="311150"/>
            <a:chOff x="891539" y="1413002"/>
            <a:chExt cx="484124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57950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5089" y="1413002"/>
              <a:ext cx="126065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1429" y="1413002"/>
              <a:ext cx="70445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7319" y="1413002"/>
              <a:ext cx="56489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62807" y="1413002"/>
              <a:ext cx="142976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73447" y="1413002"/>
              <a:ext cx="375361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23636" y="1413002"/>
              <a:ext cx="509015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1946097"/>
            <a:ext cx="4258945" cy="311785"/>
            <a:chOff x="891539" y="1946097"/>
            <a:chExt cx="4258945" cy="31178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1946097"/>
              <a:ext cx="73380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8825" y="1946097"/>
              <a:ext cx="1095540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37713" y="1946097"/>
              <a:ext cx="1561338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95038" y="1946097"/>
              <a:ext cx="1081735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33823" y="1946097"/>
              <a:ext cx="216408" cy="3112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91539" y="2480182"/>
            <a:ext cx="5671820" cy="311150"/>
            <a:chOff x="891539" y="2480182"/>
            <a:chExt cx="5671820" cy="311150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2480182"/>
              <a:ext cx="733806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8825" y="2480182"/>
              <a:ext cx="1095540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37713" y="2480182"/>
              <a:ext cx="1996693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29379" y="2480182"/>
              <a:ext cx="603885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62779" y="2480182"/>
              <a:ext cx="590930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35473" y="2480182"/>
              <a:ext cx="1041539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46824" y="2480182"/>
              <a:ext cx="216407" cy="310896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891539" y="3546678"/>
            <a:ext cx="6393815" cy="311785"/>
            <a:chOff x="891539" y="3546678"/>
            <a:chExt cx="6393815" cy="311785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3546678"/>
              <a:ext cx="579501" cy="311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55089" y="3546678"/>
              <a:ext cx="1192110" cy="311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79801" y="3546678"/>
              <a:ext cx="704088" cy="311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83686" y="3546678"/>
              <a:ext cx="857707" cy="311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48735" y="3546678"/>
              <a:ext cx="959688" cy="3112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88458" y="3546678"/>
              <a:ext cx="748284" cy="3112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31841" y="3546678"/>
              <a:ext cx="972121" cy="3112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43193" y="3546678"/>
              <a:ext cx="1041895" cy="311200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891539" y="4080636"/>
            <a:ext cx="7802245" cy="311150"/>
            <a:chOff x="891539" y="4080636"/>
            <a:chExt cx="7802245" cy="311150"/>
          </a:xfrm>
        </p:grpSpPr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91539" y="4080636"/>
              <a:ext cx="1998345" cy="31089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84601" y="4080636"/>
              <a:ext cx="604265" cy="31089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18382" y="4080636"/>
              <a:ext cx="590550" cy="31089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90822" y="4080636"/>
              <a:ext cx="1041539" cy="31089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702174" y="4080636"/>
              <a:ext cx="169163" cy="31089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814950" y="4080636"/>
              <a:ext cx="642365" cy="31089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380608" y="4080636"/>
              <a:ext cx="523875" cy="31089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99708" y="4080636"/>
              <a:ext cx="1192110" cy="31089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922897" y="4080636"/>
              <a:ext cx="794003" cy="31089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51749" y="4080636"/>
              <a:ext cx="1041539" cy="310895"/>
            </a:xfrm>
            <a:prstGeom prst="rect">
              <a:avLst/>
            </a:prstGeom>
          </p:spPr>
        </p:pic>
      </p:grpSp>
      <p:sp>
        <p:nvSpPr>
          <p:cNvPr id="46" name="Slide Number Placeholder 4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91229" y="462026"/>
            <a:ext cx="234149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186815" cy="311150"/>
            <a:chOff x="891539" y="1413002"/>
            <a:chExt cx="118681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18677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6401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5147817"/>
            <a:ext cx="1128395" cy="311150"/>
            <a:chOff x="891539" y="5147817"/>
            <a:chExt cx="112839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5147817"/>
              <a:ext cx="561809" cy="3108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9661" y="5147817"/>
              <a:ext cx="649224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0681" y="5147817"/>
              <a:ext cx="118871" cy="310895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3706" y="1846415"/>
            <a:ext cx="7900876" cy="158715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0631" y="3622158"/>
            <a:ext cx="7899380" cy="132931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6754" y="5543919"/>
            <a:ext cx="7900876" cy="56579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5940" y="1392682"/>
            <a:ext cx="6263005" cy="4580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Stream&lt;Integer&gt;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BinaryOperation&lt;Integer&gt; sum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(i1,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i2)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i1 +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i2;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id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0;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identity</a:t>
            </a:r>
            <a:r>
              <a:rPr sz="1600" b="1" spc="-2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element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for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the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sum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red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stream.reduce(id,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sum);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5759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Stream&lt;Integer&gt; stream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empty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5945" marR="200977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red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stream.reduce(id,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sum);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.println(red);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Wingdings" panose="05000000000000000000"/>
              <a:cs typeface="Wingdings" panose="05000000000000000000"/>
            </a:endParaRPr>
          </a:p>
          <a:p>
            <a:pPr marL="58229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0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91229" y="462026"/>
            <a:ext cx="234149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186815" cy="311150"/>
            <a:chOff x="891539" y="1413002"/>
            <a:chExt cx="118681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18677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6401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5147817"/>
            <a:ext cx="1128395" cy="311150"/>
            <a:chOff x="891539" y="5147817"/>
            <a:chExt cx="112839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5147817"/>
              <a:ext cx="561809" cy="3108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9661" y="5147817"/>
              <a:ext cx="649224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0681" y="5147817"/>
              <a:ext cx="118871" cy="310895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3706" y="1846697"/>
            <a:ext cx="7900876" cy="15847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0631" y="3622158"/>
            <a:ext cx="7899380" cy="132931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6754" y="5543919"/>
            <a:ext cx="7900876" cy="56579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5940" y="1392682"/>
            <a:ext cx="6263005" cy="4580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Stream&lt;Integer&gt;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BinaryOperation&lt;Integer&gt; sum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(i1,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i2)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i1 +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i2;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id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0;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identity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element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for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the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sum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red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stream.reduce(id,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sum);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5759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Stream&lt;Integer&gt; stream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(1);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5945" marR="200977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red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stream.reduce(id,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sum);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.println(red);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Wingdings" panose="05000000000000000000"/>
              <a:cs typeface="Wingdings" panose="05000000000000000000"/>
            </a:endParaRPr>
          </a:p>
          <a:p>
            <a:pPr marL="58229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1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91229" y="462026"/>
            <a:ext cx="234149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186815" cy="311150"/>
            <a:chOff x="891539" y="1413002"/>
            <a:chExt cx="118681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18677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6401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5147817"/>
            <a:ext cx="1128395" cy="311150"/>
            <a:chOff x="891539" y="5147817"/>
            <a:chExt cx="112839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5147817"/>
              <a:ext cx="561809" cy="3108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9661" y="5147817"/>
              <a:ext cx="649224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0681" y="5147817"/>
              <a:ext cx="118871" cy="310895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3706" y="1846697"/>
            <a:ext cx="7900876" cy="15847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0631" y="3622158"/>
            <a:ext cx="7899380" cy="132931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6754" y="5543919"/>
            <a:ext cx="7900876" cy="56579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5940" y="1392682"/>
            <a:ext cx="6263005" cy="4580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Stream&lt;Integer&gt;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BinaryOperation&lt;Integer&gt; sum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(i1,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i2)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i1 +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i2;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id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0;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identity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element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for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the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sum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red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stream.reduce(id,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sum);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5759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Stream&lt;Integer&gt; stream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Stream.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(1,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3,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4);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5945" marR="200977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red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stream.reduce(id,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sum);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.println(red);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Wingdings" panose="05000000000000000000"/>
              <a:cs typeface="Wingdings" panose="05000000000000000000"/>
            </a:endParaRPr>
          </a:p>
          <a:p>
            <a:pPr marL="58229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10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8116</Words>
  <Application>WPS Presentation</Application>
  <PresentationFormat>On-screen Show (4:3)</PresentationFormat>
  <Paragraphs>1018</Paragraphs>
  <Slides>96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06" baseType="lpstr">
      <vt:lpstr>Arial</vt:lpstr>
      <vt:lpstr>SimSun</vt:lpstr>
      <vt:lpstr>Wingdings</vt:lpstr>
      <vt:lpstr>Wingdings</vt:lpstr>
      <vt:lpstr>Consolas</vt:lpstr>
      <vt:lpstr>Calibri</vt:lpstr>
      <vt:lpstr>Microsoft YaHei</vt:lpstr>
      <vt:lpstr>Arial Unicode MS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or Module Title&gt;</dc:title>
  <dc:creator>José Paumard</dc:creator>
  <cp:lastModifiedBy>Steve Sam</cp:lastModifiedBy>
  <cp:revision>4</cp:revision>
  <dcterms:created xsi:type="dcterms:W3CDTF">2021-05-18T18:00:00Z</dcterms:created>
  <dcterms:modified xsi:type="dcterms:W3CDTF">2021-10-09T07:48:33Z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2017-07-18T11:00:00Z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2021-05-18T11:00:00Z</vt:filetime>
  </property>
  <property fmtid="{D5CDD505-2E9C-101B-9397-08002B2CF9AE}" pid="5" name="ICV">
    <vt:lpwstr>FCAE91F8C32140BB9B7FB3AFB4BCA218</vt:lpwstr>
  </property>
  <property fmtid="{D5CDD505-2E9C-101B-9397-08002B2CF9AE}" pid="6" name="KSOProductBuildVer">
    <vt:lpwstr>1033-11.2.0.10323</vt:lpwstr>
  </property>
</Properties>
</file>