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3"/>
    <p:sldId id="257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882E7-3850-4550-9EBD-6110325EC2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6F48-74D6-4125-8AD3-1E59177D736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013D-33D5-4735-8A58-962F7BC51C7C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3A46-E815-4788-9264-E1479117545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22EF-518F-4FA5-8384-5D0515235A84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953E-52D2-4D07-B16F-9066C7785E7F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C9BF-A6D9-4B1E-8589-9F0CB70919E4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EC19-BF63-45E2-AEA8-AE87D37081E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24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3.png"/><Relationship Id="rId15" Type="http://schemas.openxmlformats.org/officeDocument/2006/relationships/image" Target="../media/image75.png"/><Relationship Id="rId14" Type="http://schemas.openxmlformats.org/officeDocument/2006/relationships/image" Target="../media/image74.png"/><Relationship Id="rId13" Type="http://schemas.openxmlformats.org/officeDocument/2006/relationships/image" Target="../media/image73.png"/><Relationship Id="rId12" Type="http://schemas.openxmlformats.org/officeDocument/2006/relationships/image" Target="../media/image72.png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1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24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23.png"/><Relationship Id="rId22" Type="http://schemas.openxmlformats.org/officeDocument/2006/relationships/image" Target="../media/image81.png"/><Relationship Id="rId21" Type="http://schemas.openxmlformats.org/officeDocument/2006/relationships/image" Target="../media/image42.png"/><Relationship Id="rId20" Type="http://schemas.openxmlformats.org/officeDocument/2006/relationships/image" Target="../media/image80.png"/><Relationship Id="rId2" Type="http://schemas.openxmlformats.org/officeDocument/2006/relationships/image" Target="../media/image63.png"/><Relationship Id="rId19" Type="http://schemas.openxmlformats.org/officeDocument/2006/relationships/image" Target="../media/image79.png"/><Relationship Id="rId18" Type="http://schemas.openxmlformats.org/officeDocument/2006/relationships/image" Target="../media/image78.png"/><Relationship Id="rId17" Type="http://schemas.openxmlformats.org/officeDocument/2006/relationships/image" Target="../media/image77.png"/><Relationship Id="rId16" Type="http://schemas.openxmlformats.org/officeDocument/2006/relationships/image" Target="../media/image76.png"/><Relationship Id="rId15" Type="http://schemas.openxmlformats.org/officeDocument/2006/relationships/image" Target="../media/image75.png"/><Relationship Id="rId14" Type="http://schemas.openxmlformats.org/officeDocument/2006/relationships/image" Target="../media/image74.png"/><Relationship Id="rId13" Type="http://schemas.openxmlformats.org/officeDocument/2006/relationships/image" Target="../media/image73.png"/><Relationship Id="rId12" Type="http://schemas.openxmlformats.org/officeDocument/2006/relationships/image" Target="../media/image72.png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1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68.png"/><Relationship Id="rId7" Type="http://schemas.openxmlformats.org/officeDocument/2006/relationships/image" Target="../media/image82.png"/><Relationship Id="rId6" Type="http://schemas.openxmlformats.org/officeDocument/2006/relationships/image" Target="../media/image66.png"/><Relationship Id="rId5" Type="http://schemas.openxmlformats.org/officeDocument/2006/relationships/image" Target="../media/image24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6.png"/><Relationship Id="rId12" Type="http://schemas.openxmlformats.org/officeDocument/2006/relationships/image" Target="../media/image23.png"/><Relationship Id="rId11" Type="http://schemas.openxmlformats.org/officeDocument/2006/relationships/image" Target="../media/image85.png"/><Relationship Id="rId10" Type="http://schemas.openxmlformats.org/officeDocument/2006/relationships/image" Target="../media/image84.png"/><Relationship Id="rId1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68.png"/><Relationship Id="rId7" Type="http://schemas.openxmlformats.org/officeDocument/2006/relationships/image" Target="../media/image87.png"/><Relationship Id="rId6" Type="http://schemas.openxmlformats.org/officeDocument/2006/relationships/image" Target="../media/image66.png"/><Relationship Id="rId5" Type="http://schemas.openxmlformats.org/officeDocument/2006/relationships/image" Target="../media/image24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92.png"/><Relationship Id="rId13" Type="http://schemas.openxmlformats.org/officeDocument/2006/relationships/image" Target="../media/image23.png"/><Relationship Id="rId12" Type="http://schemas.openxmlformats.org/officeDocument/2006/relationships/image" Target="../media/image91.png"/><Relationship Id="rId11" Type="http://schemas.openxmlformats.org/officeDocument/2006/relationships/image" Target="../media/image90.png"/><Relationship Id="rId10" Type="http://schemas.openxmlformats.org/officeDocument/2006/relationships/image" Target="../media/image89.png"/><Relationship Id="rId1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05.png"/><Relationship Id="rId12" Type="http://schemas.openxmlformats.org/officeDocument/2006/relationships/image" Target="../media/image104.png"/><Relationship Id="rId11" Type="http://schemas.openxmlformats.org/officeDocument/2006/relationships/image" Target="../media/image103.png"/><Relationship Id="rId10" Type="http://schemas.openxmlformats.org/officeDocument/2006/relationships/image" Target="../media/image102.png"/><Relationship Id="rId1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11.png"/><Relationship Id="rId2" Type="http://schemas.openxmlformats.org/officeDocument/2006/relationships/image" Target="../media/image94.png"/><Relationship Id="rId19" Type="http://schemas.openxmlformats.org/officeDocument/2006/relationships/image" Target="../media/image110.png"/><Relationship Id="rId18" Type="http://schemas.openxmlformats.org/officeDocument/2006/relationships/image" Target="../media/image109.png"/><Relationship Id="rId17" Type="http://schemas.openxmlformats.org/officeDocument/2006/relationships/image" Target="../media/image81.png"/><Relationship Id="rId16" Type="http://schemas.openxmlformats.org/officeDocument/2006/relationships/image" Target="../media/image108.png"/><Relationship Id="rId15" Type="http://schemas.openxmlformats.org/officeDocument/2006/relationships/image" Target="../media/image107.png"/><Relationship Id="rId14" Type="http://schemas.openxmlformats.org/officeDocument/2006/relationships/image" Target="../media/image106.png"/><Relationship Id="rId13" Type="http://schemas.openxmlformats.org/officeDocument/2006/relationships/image" Target="../media/image105.png"/><Relationship Id="rId12" Type="http://schemas.openxmlformats.org/officeDocument/2006/relationships/image" Target="../media/image104.png"/><Relationship Id="rId11" Type="http://schemas.openxmlformats.org/officeDocument/2006/relationships/image" Target="../media/image103.png"/><Relationship Id="rId10" Type="http://schemas.openxmlformats.org/officeDocument/2006/relationships/image" Target="../media/image102.png"/><Relationship Id="rId1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png"/><Relationship Id="rId8" Type="http://schemas.openxmlformats.org/officeDocument/2006/relationships/image" Target="../media/image117.png"/><Relationship Id="rId7" Type="http://schemas.openxmlformats.org/officeDocument/2006/relationships/image" Target="../media/image11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0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96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3.png"/><Relationship Id="rId6" Type="http://schemas.openxmlformats.org/officeDocument/2006/relationships/image" Target="../media/image96.png"/><Relationship Id="rId5" Type="http://schemas.openxmlformats.org/officeDocument/2006/relationships/image" Target="../media/image122.png"/><Relationship Id="rId4" Type="http://schemas.openxmlformats.org/officeDocument/2006/relationships/image" Target="../media/image48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png"/><Relationship Id="rId8" Type="http://schemas.openxmlformats.org/officeDocument/2006/relationships/image" Target="../media/image7.png"/><Relationship Id="rId7" Type="http://schemas.openxmlformats.org/officeDocument/2006/relationships/image" Target="../media/image24.png"/><Relationship Id="rId6" Type="http://schemas.openxmlformats.org/officeDocument/2006/relationships/image" Target="../media/image96.png"/><Relationship Id="rId5" Type="http://schemas.openxmlformats.org/officeDocument/2006/relationships/image" Target="../media/image122.png"/><Relationship Id="rId4" Type="http://schemas.openxmlformats.org/officeDocument/2006/relationships/image" Target="../media/image48.png"/><Relationship Id="rId3" Type="http://schemas.openxmlformats.org/officeDocument/2006/relationships/image" Target="../media/image121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20.png"/><Relationship Id="rId19" Type="http://schemas.openxmlformats.org/officeDocument/2006/relationships/image" Target="../media/image23.png"/><Relationship Id="rId18" Type="http://schemas.openxmlformats.org/officeDocument/2006/relationships/image" Target="../media/image129.png"/><Relationship Id="rId17" Type="http://schemas.openxmlformats.org/officeDocument/2006/relationships/image" Target="../media/image128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112.png"/><Relationship Id="rId12" Type="http://schemas.openxmlformats.org/officeDocument/2006/relationships/image" Target="../media/image124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19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137.png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43.png"/><Relationship Id="rId15" Type="http://schemas.openxmlformats.org/officeDocument/2006/relationships/image" Target="../media/image142.png"/><Relationship Id="rId14" Type="http://schemas.openxmlformats.org/officeDocument/2006/relationships/image" Target="../media/image59.png"/><Relationship Id="rId13" Type="http://schemas.openxmlformats.org/officeDocument/2006/relationships/image" Target="../media/image141.png"/><Relationship Id="rId12" Type="http://schemas.openxmlformats.org/officeDocument/2006/relationships/image" Target="../media/image140.png"/><Relationship Id="rId11" Type="http://schemas.openxmlformats.org/officeDocument/2006/relationships/image" Target="../media/image139.png"/><Relationship Id="rId10" Type="http://schemas.openxmlformats.org/officeDocument/2006/relationships/image" Target="../media/image138.png"/><Relationship Id="rId1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png"/><Relationship Id="rId8" Type="http://schemas.openxmlformats.org/officeDocument/2006/relationships/image" Target="../media/image149.png"/><Relationship Id="rId7" Type="http://schemas.openxmlformats.org/officeDocument/2006/relationships/image" Target="../media/image57.png"/><Relationship Id="rId6" Type="http://schemas.openxmlformats.org/officeDocument/2006/relationships/image" Target="../media/image148.png"/><Relationship Id="rId5" Type="http://schemas.openxmlformats.org/officeDocument/2006/relationships/image" Target="../media/image21.png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3.png"/><Relationship Id="rId1" Type="http://schemas.openxmlformats.org/officeDocument/2006/relationships/image" Target="../media/image14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png"/><Relationship Id="rId8" Type="http://schemas.openxmlformats.org/officeDocument/2006/relationships/image" Target="../media/image149.png"/><Relationship Id="rId7" Type="http://schemas.openxmlformats.org/officeDocument/2006/relationships/image" Target="../media/image57.png"/><Relationship Id="rId6" Type="http://schemas.openxmlformats.org/officeDocument/2006/relationships/image" Target="../media/image148.png"/><Relationship Id="rId5" Type="http://schemas.openxmlformats.org/officeDocument/2006/relationships/image" Target="../media/image21.png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62.png"/><Relationship Id="rId20" Type="http://schemas.openxmlformats.org/officeDocument/2006/relationships/image" Target="../media/image158.png"/><Relationship Id="rId2" Type="http://schemas.openxmlformats.org/officeDocument/2006/relationships/image" Target="../media/image145.png"/><Relationship Id="rId19" Type="http://schemas.openxmlformats.org/officeDocument/2006/relationships/image" Target="../media/image157.png"/><Relationship Id="rId18" Type="http://schemas.openxmlformats.org/officeDocument/2006/relationships/image" Target="../media/image156.png"/><Relationship Id="rId17" Type="http://schemas.openxmlformats.org/officeDocument/2006/relationships/image" Target="../media/image155.png"/><Relationship Id="rId16" Type="http://schemas.openxmlformats.org/officeDocument/2006/relationships/image" Target="../media/image42.png"/><Relationship Id="rId15" Type="http://schemas.openxmlformats.org/officeDocument/2006/relationships/image" Target="../media/image27.png"/><Relationship Id="rId14" Type="http://schemas.openxmlformats.org/officeDocument/2006/relationships/image" Target="../media/image154.png"/><Relationship Id="rId13" Type="http://schemas.openxmlformats.org/officeDocument/2006/relationships/image" Target="../media/image153.png"/><Relationship Id="rId12" Type="http://schemas.openxmlformats.org/officeDocument/2006/relationships/image" Target="../media/image152.png"/><Relationship Id="rId11" Type="http://schemas.openxmlformats.org/officeDocument/2006/relationships/image" Target="../media/image151.png"/><Relationship Id="rId10" Type="http://schemas.openxmlformats.org/officeDocument/2006/relationships/image" Target="../media/image33.png"/><Relationship Id="rId1" Type="http://schemas.openxmlformats.org/officeDocument/2006/relationships/image" Target="../media/image14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png"/><Relationship Id="rId8" Type="http://schemas.openxmlformats.org/officeDocument/2006/relationships/image" Target="../media/image164.png"/><Relationship Id="rId7" Type="http://schemas.openxmlformats.org/officeDocument/2006/relationships/image" Target="../media/image163.png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3" Type="http://schemas.openxmlformats.org/officeDocument/2006/relationships/image" Target="../media/image96.png"/><Relationship Id="rId2" Type="http://schemas.openxmlformats.org/officeDocument/2006/relationships/image" Target="../media/image121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3.png"/><Relationship Id="rId16" Type="http://schemas.openxmlformats.org/officeDocument/2006/relationships/image" Target="../media/image171.png"/><Relationship Id="rId15" Type="http://schemas.openxmlformats.org/officeDocument/2006/relationships/image" Target="../media/image170.png"/><Relationship Id="rId14" Type="http://schemas.openxmlformats.org/officeDocument/2006/relationships/image" Target="../media/image169.png"/><Relationship Id="rId13" Type="http://schemas.openxmlformats.org/officeDocument/2006/relationships/image" Target="../media/image168.png"/><Relationship Id="rId12" Type="http://schemas.openxmlformats.org/officeDocument/2006/relationships/image" Target="../media/image167.png"/><Relationship Id="rId11" Type="http://schemas.openxmlformats.org/officeDocument/2006/relationships/image" Target="../media/image27.png"/><Relationship Id="rId10" Type="http://schemas.openxmlformats.org/officeDocument/2006/relationships/image" Target="../media/image166.png"/><Relationship Id="rId1" Type="http://schemas.openxmlformats.org/officeDocument/2006/relationships/image" Target="../media/image15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6.png"/><Relationship Id="rId8" Type="http://schemas.openxmlformats.org/officeDocument/2006/relationships/image" Target="../media/image175.png"/><Relationship Id="rId7" Type="http://schemas.openxmlformats.org/officeDocument/2006/relationships/image" Target="../media/image163.png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60.png"/><Relationship Id="rId3" Type="http://schemas.openxmlformats.org/officeDocument/2006/relationships/image" Target="../media/image96.png"/><Relationship Id="rId2" Type="http://schemas.openxmlformats.org/officeDocument/2006/relationships/image" Target="../media/image121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3.png"/><Relationship Id="rId14" Type="http://schemas.openxmlformats.org/officeDocument/2006/relationships/image" Target="../media/image180.png"/><Relationship Id="rId13" Type="http://schemas.openxmlformats.org/officeDocument/2006/relationships/image" Target="../media/image179.png"/><Relationship Id="rId12" Type="http://schemas.openxmlformats.org/officeDocument/2006/relationships/image" Target="../media/image178.png"/><Relationship Id="rId11" Type="http://schemas.openxmlformats.org/officeDocument/2006/relationships/image" Target="../media/image27.png"/><Relationship Id="rId10" Type="http://schemas.openxmlformats.org/officeDocument/2006/relationships/image" Target="../media/image177.png"/><Relationship Id="rId1" Type="http://schemas.openxmlformats.org/officeDocument/2006/relationships/image" Target="../media/image17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png"/><Relationship Id="rId8" Type="http://schemas.openxmlformats.org/officeDocument/2006/relationships/image" Target="../media/image185.png"/><Relationship Id="rId7" Type="http://schemas.openxmlformats.org/officeDocument/2006/relationships/image" Target="../media/image184.png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60.png"/><Relationship Id="rId3" Type="http://schemas.openxmlformats.org/officeDocument/2006/relationships/image" Target="../media/image96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23.png"/><Relationship Id="rId20" Type="http://schemas.openxmlformats.org/officeDocument/2006/relationships/image" Target="../media/image192.png"/><Relationship Id="rId2" Type="http://schemas.openxmlformats.org/officeDocument/2006/relationships/image" Target="../media/image121.png"/><Relationship Id="rId19" Type="http://schemas.openxmlformats.org/officeDocument/2006/relationships/image" Target="../media/image191.png"/><Relationship Id="rId18" Type="http://schemas.openxmlformats.org/officeDocument/2006/relationships/image" Target="../media/image190.png"/><Relationship Id="rId17" Type="http://schemas.openxmlformats.org/officeDocument/2006/relationships/image" Target="../media/image189.png"/><Relationship Id="rId16" Type="http://schemas.openxmlformats.org/officeDocument/2006/relationships/image" Target="../media/image188.png"/><Relationship Id="rId15" Type="http://schemas.openxmlformats.org/officeDocument/2006/relationships/image" Target="../media/image187.png"/><Relationship Id="rId14" Type="http://schemas.openxmlformats.org/officeDocument/2006/relationships/image" Target="../media/image186.png"/><Relationship Id="rId13" Type="http://schemas.openxmlformats.org/officeDocument/2006/relationships/image" Target="../media/image180.png"/><Relationship Id="rId12" Type="http://schemas.openxmlformats.org/officeDocument/2006/relationships/image" Target="../media/image179.png"/><Relationship Id="rId11" Type="http://schemas.openxmlformats.org/officeDocument/2006/relationships/image" Target="../media/image167.png"/><Relationship Id="rId10" Type="http://schemas.openxmlformats.org/officeDocument/2006/relationships/image" Target="../media/image27.png"/><Relationship Id="rId1" Type="http://schemas.openxmlformats.org/officeDocument/2006/relationships/image" Target="../media/image18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png"/><Relationship Id="rId8" Type="http://schemas.openxmlformats.org/officeDocument/2006/relationships/image" Target="../media/image197.png"/><Relationship Id="rId7" Type="http://schemas.openxmlformats.org/officeDocument/2006/relationships/image" Target="../media/image196.png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Relationship Id="rId3" Type="http://schemas.openxmlformats.org/officeDocument/2006/relationships/image" Target="../media/image96.png"/><Relationship Id="rId2" Type="http://schemas.openxmlformats.org/officeDocument/2006/relationships/image" Target="../media/image121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3.png"/><Relationship Id="rId13" Type="http://schemas.openxmlformats.org/officeDocument/2006/relationships/image" Target="../media/image200.png"/><Relationship Id="rId12" Type="http://schemas.openxmlformats.org/officeDocument/2006/relationships/image" Target="../media/image199.png"/><Relationship Id="rId11" Type="http://schemas.openxmlformats.org/officeDocument/2006/relationships/image" Target="../media/image89.png"/><Relationship Id="rId10" Type="http://schemas.openxmlformats.org/officeDocument/2006/relationships/image" Target="../media/image162.png"/><Relationship Id="rId1" Type="http://schemas.openxmlformats.org/officeDocument/2006/relationships/image" Target="../media/image18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png"/><Relationship Id="rId8" Type="http://schemas.openxmlformats.org/officeDocument/2006/relationships/image" Target="../media/image205.png"/><Relationship Id="rId7" Type="http://schemas.openxmlformats.org/officeDocument/2006/relationships/image" Target="../media/image204.png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Relationship Id="rId3" Type="http://schemas.openxmlformats.org/officeDocument/2006/relationships/image" Target="../media/image96.png"/><Relationship Id="rId2" Type="http://schemas.openxmlformats.org/officeDocument/2006/relationships/image" Target="../media/image121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3.png"/><Relationship Id="rId12" Type="http://schemas.openxmlformats.org/officeDocument/2006/relationships/image" Target="../media/image209.png"/><Relationship Id="rId11" Type="http://schemas.openxmlformats.org/officeDocument/2006/relationships/image" Target="../media/image208.png"/><Relationship Id="rId10" Type="http://schemas.openxmlformats.org/officeDocument/2006/relationships/image" Target="../media/image207.png"/><Relationship Id="rId1" Type="http://schemas.openxmlformats.org/officeDocument/2006/relationships/image" Target="../media/image18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png"/><Relationship Id="rId8" Type="http://schemas.openxmlformats.org/officeDocument/2006/relationships/image" Target="../media/image216.png"/><Relationship Id="rId7" Type="http://schemas.openxmlformats.org/officeDocument/2006/relationships/image" Target="../media/image215.png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107.png"/><Relationship Id="rId3" Type="http://schemas.openxmlformats.org/officeDocument/2006/relationships/image" Target="../media/image212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124.png"/><Relationship Id="rId26" Type="http://schemas.openxmlformats.org/officeDocument/2006/relationships/image" Target="../media/image10.png"/><Relationship Id="rId25" Type="http://schemas.openxmlformats.org/officeDocument/2006/relationships/image" Target="../media/image230.png"/><Relationship Id="rId24" Type="http://schemas.openxmlformats.org/officeDocument/2006/relationships/image" Target="../media/image123.png"/><Relationship Id="rId23" Type="http://schemas.openxmlformats.org/officeDocument/2006/relationships/image" Target="../media/image7.png"/><Relationship Id="rId22" Type="http://schemas.openxmlformats.org/officeDocument/2006/relationships/image" Target="../media/image229.png"/><Relationship Id="rId21" Type="http://schemas.openxmlformats.org/officeDocument/2006/relationships/image" Target="../media/image228.png"/><Relationship Id="rId20" Type="http://schemas.openxmlformats.org/officeDocument/2006/relationships/image" Target="../media/image227.png"/><Relationship Id="rId2" Type="http://schemas.openxmlformats.org/officeDocument/2006/relationships/image" Target="../media/image211.png"/><Relationship Id="rId19" Type="http://schemas.openxmlformats.org/officeDocument/2006/relationships/image" Target="../media/image226.png"/><Relationship Id="rId18" Type="http://schemas.openxmlformats.org/officeDocument/2006/relationships/image" Target="../media/image225.png"/><Relationship Id="rId17" Type="http://schemas.openxmlformats.org/officeDocument/2006/relationships/image" Target="../media/image224.png"/><Relationship Id="rId16" Type="http://schemas.openxmlformats.org/officeDocument/2006/relationships/image" Target="../media/image223.png"/><Relationship Id="rId15" Type="http://schemas.openxmlformats.org/officeDocument/2006/relationships/image" Target="../media/image191.png"/><Relationship Id="rId14" Type="http://schemas.openxmlformats.org/officeDocument/2006/relationships/image" Target="../media/image222.png"/><Relationship Id="rId13" Type="http://schemas.openxmlformats.org/officeDocument/2006/relationships/image" Target="../media/image221.png"/><Relationship Id="rId12" Type="http://schemas.openxmlformats.org/officeDocument/2006/relationships/image" Target="../media/image220.png"/><Relationship Id="rId11" Type="http://schemas.openxmlformats.org/officeDocument/2006/relationships/image" Target="../media/image219.png"/><Relationship Id="rId10" Type="http://schemas.openxmlformats.org/officeDocument/2006/relationships/image" Target="../media/image218.png"/><Relationship Id="rId1" Type="http://schemas.openxmlformats.org/officeDocument/2006/relationships/image" Target="../media/image210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png"/><Relationship Id="rId8" Type="http://schemas.openxmlformats.org/officeDocument/2006/relationships/image" Target="../media/image216.png"/><Relationship Id="rId7" Type="http://schemas.openxmlformats.org/officeDocument/2006/relationships/image" Target="../media/image215.png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107.png"/><Relationship Id="rId36" Type="http://schemas.openxmlformats.org/officeDocument/2006/relationships/slideLayout" Target="../slideLayouts/slideLayout5.xml"/><Relationship Id="rId35" Type="http://schemas.openxmlformats.org/officeDocument/2006/relationships/image" Target="../media/image237.png"/><Relationship Id="rId34" Type="http://schemas.openxmlformats.org/officeDocument/2006/relationships/image" Target="../media/image236.png"/><Relationship Id="rId33" Type="http://schemas.openxmlformats.org/officeDocument/2006/relationships/image" Target="../media/image39.png"/><Relationship Id="rId32" Type="http://schemas.openxmlformats.org/officeDocument/2006/relationships/image" Target="../media/image235.png"/><Relationship Id="rId31" Type="http://schemas.openxmlformats.org/officeDocument/2006/relationships/image" Target="../media/image234.png"/><Relationship Id="rId30" Type="http://schemas.openxmlformats.org/officeDocument/2006/relationships/image" Target="../media/image233.png"/><Relationship Id="rId3" Type="http://schemas.openxmlformats.org/officeDocument/2006/relationships/image" Target="../media/image212.png"/><Relationship Id="rId29" Type="http://schemas.openxmlformats.org/officeDocument/2006/relationships/image" Target="../media/image232.png"/><Relationship Id="rId28" Type="http://schemas.openxmlformats.org/officeDocument/2006/relationships/image" Target="../media/image231.png"/><Relationship Id="rId27" Type="http://schemas.openxmlformats.org/officeDocument/2006/relationships/image" Target="../media/image124.png"/><Relationship Id="rId26" Type="http://schemas.openxmlformats.org/officeDocument/2006/relationships/image" Target="../media/image10.png"/><Relationship Id="rId25" Type="http://schemas.openxmlformats.org/officeDocument/2006/relationships/image" Target="../media/image230.png"/><Relationship Id="rId24" Type="http://schemas.openxmlformats.org/officeDocument/2006/relationships/image" Target="../media/image123.png"/><Relationship Id="rId23" Type="http://schemas.openxmlformats.org/officeDocument/2006/relationships/image" Target="../media/image7.png"/><Relationship Id="rId22" Type="http://schemas.openxmlformats.org/officeDocument/2006/relationships/image" Target="../media/image229.png"/><Relationship Id="rId21" Type="http://schemas.openxmlformats.org/officeDocument/2006/relationships/image" Target="../media/image228.png"/><Relationship Id="rId20" Type="http://schemas.openxmlformats.org/officeDocument/2006/relationships/image" Target="../media/image227.png"/><Relationship Id="rId2" Type="http://schemas.openxmlformats.org/officeDocument/2006/relationships/image" Target="../media/image211.png"/><Relationship Id="rId19" Type="http://schemas.openxmlformats.org/officeDocument/2006/relationships/image" Target="../media/image226.png"/><Relationship Id="rId18" Type="http://schemas.openxmlformats.org/officeDocument/2006/relationships/image" Target="../media/image225.png"/><Relationship Id="rId17" Type="http://schemas.openxmlformats.org/officeDocument/2006/relationships/image" Target="../media/image224.png"/><Relationship Id="rId16" Type="http://schemas.openxmlformats.org/officeDocument/2006/relationships/image" Target="../media/image223.png"/><Relationship Id="rId15" Type="http://schemas.openxmlformats.org/officeDocument/2006/relationships/image" Target="../media/image191.png"/><Relationship Id="rId14" Type="http://schemas.openxmlformats.org/officeDocument/2006/relationships/image" Target="../media/image222.png"/><Relationship Id="rId13" Type="http://schemas.openxmlformats.org/officeDocument/2006/relationships/image" Target="../media/image221.png"/><Relationship Id="rId12" Type="http://schemas.openxmlformats.org/officeDocument/2006/relationships/image" Target="../media/image220.png"/><Relationship Id="rId11" Type="http://schemas.openxmlformats.org/officeDocument/2006/relationships/image" Target="../media/image219.png"/><Relationship Id="rId10" Type="http://schemas.openxmlformats.org/officeDocument/2006/relationships/image" Target="../media/image218.png"/><Relationship Id="rId1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9.png"/><Relationship Id="rId7" Type="http://schemas.openxmlformats.org/officeDocument/2006/relationships/image" Target="../media/image242.png"/><Relationship Id="rId6" Type="http://schemas.openxmlformats.org/officeDocument/2006/relationships/image" Target="../media/image241.png"/><Relationship Id="rId5" Type="http://schemas.openxmlformats.org/officeDocument/2006/relationships/image" Target="../media/image96.png"/><Relationship Id="rId4" Type="http://schemas.openxmlformats.org/officeDocument/2006/relationships/image" Target="../media/image240.png"/><Relationship Id="rId3" Type="http://schemas.openxmlformats.org/officeDocument/2006/relationships/image" Target="../media/image239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254.png"/><Relationship Id="rId22" Type="http://schemas.openxmlformats.org/officeDocument/2006/relationships/image" Target="../media/image253.png"/><Relationship Id="rId21" Type="http://schemas.openxmlformats.org/officeDocument/2006/relationships/image" Target="../media/image252.png"/><Relationship Id="rId20" Type="http://schemas.openxmlformats.org/officeDocument/2006/relationships/image" Target="../media/image251.png"/><Relationship Id="rId2" Type="http://schemas.openxmlformats.org/officeDocument/2006/relationships/image" Target="../media/image238.png"/><Relationship Id="rId19" Type="http://schemas.openxmlformats.org/officeDocument/2006/relationships/image" Target="../media/image250.png"/><Relationship Id="rId18" Type="http://schemas.openxmlformats.org/officeDocument/2006/relationships/image" Target="../media/image249.png"/><Relationship Id="rId17" Type="http://schemas.openxmlformats.org/officeDocument/2006/relationships/image" Target="../media/image248.png"/><Relationship Id="rId16" Type="http://schemas.openxmlformats.org/officeDocument/2006/relationships/image" Target="../media/image197.png"/><Relationship Id="rId15" Type="http://schemas.openxmlformats.org/officeDocument/2006/relationships/image" Target="../media/image247.png"/><Relationship Id="rId14" Type="http://schemas.openxmlformats.org/officeDocument/2006/relationships/image" Target="../media/image246.png"/><Relationship Id="rId13" Type="http://schemas.openxmlformats.org/officeDocument/2006/relationships/image" Target="../media/image245.png"/><Relationship Id="rId12" Type="http://schemas.openxmlformats.org/officeDocument/2006/relationships/image" Target="../media/image244.png"/><Relationship Id="rId11" Type="http://schemas.openxmlformats.org/officeDocument/2006/relationships/image" Target="../media/image62.png"/><Relationship Id="rId10" Type="http://schemas.openxmlformats.org/officeDocument/2006/relationships/image" Target="../media/image243.png"/><Relationship Id="rId1" Type="http://schemas.openxmlformats.org/officeDocument/2006/relationships/image" Target="../media/image210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259.png"/><Relationship Id="rId7" Type="http://schemas.openxmlformats.org/officeDocument/2006/relationships/image" Target="../media/image9.png"/><Relationship Id="rId6" Type="http://schemas.openxmlformats.org/officeDocument/2006/relationships/image" Target="../media/image258.png"/><Relationship Id="rId5" Type="http://schemas.openxmlformats.org/officeDocument/2006/relationships/image" Target="../media/image7.png"/><Relationship Id="rId45" Type="http://schemas.openxmlformats.org/officeDocument/2006/relationships/slideLayout" Target="../slideLayouts/slideLayout5.xml"/><Relationship Id="rId44" Type="http://schemas.openxmlformats.org/officeDocument/2006/relationships/image" Target="../media/image290.png"/><Relationship Id="rId43" Type="http://schemas.openxmlformats.org/officeDocument/2006/relationships/image" Target="../media/image289.png"/><Relationship Id="rId42" Type="http://schemas.openxmlformats.org/officeDocument/2006/relationships/image" Target="../media/image288.png"/><Relationship Id="rId41" Type="http://schemas.openxmlformats.org/officeDocument/2006/relationships/image" Target="../media/image287.png"/><Relationship Id="rId40" Type="http://schemas.openxmlformats.org/officeDocument/2006/relationships/image" Target="../media/image286.png"/><Relationship Id="rId4" Type="http://schemas.openxmlformats.org/officeDocument/2006/relationships/image" Target="../media/image257.png"/><Relationship Id="rId39" Type="http://schemas.openxmlformats.org/officeDocument/2006/relationships/image" Target="../media/image285.png"/><Relationship Id="rId38" Type="http://schemas.openxmlformats.org/officeDocument/2006/relationships/image" Target="../media/image284.png"/><Relationship Id="rId37" Type="http://schemas.openxmlformats.org/officeDocument/2006/relationships/image" Target="../media/image283.png"/><Relationship Id="rId36" Type="http://schemas.openxmlformats.org/officeDocument/2006/relationships/image" Target="../media/image282.png"/><Relationship Id="rId35" Type="http://schemas.openxmlformats.org/officeDocument/2006/relationships/image" Target="../media/image281.png"/><Relationship Id="rId34" Type="http://schemas.openxmlformats.org/officeDocument/2006/relationships/image" Target="../media/image21.png"/><Relationship Id="rId33" Type="http://schemas.openxmlformats.org/officeDocument/2006/relationships/image" Target="../media/image280.png"/><Relationship Id="rId32" Type="http://schemas.openxmlformats.org/officeDocument/2006/relationships/image" Target="../media/image279.png"/><Relationship Id="rId31" Type="http://schemas.openxmlformats.org/officeDocument/2006/relationships/image" Target="../media/image137.png"/><Relationship Id="rId30" Type="http://schemas.openxmlformats.org/officeDocument/2006/relationships/image" Target="../media/image278.png"/><Relationship Id="rId3" Type="http://schemas.openxmlformats.org/officeDocument/2006/relationships/image" Target="../media/image256.png"/><Relationship Id="rId29" Type="http://schemas.openxmlformats.org/officeDocument/2006/relationships/image" Target="../media/image277.png"/><Relationship Id="rId28" Type="http://schemas.openxmlformats.org/officeDocument/2006/relationships/image" Target="../media/image276.png"/><Relationship Id="rId27" Type="http://schemas.openxmlformats.org/officeDocument/2006/relationships/image" Target="../media/image275.png"/><Relationship Id="rId26" Type="http://schemas.openxmlformats.org/officeDocument/2006/relationships/image" Target="../media/image274.png"/><Relationship Id="rId25" Type="http://schemas.openxmlformats.org/officeDocument/2006/relationships/image" Target="../media/image273.png"/><Relationship Id="rId24" Type="http://schemas.openxmlformats.org/officeDocument/2006/relationships/image" Target="../media/image272.png"/><Relationship Id="rId23" Type="http://schemas.openxmlformats.org/officeDocument/2006/relationships/image" Target="../media/image271.png"/><Relationship Id="rId22" Type="http://schemas.openxmlformats.org/officeDocument/2006/relationships/image" Target="../media/image270.png"/><Relationship Id="rId21" Type="http://schemas.openxmlformats.org/officeDocument/2006/relationships/image" Target="../media/image269.png"/><Relationship Id="rId20" Type="http://schemas.openxmlformats.org/officeDocument/2006/relationships/image" Target="../media/image268.png"/><Relationship Id="rId2" Type="http://schemas.openxmlformats.org/officeDocument/2006/relationships/image" Target="../media/image255.png"/><Relationship Id="rId19" Type="http://schemas.openxmlformats.org/officeDocument/2006/relationships/image" Target="../media/image267.png"/><Relationship Id="rId18" Type="http://schemas.openxmlformats.org/officeDocument/2006/relationships/image" Target="../media/image266.png"/><Relationship Id="rId17" Type="http://schemas.openxmlformats.org/officeDocument/2006/relationships/image" Target="../media/image124.png"/><Relationship Id="rId16" Type="http://schemas.openxmlformats.org/officeDocument/2006/relationships/image" Target="../media/image265.png"/><Relationship Id="rId15" Type="http://schemas.openxmlformats.org/officeDocument/2006/relationships/image" Target="../media/image264.png"/><Relationship Id="rId14" Type="http://schemas.openxmlformats.org/officeDocument/2006/relationships/image" Target="../media/image263.png"/><Relationship Id="rId13" Type="http://schemas.openxmlformats.org/officeDocument/2006/relationships/image" Target="../media/image262.png"/><Relationship Id="rId12" Type="http://schemas.openxmlformats.org/officeDocument/2006/relationships/image" Target="../media/image261.png"/><Relationship Id="rId11" Type="http://schemas.openxmlformats.org/officeDocument/2006/relationships/image" Target="../media/image24.png"/><Relationship Id="rId10" Type="http://schemas.openxmlformats.org/officeDocument/2006/relationships/image" Target="../media/image260.png"/><Relationship Id="rId1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3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23.png"/><Relationship Id="rId2" Type="http://schemas.openxmlformats.org/officeDocument/2006/relationships/image" Target="../media/image20.png"/><Relationship Id="rId19" Type="http://schemas.openxmlformats.org/officeDocument/2006/relationships/image" Target="../media/image38.png"/><Relationship Id="rId18" Type="http://schemas.openxmlformats.org/officeDocument/2006/relationships/image" Target="../media/image37.png"/><Relationship Id="rId17" Type="http://schemas.openxmlformats.org/officeDocument/2006/relationships/image" Target="../media/image36.png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3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4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3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4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3.png"/><Relationship Id="rId14" Type="http://schemas.openxmlformats.org/officeDocument/2006/relationships/image" Target="../media/image38.png"/><Relationship Id="rId13" Type="http://schemas.openxmlformats.org/officeDocument/2006/relationships/image" Target="../media/image53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27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4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3.png"/><Relationship Id="rId15" Type="http://schemas.openxmlformats.org/officeDocument/2006/relationships/image" Target="../media/image62.png"/><Relationship Id="rId14" Type="http://schemas.openxmlformats.org/officeDocument/2006/relationships/image" Target="../media/image61.png"/><Relationship Id="rId13" Type="http://schemas.openxmlformats.org/officeDocument/2006/relationships/image" Target="../media/image60.png"/><Relationship Id="rId12" Type="http://schemas.openxmlformats.org/officeDocument/2006/relationships/image" Target="../media/image59.png"/><Relationship Id="rId11" Type="http://schemas.openxmlformats.org/officeDocument/2006/relationships/image" Target="../media/image58.png"/><Relationship Id="rId10" Type="http://schemas.openxmlformats.org/officeDocument/2006/relationships/image" Target="../media/image28.png"/><Relationship Id="rId1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39268"/>
            <a:ext cx="3492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6642" y="1919935"/>
            <a:ext cx="3916299" cy="5047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2007" y="2711830"/>
            <a:ext cx="3586988" cy="3063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7047230" cy="615950"/>
            <a:chOff x="891539" y="4080636"/>
            <a:chExt cx="7047230" cy="6159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0157" y="4080636"/>
              <a:ext cx="112132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9426" y="4080636"/>
              <a:ext cx="27228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3642" y="4080636"/>
              <a:ext cx="912660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45558" y="4080636"/>
              <a:ext cx="56959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53050" y="4080636"/>
              <a:ext cx="264160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51170" y="4080636"/>
              <a:ext cx="70628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93029" y="4080636"/>
              <a:ext cx="1548257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57974" y="4080636"/>
              <a:ext cx="780287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1049616" cy="31089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395351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Optional&lt;String&gt;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opt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(opt.isPresent())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opt.get()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7047230" cy="615950"/>
            <a:chOff x="891539" y="4080636"/>
            <a:chExt cx="7047230" cy="6159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0157" y="4080636"/>
              <a:ext cx="112132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9426" y="4080636"/>
              <a:ext cx="27228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3642" y="4080636"/>
              <a:ext cx="912660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45558" y="4080636"/>
              <a:ext cx="56959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53050" y="4080636"/>
              <a:ext cx="264160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51170" y="4080636"/>
              <a:ext cx="70628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93029" y="4080636"/>
              <a:ext cx="1548257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57974" y="4080636"/>
              <a:ext cx="780287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1049616" cy="31089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4918913"/>
            <a:ext cx="6262370" cy="311785"/>
            <a:chOff x="891539" y="4918913"/>
            <a:chExt cx="6262370" cy="31178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918913"/>
              <a:ext cx="579501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5089" y="4918913"/>
              <a:ext cx="1020572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80157" y="4918913"/>
              <a:ext cx="489712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7441" y="4918913"/>
              <a:ext cx="272288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51657" y="4918913"/>
              <a:ext cx="913003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03954" y="4918913"/>
              <a:ext cx="1176832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73802" y="4918913"/>
              <a:ext cx="613790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16600" y="4918913"/>
              <a:ext cx="438912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45785" y="4918913"/>
              <a:ext cx="510539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04508" y="4918913"/>
              <a:ext cx="1049273" cy="31120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35940" y="1392682"/>
            <a:ext cx="3953510" cy="3836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Optional&lt;String&gt;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opt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(opt.isPresent())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opt.get()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4913630" cy="311150"/>
            <a:chOff x="891539" y="4080636"/>
            <a:chExt cx="491363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0157" y="4080636"/>
              <a:ext cx="778763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7669" y="4080636"/>
              <a:ext cx="27269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2266" y="4080636"/>
              <a:ext cx="1565147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7311" y="4080636"/>
              <a:ext cx="66141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6685" y="4080636"/>
              <a:ext cx="577900" cy="310895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0762" y="4572000"/>
            <a:ext cx="7900876" cy="55473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659384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Optional&lt;String&gt;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opt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(opt.isPresent())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opt.get()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opt.orElse(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defines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a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value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6083300" cy="311150"/>
            <a:chOff x="891539" y="4080636"/>
            <a:chExt cx="608330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0157" y="4080636"/>
              <a:ext cx="1496568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52138" y="4080636"/>
              <a:ext cx="27228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6354" y="4080636"/>
              <a:ext cx="92485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7414" y="4080636"/>
              <a:ext cx="272034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98770" y="4080636"/>
              <a:ext cx="94091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57036" y="4080636"/>
              <a:ext cx="1217510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0762" y="4573107"/>
            <a:ext cx="7900876" cy="55362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781558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Optional&lt;String&gt;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opt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(opt.isPresent())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opt.get()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opt.orElseThrow(MyException::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lazy</a:t>
            </a:r>
            <a:r>
              <a:rPr sz="1600" b="1" spc="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construct.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375535" cy="311150"/>
            <a:chOff x="891539" y="1413002"/>
            <a:chExt cx="237553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4164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7737" y="1413002"/>
              <a:ext cx="1297813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7694" y="1413002"/>
              <a:ext cx="118871" cy="3108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1392682"/>
            <a:ext cx="584835" cy="1010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469900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1000">
              <a:latin typeface="Wingdings" panose="05000000000000000000"/>
              <a:cs typeface="Wingdings" panose="05000000000000000000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2605" y="1800098"/>
            <a:ext cx="1229995" cy="274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2605" y="2150998"/>
            <a:ext cx="785507" cy="27432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375535" cy="311150"/>
            <a:chOff x="891539" y="1413002"/>
            <a:chExt cx="237553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4164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7737" y="1413002"/>
              <a:ext cx="1297813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7694" y="1413002"/>
              <a:ext cx="118871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2605" y="1800098"/>
            <a:ext cx="122999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2605" y="2150998"/>
            <a:ext cx="785507" cy="2743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91539" y="2647823"/>
            <a:ext cx="2253615" cy="311150"/>
            <a:chOff x="891539" y="2647823"/>
            <a:chExt cx="225361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647823"/>
              <a:ext cx="103492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7341" y="2647823"/>
              <a:ext cx="1297558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84835" cy="1894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1000">
              <a:latin typeface="Wingdings" panose="05000000000000000000"/>
              <a:cs typeface="Wingdings" panose="05000000000000000000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1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R="5080" algn="r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605" y="3034919"/>
            <a:ext cx="3505835" cy="274320"/>
            <a:chOff x="1292605" y="3034919"/>
            <a:chExt cx="3505835" cy="2743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2605" y="3034919"/>
              <a:ext cx="917257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7945" y="3034919"/>
              <a:ext cx="285750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6545" y="3034919"/>
              <a:ext cx="1212761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28110" y="3034919"/>
              <a:ext cx="287654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58235" y="3034919"/>
              <a:ext cx="1061275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01590" y="3034919"/>
              <a:ext cx="196596" cy="27432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375535" cy="311150"/>
            <a:chOff x="891539" y="1413002"/>
            <a:chExt cx="237553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4164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7737" y="1413002"/>
              <a:ext cx="1297813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7694" y="1413002"/>
              <a:ext cx="118871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2605" y="1800098"/>
            <a:ext cx="122999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2605" y="2150998"/>
            <a:ext cx="785507" cy="2743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91539" y="2647823"/>
            <a:ext cx="2253615" cy="311150"/>
            <a:chOff x="891539" y="2647823"/>
            <a:chExt cx="225361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647823"/>
              <a:ext cx="103492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7341" y="2647823"/>
              <a:ext cx="1297558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292605" y="3034919"/>
            <a:ext cx="3505835" cy="274320"/>
            <a:chOff x="1292605" y="3034919"/>
            <a:chExt cx="3505835" cy="27432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2605" y="3034919"/>
              <a:ext cx="917257" cy="2743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7945" y="3034919"/>
              <a:ext cx="285750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6545" y="3034919"/>
              <a:ext cx="1212761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28110" y="3034919"/>
              <a:ext cx="287654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58235" y="3034919"/>
              <a:ext cx="1061275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01590" y="3034919"/>
              <a:ext cx="196596" cy="27432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3531438"/>
            <a:ext cx="3910965" cy="311785"/>
            <a:chOff x="891539" y="3531438"/>
            <a:chExt cx="3910965" cy="31178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3531438"/>
              <a:ext cx="1358265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76525" y="3531438"/>
              <a:ext cx="569594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80969" y="3531438"/>
              <a:ext cx="117883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52722" y="3531438"/>
              <a:ext cx="1049274" cy="3112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35940" y="1392682"/>
            <a:ext cx="584835" cy="2778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1000">
              <a:latin typeface="Wingdings" panose="05000000000000000000"/>
              <a:cs typeface="Wingdings" panose="05000000000000000000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1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R="5080" algn="r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1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R="5080" algn="r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92605" y="3919092"/>
            <a:ext cx="1957705" cy="274320"/>
            <a:chOff x="1292605" y="3919092"/>
            <a:chExt cx="1957705" cy="27432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2605" y="3919092"/>
              <a:ext cx="868680" cy="2743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74418" y="3919092"/>
              <a:ext cx="283844" cy="2743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01494" y="3919092"/>
              <a:ext cx="858659" cy="2743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53207" y="3919092"/>
              <a:ext cx="196595" cy="274319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909695" cy="311150"/>
            <a:chOff x="891539" y="1413002"/>
            <a:chExt cx="390969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35826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6525" y="1413002"/>
              <a:ext cx="50291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861" y="1413002"/>
              <a:ext cx="105867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1742" y="1413002"/>
              <a:ext cx="1269034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4373880" cy="311785"/>
            <a:chOff x="891539" y="1946097"/>
            <a:chExt cx="4373880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67475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1581" y="1946097"/>
              <a:ext cx="133400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2973" y="1946097"/>
              <a:ext cx="131965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64558" y="1946097"/>
              <a:ext cx="1300480" cy="3112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314" y="462026"/>
            <a:ext cx="3284854" cy="440690"/>
            <a:chOff x="3020314" y="462026"/>
            <a:chExt cx="328485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20314" y="462026"/>
              <a:ext cx="165100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6214" y="462026"/>
              <a:ext cx="1798701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6890" y="2067929"/>
          <a:ext cx="7524749" cy="142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6345"/>
                <a:gridCol w="388620"/>
                <a:gridCol w="2089784"/>
              </a:tblGrid>
              <a:tr h="345578">
                <a:tc>
                  <a:txBody>
                    <a:bodyPr/>
                    <a:lstStyle/>
                    <a:p>
                      <a:pPr marL="598170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List&lt;Person&gt; persons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 ...;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609687">
                <a:tc>
                  <a:txBody>
                    <a:bodyPr/>
                    <a:lstStyle/>
                    <a:p>
                      <a:pPr marL="598170" marR="2146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Optional&lt;Integer&gt; minAge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 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persons.map(person</a:t>
                      </a:r>
                      <a:r>
                        <a:rPr sz="1600" b="1" spc="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person.getAge())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47625" algn="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Stream&lt;Integer&gt;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080" marB="0"/>
                </a:tc>
              </a:tr>
              <a:tr h="243839">
                <a:tc>
                  <a:txBody>
                    <a:bodyPr/>
                    <a:lstStyle/>
                    <a:p>
                      <a:pPr marL="375920"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.filter(age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age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20)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665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Stream&lt;Integer&gt;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223266">
                <a:tc>
                  <a:txBody>
                    <a:bodyPr/>
                    <a:lstStyle/>
                    <a:p>
                      <a:pPr marL="1376680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.min(Comparator.</a:t>
                      </a:r>
                      <a:r>
                        <a:rPr sz="1600" b="1" i="1" spc="-10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naturalOrder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())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terminal</a:t>
                      </a:r>
                      <a:r>
                        <a:rPr sz="1600" b="1" spc="-8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operation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314" y="462026"/>
            <a:ext cx="3284854" cy="440690"/>
            <a:chOff x="3020314" y="462026"/>
            <a:chExt cx="328485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20314" y="462026"/>
              <a:ext cx="165100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6214" y="462026"/>
              <a:ext cx="1798701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596515" cy="311150"/>
            <a:chOff x="891539" y="1413002"/>
            <a:chExt cx="259651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0973" y="1413002"/>
              <a:ext cx="153581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8675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46060"/>
            <a:ext cx="7900876" cy="13434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2563" y="2491231"/>
            <a:ext cx="4805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persons.map(person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person.getLastName())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.allMatch(length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20);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4890" y="2735072"/>
            <a:ext cx="169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terminal</a:t>
            </a:r>
            <a:r>
              <a:rPr sz="1600" b="1" spc="-5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op.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780154" cy="311150"/>
            <a:chOff x="891539" y="1413002"/>
            <a:chExt cx="3780154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6037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8361" y="1413002"/>
              <a:ext cx="66040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5477" y="1413002"/>
              <a:ext cx="20619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3019" y="1413002"/>
              <a:ext cx="782573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6250" y="1413002"/>
              <a:ext cx="885444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2379345" cy="311785"/>
            <a:chOff x="891539" y="1946097"/>
            <a:chExt cx="2379345" cy="31178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8825" y="1946097"/>
              <a:ext cx="61417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8801" y="1946097"/>
              <a:ext cx="92100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8525" y="1946097"/>
              <a:ext cx="331927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2974975" cy="311150"/>
            <a:chOff x="891539" y="2480182"/>
            <a:chExt cx="2974975" cy="31115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1364107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50617" y="2480182"/>
              <a:ext cx="68762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3933" y="2480182"/>
              <a:ext cx="1092479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1539" y="3013582"/>
            <a:ext cx="2710815" cy="310896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314" y="462026"/>
            <a:ext cx="3284854" cy="440690"/>
            <a:chOff x="3020314" y="462026"/>
            <a:chExt cx="328485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20314" y="462026"/>
              <a:ext cx="165100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6214" y="462026"/>
              <a:ext cx="1798701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596515" cy="311150"/>
            <a:chOff x="891539" y="1413002"/>
            <a:chExt cx="259651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0973" y="1413002"/>
              <a:ext cx="153581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8675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1539" y="3546678"/>
            <a:ext cx="7821930" cy="616585"/>
            <a:chOff x="891539" y="3546678"/>
            <a:chExt cx="7821930" cy="61658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5089" y="3546678"/>
              <a:ext cx="66039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0681" y="3546678"/>
              <a:ext cx="20802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39365" y="3546678"/>
              <a:ext cx="78257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2597" y="3546678"/>
              <a:ext cx="885799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5270" y="3546678"/>
              <a:ext cx="1314323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10379" y="3546678"/>
              <a:ext cx="503300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2968" y="3546678"/>
              <a:ext cx="1220889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2064" y="3546678"/>
              <a:ext cx="841247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98156" y="3546678"/>
              <a:ext cx="615696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41082" y="3546678"/>
              <a:ext cx="107187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3852036"/>
              <a:ext cx="621410" cy="31089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3706" y="1846060"/>
            <a:ext cx="7900876" cy="134342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2563" y="2491231"/>
            <a:ext cx="4805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persons.map(person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person.getLastName())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.allMatch(length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20);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4890" y="2735072"/>
            <a:ext cx="169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terminal</a:t>
            </a:r>
            <a:r>
              <a:rPr sz="1600" b="1" spc="-5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op.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49370" cy="311150"/>
            <a:chOff x="891539" y="1413002"/>
            <a:chExt cx="38493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534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9845" y="1413002"/>
              <a:ext cx="64389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297" y="1413002"/>
              <a:ext cx="7168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2850" y="1413002"/>
              <a:ext cx="148793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3814445" cy="311785"/>
            <a:chOff x="891539" y="1946097"/>
            <a:chExt cx="381444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155232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4645" y="1946097"/>
              <a:ext cx="1223962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6691" y="1946097"/>
              <a:ext cx="1209039" cy="311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2480182"/>
            <a:ext cx="7157720" cy="311150"/>
            <a:chOff x="891539" y="2480182"/>
            <a:chExt cx="7157720" cy="31115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1090764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1057" y="2480182"/>
              <a:ext cx="162306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9261" y="2480182"/>
              <a:ext cx="97434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9277" y="2480182"/>
              <a:ext cx="103666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18254" y="2480182"/>
              <a:ext cx="2234183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46012" y="2480182"/>
              <a:ext cx="420624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78244" y="2480182"/>
              <a:ext cx="874776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76820" y="2480182"/>
              <a:ext cx="972223" cy="310896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80790" y="462026"/>
            <a:ext cx="1742059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5720" cy="311150"/>
            <a:chOff x="891539" y="1413002"/>
            <a:chExt cx="385572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0045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93" y="1413002"/>
              <a:ext cx="122551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8213" y="1413002"/>
              <a:ext cx="9296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4602" y="1413002"/>
              <a:ext cx="1192110" cy="310896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80790" y="462026"/>
            <a:ext cx="1742059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5720" cy="311150"/>
            <a:chOff x="891539" y="1413002"/>
            <a:chExt cx="385572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0045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93" y="1413002"/>
              <a:ext cx="122551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8213" y="1413002"/>
              <a:ext cx="9296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4602" y="1413002"/>
              <a:ext cx="1192110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3239770" cy="311785"/>
            <a:chOff x="891539" y="1946097"/>
            <a:chExt cx="3239770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80401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0933" y="1946097"/>
              <a:ext cx="22555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7050" y="1946097"/>
              <a:ext cx="10589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2410" y="1946097"/>
              <a:ext cx="249174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38525" y="1946097"/>
              <a:ext cx="1192441" cy="3112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80790" y="462026"/>
            <a:ext cx="1742059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5720" cy="311150"/>
            <a:chOff x="891539" y="1413002"/>
            <a:chExt cx="385572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0045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93" y="1413002"/>
              <a:ext cx="122551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8213" y="1413002"/>
              <a:ext cx="9296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4602" y="1413002"/>
              <a:ext cx="1192110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3239770" cy="311785"/>
            <a:chOff x="891539" y="1946097"/>
            <a:chExt cx="3239770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80401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0933" y="1946097"/>
              <a:ext cx="22555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7050" y="1946097"/>
              <a:ext cx="10589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2410" y="1946097"/>
              <a:ext cx="249174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38525" y="1946097"/>
              <a:ext cx="1192441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6878320" cy="615950"/>
            <a:chOff x="891539" y="2480182"/>
            <a:chExt cx="6878320" cy="6159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2480182"/>
              <a:ext cx="935647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0473" y="2480182"/>
              <a:ext cx="36779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6317" y="2480182"/>
              <a:ext cx="149161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2494" y="2480182"/>
              <a:ext cx="114528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70526" y="2480182"/>
              <a:ext cx="169163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83302" y="2480182"/>
              <a:ext cx="510539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2026" y="2480182"/>
              <a:ext cx="119244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65468" y="2480182"/>
              <a:ext cx="544829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01332" y="2480182"/>
              <a:ext cx="729615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37222" y="2480182"/>
              <a:ext cx="53218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784982"/>
              <a:ext cx="225552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6436" y="2784982"/>
              <a:ext cx="117348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62809" y="2784982"/>
              <a:ext cx="225551" cy="310896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30398" y="462026"/>
            <a:ext cx="3432175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1539" y="4614036"/>
            <a:ext cx="7374255" cy="616585"/>
            <a:chOff x="891539" y="4614036"/>
            <a:chExt cx="7374255" cy="6165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4614036"/>
              <a:ext cx="796899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837" y="4614036"/>
              <a:ext cx="1226477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1073" y="4614036"/>
              <a:ext cx="615696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3998" y="4614036"/>
              <a:ext cx="82124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23994" y="4614036"/>
              <a:ext cx="875995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05806" y="4614036"/>
              <a:ext cx="1885061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6093" y="4614036"/>
              <a:ext cx="99834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725" y="4614036"/>
              <a:ext cx="169164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72501" y="4614036"/>
              <a:ext cx="693115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4918913"/>
              <a:ext cx="64046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4149" y="4918913"/>
              <a:ext cx="48196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9722" y="4918913"/>
              <a:ext cx="1227670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94913" y="4918913"/>
              <a:ext cx="1463802" cy="31120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1562" y="2978911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0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2563" y="2491231"/>
            <a:ext cx="44735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7398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result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.filter(person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.map(Person::getLastName)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collect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252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-2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4614" y="462026"/>
            <a:ext cx="30182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1539" y="4614036"/>
            <a:ext cx="7452359" cy="616585"/>
            <a:chOff x="891539" y="4614036"/>
            <a:chExt cx="7452359" cy="6165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4614036"/>
              <a:ext cx="796899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837" y="4614036"/>
              <a:ext cx="1936369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6210" y="4614036"/>
              <a:ext cx="615314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8754" y="4614036"/>
              <a:ext cx="82124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8750" y="4614036"/>
              <a:ext cx="876363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9293" y="4614036"/>
              <a:ext cx="1886712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1230" y="4614036"/>
              <a:ext cx="998004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74482" y="4614036"/>
              <a:ext cx="169164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4918913"/>
              <a:ext cx="693483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2729" y="4918913"/>
              <a:ext cx="64008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83561" y="4918913"/>
              <a:ext cx="411480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1562" y="2978911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0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2563" y="2491231"/>
            <a:ext cx="44735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177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result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.filter(person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.map(Person::getLastName)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collect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252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toList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67557" y="462026"/>
            <a:ext cx="316864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4614036"/>
            <a:ext cx="7028815" cy="311150"/>
            <a:chOff x="891539" y="4614036"/>
            <a:chExt cx="702881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4614036"/>
              <a:ext cx="79689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837" y="4614036"/>
              <a:ext cx="496062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0222" y="4614036"/>
              <a:ext cx="6522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9717" y="4614036"/>
              <a:ext cx="1312926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2158" y="4614036"/>
              <a:ext cx="162496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8793" y="4614036"/>
              <a:ext cx="998004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2044" y="4614036"/>
              <a:ext cx="169163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14820" y="4614036"/>
              <a:ext cx="69311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45756" y="4614036"/>
              <a:ext cx="64046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08494" y="4614036"/>
              <a:ext cx="411479" cy="31089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5940" y="4593716"/>
            <a:ext cx="58483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469900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1000">
              <a:latin typeface="Wingdings" panose="05000000000000000000"/>
              <a:cs typeface="Wingdings" panose="05000000000000000000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92605" y="5000828"/>
            <a:ext cx="3453129" cy="274955"/>
            <a:chOff x="1292605" y="5000828"/>
            <a:chExt cx="3453129" cy="27495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2605" y="5000828"/>
              <a:ext cx="1683004" cy="2746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82138" y="5000828"/>
              <a:ext cx="552831" cy="2746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73247" y="5000828"/>
              <a:ext cx="1372108" cy="27462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292605" y="5351983"/>
            <a:ext cx="4661535" cy="274320"/>
            <a:chOff x="1292605" y="5351983"/>
            <a:chExt cx="4661535" cy="27432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92605" y="5351983"/>
              <a:ext cx="1865757" cy="2743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65398" y="5351983"/>
              <a:ext cx="2073402" cy="2743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46598" y="5351983"/>
              <a:ext cx="486155" cy="2743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84240" y="5351983"/>
              <a:ext cx="469391" cy="27432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35940" y="1392682"/>
            <a:ext cx="581723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 marR="13385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Map&lt;Integer,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List&lt;Person&gt;&gt;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.filter(person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collect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9164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groupingBy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(Person::getAge)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67557" y="462026"/>
            <a:ext cx="316864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1539" y="4614036"/>
            <a:ext cx="4813300" cy="616585"/>
            <a:chOff x="891539" y="4614036"/>
            <a:chExt cx="4813300" cy="6165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4614036"/>
              <a:ext cx="276758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9108" y="4614036"/>
              <a:ext cx="1694510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1929" y="4614036"/>
              <a:ext cx="611885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1514" y="4614036"/>
              <a:ext cx="16154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2286" y="4614036"/>
              <a:ext cx="961428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2302" y="4614036"/>
              <a:ext cx="1502537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918913"/>
              <a:ext cx="61569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4337" y="4918913"/>
              <a:ext cx="27203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5693" y="4918913"/>
              <a:ext cx="1476883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01010" y="4918913"/>
              <a:ext cx="1023112" cy="3112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5940" y="1392682"/>
            <a:ext cx="581723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 marR="13385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Map&lt;Integer,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List&lt;Person&gt;&gt;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.filter(person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collect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9164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groupingBy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(Person::getAge)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67557" y="462026"/>
            <a:ext cx="316864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7452359" cy="311150"/>
            <a:chOff x="891539" y="5147817"/>
            <a:chExt cx="7452359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5147817"/>
              <a:ext cx="2268728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7110" y="5147817"/>
              <a:ext cx="268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8279" y="5147817"/>
              <a:ext cx="512444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8526" y="5147817"/>
              <a:ext cx="86944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55" y="5147817"/>
              <a:ext cx="52387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3155" y="5147817"/>
              <a:ext cx="1024483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3049" y="5147817"/>
              <a:ext cx="1480693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28077" y="5147817"/>
              <a:ext cx="65150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01101" y="5147817"/>
              <a:ext cx="542544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3706" y="1850698"/>
            <a:ext cx="7900876" cy="310125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7472680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 marR="388239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Map&lt;Integer, </a:t>
            </a:r>
            <a:r>
              <a:rPr sz="1600" b="1" spc="-10" dirty="0">
                <a:solidFill>
                  <a:srgbClr val="00AFEF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&gt; result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.filter(person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collect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9164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groupingBy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2565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Person::getAge,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25650">
              <a:lnSpc>
                <a:spcPct val="100000"/>
              </a:lnSpc>
            </a:pPr>
            <a:r>
              <a:rPr sz="1600" b="1" spc="-10" dirty="0">
                <a:solidFill>
                  <a:srgbClr val="00AFEF"/>
                </a:solidFill>
                <a:latin typeface="Consolas" panose="020B0609020204030204"/>
                <a:cs typeface="Consolas" panose="020B0609020204030204"/>
              </a:rPr>
              <a:t>Collectors.</a:t>
            </a:r>
            <a:r>
              <a:rPr sz="1600" b="1" i="1" spc="-10" dirty="0">
                <a:solidFill>
                  <a:srgbClr val="00AFEF"/>
                </a:solidFill>
                <a:latin typeface="Consolas" panose="020B0609020204030204"/>
                <a:cs typeface="Consolas" panose="020B0609020204030204"/>
              </a:rPr>
              <a:t>counting</a:t>
            </a:r>
            <a:r>
              <a:rPr sz="1600" b="1" spc="-10" dirty="0">
                <a:solidFill>
                  <a:srgbClr val="00AFE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1600" b="1" spc="10" dirty="0">
                <a:solidFill>
                  <a:srgbClr val="00AFE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downstream</a:t>
            </a:r>
            <a:r>
              <a:rPr sz="1600" b="1" spc="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collector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9164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793490" cy="311150"/>
            <a:chOff x="891539" y="1413002"/>
            <a:chExt cx="379349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54571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8257" y="1413002"/>
              <a:ext cx="119244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3350" y="1413002"/>
              <a:ext cx="1241183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3706" y="1845443"/>
            <a:ext cx="7900876" cy="11096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392682"/>
            <a:ext cx="39281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BinaryOperation&lt;Integer&gt;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max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(i1,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i2)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i1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i2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?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i1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39542" y="462026"/>
            <a:ext cx="3427983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192520" cy="311150"/>
            <a:chOff x="891539" y="1413002"/>
            <a:chExt cx="619252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7995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508" y="1413002"/>
              <a:ext cx="8125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9741" y="1413002"/>
              <a:ext cx="5695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4186" y="1413002"/>
              <a:ext cx="81823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5898" y="1413002"/>
              <a:ext cx="86563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3326" y="1413002"/>
              <a:ext cx="81965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9230" y="1413002"/>
              <a:ext cx="142519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5844" y="1413002"/>
              <a:ext cx="957948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8483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1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605" y="1800098"/>
            <a:ext cx="5951855" cy="274320"/>
            <a:chOff x="1292605" y="1800098"/>
            <a:chExt cx="5951855" cy="27432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2605" y="1800098"/>
              <a:ext cx="693419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86965" y="1800098"/>
              <a:ext cx="59588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2266" y="1800098"/>
              <a:ext cx="1241971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28695" y="1800098"/>
              <a:ext cx="880110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31842" y="1800098"/>
              <a:ext cx="804100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46598" y="1800098"/>
              <a:ext cx="486155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84240" y="1800098"/>
              <a:ext cx="451103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72860" y="1800098"/>
              <a:ext cx="365760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66992" y="1800098"/>
              <a:ext cx="1076960" cy="27432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91539" y="2297302"/>
            <a:ext cx="6981825" cy="311150"/>
            <a:chOff x="891539" y="2297302"/>
            <a:chExt cx="6981825" cy="311150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2297302"/>
              <a:ext cx="794067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05025" y="2297302"/>
              <a:ext cx="1424813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61385" y="2297302"/>
              <a:ext cx="50520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65626" y="2297302"/>
              <a:ext cx="1038009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48606" y="2297302"/>
              <a:ext cx="660400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94199" y="2297302"/>
              <a:ext cx="208025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32882" y="2297302"/>
              <a:ext cx="780541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44844" y="2297302"/>
              <a:ext cx="88544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58661" y="2297302"/>
              <a:ext cx="1314577" cy="310896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39542" y="462026"/>
            <a:ext cx="3427983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192520" cy="311150"/>
            <a:chOff x="891539" y="1413002"/>
            <a:chExt cx="619252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7995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508" y="1413002"/>
              <a:ext cx="8125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9741" y="1413002"/>
              <a:ext cx="5695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4186" y="1413002"/>
              <a:ext cx="81823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5898" y="1413002"/>
              <a:ext cx="86563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3326" y="1413002"/>
              <a:ext cx="81965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9230" y="1413002"/>
              <a:ext cx="142519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5844" y="1413002"/>
              <a:ext cx="957948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8483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1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605" y="1800098"/>
            <a:ext cx="5951855" cy="274320"/>
            <a:chOff x="1292605" y="1800098"/>
            <a:chExt cx="5951855" cy="27432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2605" y="1800098"/>
              <a:ext cx="693419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86965" y="1800098"/>
              <a:ext cx="59588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2266" y="1800098"/>
              <a:ext cx="1241971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28695" y="1800098"/>
              <a:ext cx="880110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31842" y="1800098"/>
              <a:ext cx="804100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46598" y="1800098"/>
              <a:ext cx="486155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84240" y="1800098"/>
              <a:ext cx="451103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72860" y="1800098"/>
              <a:ext cx="365760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66992" y="1800098"/>
              <a:ext cx="1076960" cy="27432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91539" y="2297302"/>
            <a:ext cx="6981825" cy="311150"/>
            <a:chOff x="891539" y="2297302"/>
            <a:chExt cx="6981825" cy="311150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2297302"/>
              <a:ext cx="794067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05025" y="2297302"/>
              <a:ext cx="1424813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61385" y="2297302"/>
              <a:ext cx="50520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65626" y="2297302"/>
              <a:ext cx="1038009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48606" y="2297302"/>
              <a:ext cx="660400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94199" y="2297302"/>
              <a:ext cx="208025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32882" y="2297302"/>
              <a:ext cx="780541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44844" y="2297302"/>
              <a:ext cx="88544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58661" y="2297302"/>
              <a:ext cx="1314577" cy="31089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35940" y="3343783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91539" y="3364052"/>
            <a:ext cx="3816985" cy="311785"/>
            <a:chOff x="891539" y="3364052"/>
            <a:chExt cx="3816985" cy="311785"/>
          </a:xfrm>
        </p:grpSpPr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364052"/>
              <a:ext cx="794067" cy="311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05025" y="3364052"/>
              <a:ext cx="1424813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61385" y="3364052"/>
              <a:ext cx="505206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65626" y="3364052"/>
              <a:ext cx="1247990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39106" y="3364052"/>
              <a:ext cx="169163" cy="31120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891539" y="3897757"/>
            <a:ext cx="3767454" cy="311150"/>
            <a:chOff x="891539" y="3897757"/>
            <a:chExt cx="3767454" cy="311150"/>
          </a:xfrm>
        </p:grpSpPr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91539" y="3897757"/>
              <a:ext cx="677875" cy="3108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84629" y="3897757"/>
              <a:ext cx="482345" cy="310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8009" y="3897757"/>
              <a:ext cx="819658" cy="3108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13913" y="3897757"/>
              <a:ext cx="821588" cy="3108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344291" y="3897757"/>
              <a:ext cx="1314323" cy="310895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91539" y="4431157"/>
            <a:ext cx="3891279" cy="311150"/>
            <a:chOff x="891539" y="4431157"/>
            <a:chExt cx="3891279" cy="311150"/>
          </a:xfrm>
        </p:grpSpPr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91539" y="4431157"/>
              <a:ext cx="697610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49577" y="4431157"/>
              <a:ext cx="620522" cy="3108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81453" y="4431157"/>
              <a:ext cx="1314577" cy="3108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25419" y="4431157"/>
              <a:ext cx="504825" cy="3108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9279" y="4431157"/>
              <a:ext cx="1153160" cy="310895"/>
            </a:xfrm>
            <a:prstGeom prst="rect">
              <a:avLst/>
            </a:prstGeom>
          </p:spPr>
        </p:pic>
      </p:grp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39542" y="462026"/>
            <a:ext cx="3427983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1419225" cy="311150"/>
            <a:chOff x="891539" y="1413002"/>
            <a:chExt cx="141922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38221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352" y="1413002"/>
              <a:ext cx="32918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189" y="1413002"/>
              <a:ext cx="91744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9573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50264" y="1946097"/>
            <a:ext cx="3402329" cy="311785"/>
            <a:chOff x="891539" y="1946097"/>
            <a:chExt cx="3402329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117212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6401" y="1946097"/>
              <a:ext cx="89788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4789" y="1946097"/>
              <a:ext cx="42108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8926" y="1946097"/>
              <a:ext cx="22555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3519" y="1946097"/>
              <a:ext cx="87655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68191" y="1946097"/>
              <a:ext cx="225551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7761605" cy="615950"/>
            <a:chOff x="891539" y="2480182"/>
            <a:chExt cx="7761605" cy="6159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748347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5109" y="2480182"/>
              <a:ext cx="1367193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66313" y="2480182"/>
              <a:ext cx="663321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50386" y="2480182"/>
              <a:ext cx="3497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33850" y="2480182"/>
              <a:ext cx="961428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26914" y="2480182"/>
              <a:ext cx="1539748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70397" y="2480182"/>
              <a:ext cx="1105153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6049" y="2480182"/>
              <a:ext cx="421081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30186" y="2480182"/>
              <a:ext cx="66294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12354" y="2480182"/>
              <a:ext cx="740664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2784982"/>
              <a:ext cx="378358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5308" y="2784982"/>
              <a:ext cx="961428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69845" y="2784982"/>
              <a:ext cx="1001483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96438" y="2784982"/>
              <a:ext cx="437286" cy="310896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033645" cy="311150"/>
            <a:chOff x="891539" y="1413002"/>
            <a:chExt cx="503364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7986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6069" y="1413002"/>
              <a:ext cx="144145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6145" y="1413002"/>
              <a:ext cx="79457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1470" y="1413002"/>
              <a:ext cx="66040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8586" y="1413002"/>
              <a:ext cx="2057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5747" y="1413002"/>
              <a:ext cx="78257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8979" y="1413002"/>
              <a:ext cx="885799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1951989" cy="311785"/>
            <a:chOff x="891539" y="1946097"/>
            <a:chExt cx="1951989" cy="31178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1946097"/>
              <a:ext cx="1314450" cy="3112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91539" y="2480182"/>
            <a:ext cx="6412230" cy="311150"/>
            <a:chOff x="891539" y="2480182"/>
            <a:chExt cx="6412230" cy="31115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2480182"/>
              <a:ext cx="579501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5089" y="2480182"/>
              <a:ext cx="1230477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8569" y="2480182"/>
              <a:ext cx="11080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51554" y="2480182"/>
              <a:ext cx="1494154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9543" y="2480182"/>
              <a:ext cx="594740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55285" y="2480182"/>
              <a:ext cx="57972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88685" y="2480182"/>
              <a:ext cx="1314577" cy="31089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91539" y="3013582"/>
            <a:ext cx="5661025" cy="311150"/>
            <a:chOff x="891539" y="3013582"/>
            <a:chExt cx="5661025" cy="311150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3013582"/>
              <a:ext cx="691654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9681" y="3013582"/>
              <a:ext cx="136652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99841" y="3013582"/>
              <a:ext cx="246887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64433" y="3013582"/>
              <a:ext cx="1314577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59630" y="3013582"/>
              <a:ext cx="166877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70882" y="3013582"/>
              <a:ext cx="954455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06288" y="3013582"/>
              <a:ext cx="773315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82944" y="3013582"/>
              <a:ext cx="676275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323964" y="3013582"/>
              <a:ext cx="228600" cy="310896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91539" y="3546678"/>
            <a:ext cx="5409565" cy="311785"/>
            <a:chOff x="891539" y="3546678"/>
            <a:chExt cx="5409565" cy="311785"/>
          </a:xfrm>
        </p:grpSpPr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3546678"/>
              <a:ext cx="691654" cy="311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19681" y="3546678"/>
              <a:ext cx="1146047" cy="311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72766" y="3546678"/>
              <a:ext cx="246887" cy="311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37357" y="3546678"/>
              <a:ext cx="1314577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32554" y="3546678"/>
              <a:ext cx="166877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3807" y="3546678"/>
              <a:ext cx="660400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39106" y="3546678"/>
              <a:ext cx="775411" cy="311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217541" y="3546678"/>
              <a:ext cx="977099" cy="311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72505" y="3546678"/>
              <a:ext cx="228600" cy="31120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891539" y="4080636"/>
            <a:ext cx="3318510" cy="311150"/>
            <a:chOff x="891539" y="4080636"/>
            <a:chExt cx="3318510" cy="311150"/>
          </a:xfrm>
        </p:grpSpPr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4080636"/>
              <a:ext cx="691654" cy="3108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19681" y="4080636"/>
              <a:ext cx="822960" cy="3108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60345" y="4080636"/>
              <a:ext cx="1209382" cy="3108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48863" y="4080636"/>
              <a:ext cx="164591" cy="3108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58591" y="4080636"/>
              <a:ext cx="609853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81322" y="4080636"/>
              <a:ext cx="228600" cy="310895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891539" y="4614036"/>
            <a:ext cx="3279775" cy="311150"/>
            <a:chOff x="891539" y="4614036"/>
            <a:chExt cx="3279775" cy="311150"/>
          </a:xfrm>
        </p:grpSpPr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4614036"/>
              <a:ext cx="691654" cy="3108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19681" y="4614036"/>
              <a:ext cx="1192110" cy="3108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44394" y="4614036"/>
              <a:ext cx="246887" cy="31089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08985" y="4614036"/>
              <a:ext cx="1314577" cy="31089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04182" y="4614036"/>
              <a:ext cx="166877" cy="31089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35940" y="1392682"/>
            <a:ext cx="584835" cy="4211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469900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1000">
              <a:latin typeface="Wingdings" panose="05000000000000000000"/>
              <a:cs typeface="Wingdings" panose="05000000000000000000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endParaRPr sz="9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292605" y="5000828"/>
            <a:ext cx="3826510" cy="274955"/>
            <a:chOff x="1292605" y="5000828"/>
            <a:chExt cx="3826510" cy="274955"/>
          </a:xfrm>
        </p:grpSpPr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92605" y="5000828"/>
              <a:ext cx="1401699" cy="27462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586481" y="5000828"/>
              <a:ext cx="141731" cy="27462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680969" y="5000828"/>
              <a:ext cx="772007" cy="27462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342766" y="5000828"/>
              <a:ext cx="1775840" cy="274624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1292605" y="5351983"/>
            <a:ext cx="3728720" cy="274320"/>
            <a:chOff x="1292605" y="5351983"/>
            <a:chExt cx="3728720" cy="274320"/>
          </a:xfrm>
        </p:grpSpPr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92605" y="5351983"/>
              <a:ext cx="948118" cy="27432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135377" y="5351983"/>
              <a:ext cx="1120165" cy="27432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153791" y="5351983"/>
              <a:ext cx="146304" cy="27432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51326" y="5351983"/>
              <a:ext cx="715848" cy="27432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877691" y="5351983"/>
              <a:ext cx="153162" cy="2743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79798" y="5351983"/>
              <a:ext cx="1041044" cy="274320"/>
            </a:xfrm>
            <a:prstGeom prst="rect">
              <a:avLst/>
            </a:prstGeom>
          </p:spPr>
        </p:pic>
      </p:grp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793490" cy="311150"/>
            <a:chOff x="891539" y="1413002"/>
            <a:chExt cx="379349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54571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8257" y="1413002"/>
              <a:ext cx="119244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3350" y="1413002"/>
              <a:ext cx="1241183" cy="3108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1539" y="3546678"/>
            <a:ext cx="7329170" cy="311785"/>
            <a:chOff x="891539" y="3546678"/>
            <a:chExt cx="7329170" cy="31178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5089" y="3546678"/>
              <a:ext cx="107986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1786" y="3546678"/>
              <a:ext cx="25831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997" y="3546678"/>
              <a:ext cx="1691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36773" y="3546678"/>
              <a:ext cx="70628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8758" y="3546678"/>
              <a:ext cx="67716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2638" y="3546678"/>
              <a:ext cx="97212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5514" y="3546678"/>
              <a:ext cx="104189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0461" y="3546678"/>
              <a:ext cx="14165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28052" y="3546678"/>
              <a:ext cx="1192441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3706" y="1845443"/>
            <a:ext cx="7900876" cy="110965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39281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BinaryOperation&lt;Integer&gt;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max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(i1,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i2)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i1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i2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?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i1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793490" cy="311150"/>
            <a:chOff x="891539" y="1413002"/>
            <a:chExt cx="379349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54571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8257" y="1413002"/>
              <a:ext cx="119244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3350" y="1413002"/>
              <a:ext cx="1241183" cy="3108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3526358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1539" y="3546678"/>
            <a:ext cx="7329170" cy="311785"/>
            <a:chOff x="891539" y="3546678"/>
            <a:chExt cx="7329170" cy="31178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5089" y="3546678"/>
              <a:ext cx="107986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1786" y="3546678"/>
              <a:ext cx="25831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997" y="3546678"/>
              <a:ext cx="1691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36773" y="3546678"/>
              <a:ext cx="70628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8758" y="3546678"/>
              <a:ext cx="67716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2638" y="3546678"/>
              <a:ext cx="97212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5514" y="3546678"/>
              <a:ext cx="104189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0461" y="3546678"/>
              <a:ext cx="14165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28052" y="3546678"/>
              <a:ext cx="1192441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4080636"/>
            <a:ext cx="5351780" cy="311150"/>
            <a:chOff x="891539" y="4080636"/>
            <a:chExt cx="5351780" cy="311150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080636"/>
              <a:ext cx="1981835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3266" y="4080636"/>
              <a:ext cx="858075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28694" y="4080636"/>
              <a:ext cx="959688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68418" y="4080636"/>
              <a:ext cx="1492669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34176" y="4080636"/>
              <a:ext cx="509015" cy="310895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33706" y="1845443"/>
            <a:ext cx="7900876" cy="110965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35940" y="1392682"/>
            <a:ext cx="39281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BinaryOperation&lt;Integer&gt;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max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(i1,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i2)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i1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i2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?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i1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468495" cy="311150"/>
            <a:chOff x="891539" y="1413002"/>
            <a:chExt cx="44684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7945" y="1413002"/>
              <a:ext cx="23178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1174" y="1413002"/>
              <a:ext cx="51053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9899" y="1413002"/>
              <a:ext cx="580097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573151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List&lt;Integer&gt;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ages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ages.stream();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3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max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87595" cy="311150"/>
            <a:chOff x="891539" y="1413002"/>
            <a:chExt cx="48875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7945" y="1413002"/>
              <a:ext cx="27369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0274" y="1413002"/>
              <a:ext cx="51092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9252" y="1413002"/>
              <a:ext cx="57972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4657725" cy="311785"/>
            <a:chOff x="891539" y="3546678"/>
            <a:chExt cx="4657725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26659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1488" y="3546678"/>
              <a:ext cx="86608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8865" y="3546678"/>
              <a:ext cx="40233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50617" y="3546678"/>
              <a:ext cx="16687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61869" y="3546678"/>
              <a:ext cx="641984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7273" y="3546678"/>
              <a:ext cx="201599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7226" y="3546678"/>
              <a:ext cx="811987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57315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List&lt;Integer&gt;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ages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ages.stream();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3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max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87595" cy="311150"/>
            <a:chOff x="891539" y="1413002"/>
            <a:chExt cx="48875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7945" y="1413002"/>
              <a:ext cx="27369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0274" y="1413002"/>
              <a:ext cx="51092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9252" y="1413002"/>
              <a:ext cx="57972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5502910" cy="311785"/>
            <a:chOff x="891539" y="3546678"/>
            <a:chExt cx="550291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26659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1488" y="3546678"/>
              <a:ext cx="86608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8865" y="3546678"/>
              <a:ext cx="916139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50489" y="3546678"/>
              <a:ext cx="169163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3266" y="3546678"/>
              <a:ext cx="64236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29050" y="3546678"/>
              <a:ext cx="201599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38876" y="3546678"/>
              <a:ext cx="751713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85052" y="3546678"/>
              <a:ext cx="509015" cy="3112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5940" y="1392682"/>
            <a:ext cx="57315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List&lt;Integer&gt;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ages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ages.stream();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3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max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87595" cy="311150"/>
            <a:chOff x="891539" y="1413002"/>
            <a:chExt cx="48875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7945" y="1413002"/>
              <a:ext cx="27369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0274" y="1413002"/>
              <a:ext cx="51092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9252" y="1413002"/>
              <a:ext cx="57972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4900930" cy="311785"/>
            <a:chOff x="891539" y="3546678"/>
            <a:chExt cx="490093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109076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9825" y="3546678"/>
              <a:ext cx="875995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90113" y="3546678"/>
              <a:ext cx="22555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6229" y="3546678"/>
              <a:ext cx="70628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96691" y="3546678"/>
              <a:ext cx="79735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11447" y="3546678"/>
              <a:ext cx="42062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45202" y="3546678"/>
              <a:ext cx="455168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86579" y="3546678"/>
              <a:ext cx="732891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66536" y="3546678"/>
              <a:ext cx="225551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7315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 marR="8077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ages = ... 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ages.stream();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Optional&lt;Integer&gt;</a:t>
            </a:r>
            <a:r>
              <a:rPr sz="1600" b="1" spc="-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max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2508</Words>
  <Application>WPS Presentation</Application>
  <PresentationFormat>On-screen Show (4:3)</PresentationFormat>
  <Paragraphs>367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SimSun</vt:lpstr>
      <vt:lpstr>Wingdings</vt:lpstr>
      <vt:lpstr>Wingdings</vt:lpstr>
      <vt:lpstr>Consolas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Steve Sam</cp:lastModifiedBy>
  <cp:revision>5</cp:revision>
  <dcterms:created xsi:type="dcterms:W3CDTF">2021-05-18T18:00:00Z</dcterms:created>
  <dcterms:modified xsi:type="dcterms:W3CDTF">2021-10-09T10:27:02Z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2017-07-18T05:30:00Z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2021-05-18T05:30:00Z</vt:filetime>
  </property>
  <property fmtid="{D5CDD505-2E9C-101B-9397-08002B2CF9AE}" pid="5" name="ICV">
    <vt:lpwstr>F25C1DAEF56740BCBD57967EEFBB4369</vt:lpwstr>
  </property>
  <property fmtid="{D5CDD505-2E9C-101B-9397-08002B2CF9AE}" pid="6" name="KSOProductBuildVer">
    <vt:lpwstr>1033-11.2.0.10323</vt:lpwstr>
  </property>
</Properties>
</file>