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6"/>
  </p:notesMasterIdLst>
  <p:sldIdLst>
    <p:sldId id="34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8" r:id="rId54"/>
    <p:sldId id="307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442" r:id="rId95"/>
    <p:sldId id="443" r:id="rId96"/>
    <p:sldId id="445" r:id="rId97"/>
    <p:sldId id="446" r:id="rId98"/>
    <p:sldId id="449" r:id="rId99"/>
    <p:sldId id="450" r:id="rId100"/>
    <p:sldId id="451" r:id="rId101"/>
    <p:sldId id="453" r:id="rId102"/>
    <p:sldId id="455" r:id="rId103"/>
    <p:sldId id="456" r:id="rId104"/>
    <p:sldId id="348" r:id="rId105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2"/>
        <p:guide pos="211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9" Type="http://schemas.openxmlformats.org/officeDocument/2006/relationships/tableStyles" Target="tableStyles.xml"/><Relationship Id="rId108" Type="http://schemas.openxmlformats.org/officeDocument/2006/relationships/viewProps" Target="viewProps.xml"/><Relationship Id="rId107" Type="http://schemas.openxmlformats.org/officeDocument/2006/relationships/presProps" Target="presProps.xml"/><Relationship Id="rId106" Type="http://schemas.openxmlformats.org/officeDocument/2006/relationships/notesMaster" Target="notesMasters/notesMaster1.xml"/><Relationship Id="rId105" Type="http://schemas.openxmlformats.org/officeDocument/2006/relationships/slide" Target="slides/slide103.xml"/><Relationship Id="rId104" Type="http://schemas.openxmlformats.org/officeDocument/2006/relationships/slide" Target="slides/slide102.xml"/><Relationship Id="rId103" Type="http://schemas.openxmlformats.org/officeDocument/2006/relationships/slide" Target="slides/slide101.xml"/><Relationship Id="rId102" Type="http://schemas.openxmlformats.org/officeDocument/2006/relationships/slide" Target="slides/slide100.xml"/><Relationship Id="rId101" Type="http://schemas.openxmlformats.org/officeDocument/2006/relationships/slide" Target="slides/slide99.xml"/><Relationship Id="rId100" Type="http://schemas.openxmlformats.org/officeDocument/2006/relationships/slide" Target="slides/slide98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52950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2475309"/>
            <a:ext cx="9753600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4885432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58.png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58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59.png"/></Relationships>
</file>

<file path=ppt/slides/_rels/slide10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66.png"/><Relationship Id="rId8" Type="http://schemas.openxmlformats.org/officeDocument/2006/relationships/image" Target="../media/image365.png"/><Relationship Id="rId7" Type="http://schemas.openxmlformats.org/officeDocument/2006/relationships/image" Target="../media/image228.png"/><Relationship Id="rId6" Type="http://schemas.openxmlformats.org/officeDocument/2006/relationships/image" Target="../media/image364.png"/><Relationship Id="rId5" Type="http://schemas.openxmlformats.org/officeDocument/2006/relationships/image" Target="../media/image363.png"/><Relationship Id="rId4" Type="http://schemas.openxmlformats.org/officeDocument/2006/relationships/image" Target="../media/image362.png"/><Relationship Id="rId30" Type="http://schemas.openxmlformats.org/officeDocument/2006/relationships/slideLayout" Target="../slideLayouts/slideLayout5.xml"/><Relationship Id="rId3" Type="http://schemas.openxmlformats.org/officeDocument/2006/relationships/image" Target="../media/image78.png"/><Relationship Id="rId29" Type="http://schemas.openxmlformats.org/officeDocument/2006/relationships/image" Target="../media/image378.png"/><Relationship Id="rId28" Type="http://schemas.openxmlformats.org/officeDocument/2006/relationships/image" Target="../media/image322.png"/><Relationship Id="rId27" Type="http://schemas.openxmlformats.org/officeDocument/2006/relationships/image" Target="../media/image377.png"/><Relationship Id="rId26" Type="http://schemas.openxmlformats.org/officeDocument/2006/relationships/image" Target="../media/image376.png"/><Relationship Id="rId25" Type="http://schemas.openxmlformats.org/officeDocument/2006/relationships/image" Target="../media/image375.png"/><Relationship Id="rId24" Type="http://schemas.openxmlformats.org/officeDocument/2006/relationships/image" Target="../media/image214.png"/><Relationship Id="rId23" Type="http://schemas.openxmlformats.org/officeDocument/2006/relationships/image" Target="../media/image374.png"/><Relationship Id="rId22" Type="http://schemas.openxmlformats.org/officeDocument/2006/relationships/image" Target="../media/image105.png"/><Relationship Id="rId21" Type="http://schemas.openxmlformats.org/officeDocument/2006/relationships/image" Target="../media/image226.png"/><Relationship Id="rId20" Type="http://schemas.openxmlformats.org/officeDocument/2006/relationships/image" Target="../media/image184.png"/><Relationship Id="rId2" Type="http://schemas.openxmlformats.org/officeDocument/2006/relationships/image" Target="../media/image361.png"/><Relationship Id="rId19" Type="http://schemas.openxmlformats.org/officeDocument/2006/relationships/image" Target="../media/image373.png"/><Relationship Id="rId18" Type="http://schemas.openxmlformats.org/officeDocument/2006/relationships/image" Target="../media/image372.png"/><Relationship Id="rId17" Type="http://schemas.openxmlformats.org/officeDocument/2006/relationships/image" Target="../media/image371.png"/><Relationship Id="rId16" Type="http://schemas.openxmlformats.org/officeDocument/2006/relationships/image" Target="../media/image222.png"/><Relationship Id="rId15" Type="http://schemas.openxmlformats.org/officeDocument/2006/relationships/image" Target="../media/image220.png"/><Relationship Id="rId14" Type="http://schemas.openxmlformats.org/officeDocument/2006/relationships/image" Target="../media/image370.png"/><Relationship Id="rId13" Type="http://schemas.openxmlformats.org/officeDocument/2006/relationships/image" Target="../media/image127.png"/><Relationship Id="rId12" Type="http://schemas.openxmlformats.org/officeDocument/2006/relationships/image" Target="../media/image369.png"/><Relationship Id="rId11" Type="http://schemas.openxmlformats.org/officeDocument/2006/relationships/image" Target="../media/image368.png"/><Relationship Id="rId10" Type="http://schemas.openxmlformats.org/officeDocument/2006/relationships/image" Target="../media/image367.png"/><Relationship Id="rId1" Type="http://schemas.openxmlformats.org/officeDocument/2006/relationships/image" Target="../media/image360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29.png"/><Relationship Id="rId7" Type="http://schemas.openxmlformats.org/officeDocument/2006/relationships/image" Target="../media/image28.png"/><Relationship Id="rId6" Type="http://schemas.openxmlformats.org/officeDocument/2006/relationships/image" Target="../media/image27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30.png"/><Relationship Id="rId1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20.png"/><Relationship Id="rId7" Type="http://schemas.openxmlformats.org/officeDocument/2006/relationships/image" Target="../media/image36.png"/><Relationship Id="rId6" Type="http://schemas.openxmlformats.org/officeDocument/2006/relationships/image" Target="../media/image35.png"/><Relationship Id="rId5" Type="http://schemas.openxmlformats.org/officeDocument/2006/relationships/image" Target="../media/image5.png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8.png"/><Relationship Id="rId8" Type="http://schemas.openxmlformats.org/officeDocument/2006/relationships/image" Target="../media/image37.png"/><Relationship Id="rId7" Type="http://schemas.openxmlformats.org/officeDocument/2006/relationships/image" Target="../media/image36.png"/><Relationship Id="rId6" Type="http://schemas.openxmlformats.org/officeDocument/2006/relationships/image" Target="../media/image35.png"/><Relationship Id="rId5" Type="http://schemas.openxmlformats.org/officeDocument/2006/relationships/image" Target="../media/image5.png"/><Relationship Id="rId4" Type="http://schemas.openxmlformats.org/officeDocument/2006/relationships/image" Target="../media/image34.png"/><Relationship Id="rId31" Type="http://schemas.openxmlformats.org/officeDocument/2006/relationships/slideLayout" Target="../slideLayouts/slideLayout5.xml"/><Relationship Id="rId30" Type="http://schemas.openxmlformats.org/officeDocument/2006/relationships/image" Target="../media/image20.png"/><Relationship Id="rId3" Type="http://schemas.openxmlformats.org/officeDocument/2006/relationships/image" Target="../media/image33.png"/><Relationship Id="rId29" Type="http://schemas.openxmlformats.org/officeDocument/2006/relationships/image" Target="../media/image57.png"/><Relationship Id="rId28" Type="http://schemas.openxmlformats.org/officeDocument/2006/relationships/image" Target="../media/image56.png"/><Relationship Id="rId27" Type="http://schemas.openxmlformats.org/officeDocument/2006/relationships/image" Target="../media/image55.png"/><Relationship Id="rId26" Type="http://schemas.openxmlformats.org/officeDocument/2006/relationships/image" Target="../media/image54.png"/><Relationship Id="rId25" Type="http://schemas.openxmlformats.org/officeDocument/2006/relationships/image" Target="../media/image53.png"/><Relationship Id="rId24" Type="http://schemas.openxmlformats.org/officeDocument/2006/relationships/image" Target="../media/image52.png"/><Relationship Id="rId23" Type="http://schemas.openxmlformats.org/officeDocument/2006/relationships/image" Target="../media/image51.png"/><Relationship Id="rId22" Type="http://schemas.openxmlformats.org/officeDocument/2006/relationships/image" Target="../media/image50.png"/><Relationship Id="rId21" Type="http://schemas.openxmlformats.org/officeDocument/2006/relationships/image" Target="../media/image49.png"/><Relationship Id="rId20" Type="http://schemas.openxmlformats.org/officeDocument/2006/relationships/image" Target="../media/image48.png"/><Relationship Id="rId2" Type="http://schemas.openxmlformats.org/officeDocument/2006/relationships/image" Target="../media/image32.png"/><Relationship Id="rId19" Type="http://schemas.openxmlformats.org/officeDocument/2006/relationships/image" Target="../media/image47.png"/><Relationship Id="rId18" Type="http://schemas.openxmlformats.org/officeDocument/2006/relationships/image" Target="../media/image46.png"/><Relationship Id="rId17" Type="http://schemas.openxmlformats.org/officeDocument/2006/relationships/image" Target="../media/image45.png"/><Relationship Id="rId16" Type="http://schemas.openxmlformats.org/officeDocument/2006/relationships/image" Target="../media/image44.png"/><Relationship Id="rId15" Type="http://schemas.openxmlformats.org/officeDocument/2006/relationships/image" Target="../media/image43.png"/><Relationship Id="rId14" Type="http://schemas.openxmlformats.org/officeDocument/2006/relationships/image" Target="../media/image42.png"/><Relationship Id="rId13" Type="http://schemas.openxmlformats.org/officeDocument/2006/relationships/image" Target="../media/image29.png"/><Relationship Id="rId12" Type="http://schemas.openxmlformats.org/officeDocument/2006/relationships/image" Target="../media/image41.png"/><Relationship Id="rId11" Type="http://schemas.openxmlformats.org/officeDocument/2006/relationships/image" Target="../media/image40.png"/><Relationship Id="rId10" Type="http://schemas.openxmlformats.org/officeDocument/2006/relationships/image" Target="../media/image39.png"/><Relationship Id="rId1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36.png"/><Relationship Id="rId7" Type="http://schemas.openxmlformats.org/officeDocument/2006/relationships/image" Target="../media/image35.png"/><Relationship Id="rId6" Type="http://schemas.openxmlformats.org/officeDocument/2006/relationships/image" Target="../media/image5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36.png"/><Relationship Id="rId7" Type="http://schemas.openxmlformats.org/officeDocument/2006/relationships/image" Target="../media/image35.png"/><Relationship Id="rId6" Type="http://schemas.openxmlformats.org/officeDocument/2006/relationships/image" Target="../media/image5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36.png"/><Relationship Id="rId7" Type="http://schemas.openxmlformats.org/officeDocument/2006/relationships/image" Target="../media/image35.png"/><Relationship Id="rId6" Type="http://schemas.openxmlformats.org/officeDocument/2006/relationships/image" Target="../media/image5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60.png"/><Relationship Id="rId8" Type="http://schemas.openxmlformats.org/officeDocument/2006/relationships/image" Target="../media/image36.png"/><Relationship Id="rId7" Type="http://schemas.openxmlformats.org/officeDocument/2006/relationships/image" Target="../media/image35.png"/><Relationship Id="rId6" Type="http://schemas.openxmlformats.org/officeDocument/2006/relationships/image" Target="../media/image5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63.png"/><Relationship Id="rId11" Type="http://schemas.openxmlformats.org/officeDocument/2006/relationships/image" Target="../media/image62.png"/><Relationship Id="rId10" Type="http://schemas.openxmlformats.org/officeDocument/2006/relationships/image" Target="../media/image61.png"/><Relationship Id="rId1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64.png"/><Relationship Id="rId8" Type="http://schemas.openxmlformats.org/officeDocument/2006/relationships/image" Target="../media/image60.png"/><Relationship Id="rId7" Type="http://schemas.openxmlformats.org/officeDocument/2006/relationships/image" Target="../media/image36.png"/><Relationship Id="rId6" Type="http://schemas.openxmlformats.org/officeDocument/2006/relationships/image" Target="../media/image35.png"/><Relationship Id="rId5" Type="http://schemas.openxmlformats.org/officeDocument/2006/relationships/image" Target="../media/image5.png"/><Relationship Id="rId4" Type="http://schemas.openxmlformats.org/officeDocument/2006/relationships/image" Target="../media/image59.png"/><Relationship Id="rId3" Type="http://schemas.openxmlformats.org/officeDocument/2006/relationships/image" Target="../media/image58.png"/><Relationship Id="rId2" Type="http://schemas.openxmlformats.org/officeDocument/2006/relationships/image" Target="../media/image32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20.png"/><Relationship Id="rId1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4.png"/><Relationship Id="rId8" Type="http://schemas.openxmlformats.org/officeDocument/2006/relationships/image" Target="../media/image60.png"/><Relationship Id="rId7" Type="http://schemas.openxmlformats.org/officeDocument/2006/relationships/image" Target="../media/image36.png"/><Relationship Id="rId6" Type="http://schemas.openxmlformats.org/officeDocument/2006/relationships/image" Target="../media/image35.png"/><Relationship Id="rId5" Type="http://schemas.openxmlformats.org/officeDocument/2006/relationships/image" Target="../media/image5.png"/><Relationship Id="rId4" Type="http://schemas.openxmlformats.org/officeDocument/2006/relationships/image" Target="../media/image59.png"/><Relationship Id="rId3" Type="http://schemas.openxmlformats.org/officeDocument/2006/relationships/image" Target="../media/image58.png"/><Relationship Id="rId2" Type="http://schemas.openxmlformats.org/officeDocument/2006/relationships/image" Target="../media/image32.png"/><Relationship Id="rId19" Type="http://schemas.openxmlformats.org/officeDocument/2006/relationships/slideLayout" Target="../slideLayouts/slideLayout5.xml"/><Relationship Id="rId18" Type="http://schemas.openxmlformats.org/officeDocument/2006/relationships/image" Target="../media/image20.png"/><Relationship Id="rId17" Type="http://schemas.openxmlformats.org/officeDocument/2006/relationships/image" Target="../media/image72.png"/><Relationship Id="rId16" Type="http://schemas.openxmlformats.org/officeDocument/2006/relationships/image" Target="../media/image71.png"/><Relationship Id="rId15" Type="http://schemas.openxmlformats.org/officeDocument/2006/relationships/image" Target="../media/image70.png"/><Relationship Id="rId14" Type="http://schemas.openxmlformats.org/officeDocument/2006/relationships/image" Target="../media/image69.png"/><Relationship Id="rId13" Type="http://schemas.openxmlformats.org/officeDocument/2006/relationships/image" Target="../media/image68.png"/><Relationship Id="rId12" Type="http://schemas.openxmlformats.org/officeDocument/2006/relationships/image" Target="../media/image67.png"/><Relationship Id="rId11" Type="http://schemas.openxmlformats.org/officeDocument/2006/relationships/image" Target="../media/image66.png"/><Relationship Id="rId10" Type="http://schemas.openxmlformats.org/officeDocument/2006/relationships/image" Target="../media/image65.png"/><Relationship Id="rId1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64.png"/><Relationship Id="rId8" Type="http://schemas.openxmlformats.org/officeDocument/2006/relationships/image" Target="../media/image78.png"/><Relationship Id="rId7" Type="http://schemas.openxmlformats.org/officeDocument/2006/relationships/image" Target="../media/image77.png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3" Type="http://schemas.openxmlformats.org/officeDocument/2006/relationships/image" Target="../media/image73.png"/><Relationship Id="rId2" Type="http://schemas.openxmlformats.org/officeDocument/2006/relationships/image" Target="../media/image32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20.png"/><Relationship Id="rId13" Type="http://schemas.openxmlformats.org/officeDocument/2006/relationships/image" Target="../media/image82.png"/><Relationship Id="rId12" Type="http://schemas.openxmlformats.org/officeDocument/2006/relationships/image" Target="../media/image81.png"/><Relationship Id="rId11" Type="http://schemas.openxmlformats.org/officeDocument/2006/relationships/image" Target="../media/image80.png"/><Relationship Id="rId10" Type="http://schemas.openxmlformats.org/officeDocument/2006/relationships/image" Target="../media/image79.png"/><Relationship Id="rId1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64.png"/><Relationship Id="rId8" Type="http://schemas.openxmlformats.org/officeDocument/2006/relationships/image" Target="../media/image78.png"/><Relationship Id="rId7" Type="http://schemas.openxmlformats.org/officeDocument/2006/relationships/image" Target="../media/image77.png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3" Type="http://schemas.openxmlformats.org/officeDocument/2006/relationships/image" Target="../media/image73.png"/><Relationship Id="rId2" Type="http://schemas.openxmlformats.org/officeDocument/2006/relationships/image" Target="../media/image32.png"/><Relationship Id="rId19" Type="http://schemas.openxmlformats.org/officeDocument/2006/relationships/slideLayout" Target="../slideLayouts/slideLayout5.xml"/><Relationship Id="rId18" Type="http://schemas.openxmlformats.org/officeDocument/2006/relationships/image" Target="../media/image30.png"/><Relationship Id="rId17" Type="http://schemas.openxmlformats.org/officeDocument/2006/relationships/image" Target="../media/image20.png"/><Relationship Id="rId16" Type="http://schemas.openxmlformats.org/officeDocument/2006/relationships/image" Target="../media/image29.png"/><Relationship Id="rId15" Type="http://schemas.openxmlformats.org/officeDocument/2006/relationships/image" Target="../media/image28.png"/><Relationship Id="rId14" Type="http://schemas.openxmlformats.org/officeDocument/2006/relationships/image" Target="../media/image27.png"/><Relationship Id="rId13" Type="http://schemas.openxmlformats.org/officeDocument/2006/relationships/image" Target="../media/image82.png"/><Relationship Id="rId12" Type="http://schemas.openxmlformats.org/officeDocument/2006/relationships/image" Target="../media/image81.png"/><Relationship Id="rId11" Type="http://schemas.openxmlformats.org/officeDocument/2006/relationships/image" Target="../media/image80.png"/><Relationship Id="rId10" Type="http://schemas.openxmlformats.org/officeDocument/2006/relationships/image" Target="../media/image79.png"/><Relationship Id="rId1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64.png"/><Relationship Id="rId8" Type="http://schemas.openxmlformats.org/officeDocument/2006/relationships/image" Target="../media/image78.png"/><Relationship Id="rId7" Type="http://schemas.openxmlformats.org/officeDocument/2006/relationships/image" Target="../media/image77.png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3" Type="http://schemas.openxmlformats.org/officeDocument/2006/relationships/image" Target="../media/image73.png"/><Relationship Id="rId22" Type="http://schemas.openxmlformats.org/officeDocument/2006/relationships/slideLayout" Target="../slideLayouts/slideLayout5.xml"/><Relationship Id="rId21" Type="http://schemas.openxmlformats.org/officeDocument/2006/relationships/image" Target="../media/image20.png"/><Relationship Id="rId20" Type="http://schemas.openxmlformats.org/officeDocument/2006/relationships/image" Target="../media/image91.png"/><Relationship Id="rId2" Type="http://schemas.openxmlformats.org/officeDocument/2006/relationships/image" Target="../media/image32.png"/><Relationship Id="rId19" Type="http://schemas.openxmlformats.org/officeDocument/2006/relationships/image" Target="../media/image90.png"/><Relationship Id="rId18" Type="http://schemas.openxmlformats.org/officeDocument/2006/relationships/image" Target="../media/image89.png"/><Relationship Id="rId17" Type="http://schemas.openxmlformats.org/officeDocument/2006/relationships/image" Target="../media/image88.png"/><Relationship Id="rId16" Type="http://schemas.openxmlformats.org/officeDocument/2006/relationships/image" Target="../media/image87.png"/><Relationship Id="rId15" Type="http://schemas.openxmlformats.org/officeDocument/2006/relationships/image" Target="../media/image86.png"/><Relationship Id="rId14" Type="http://schemas.openxmlformats.org/officeDocument/2006/relationships/image" Target="../media/image85.png"/><Relationship Id="rId13" Type="http://schemas.openxmlformats.org/officeDocument/2006/relationships/image" Target="../media/image46.png"/><Relationship Id="rId12" Type="http://schemas.openxmlformats.org/officeDocument/2006/relationships/image" Target="../media/image84.png"/><Relationship Id="rId11" Type="http://schemas.openxmlformats.org/officeDocument/2006/relationships/image" Target="../media/image83.png"/><Relationship Id="rId10" Type="http://schemas.openxmlformats.org/officeDocument/2006/relationships/image" Target="../media/image79.png"/><Relationship Id="rId1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64.png"/><Relationship Id="rId8" Type="http://schemas.openxmlformats.org/officeDocument/2006/relationships/image" Target="../media/image78.png"/><Relationship Id="rId7" Type="http://schemas.openxmlformats.org/officeDocument/2006/relationships/image" Target="../media/image77.png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3" Type="http://schemas.openxmlformats.org/officeDocument/2006/relationships/image" Target="../media/image73.png"/><Relationship Id="rId26" Type="http://schemas.openxmlformats.org/officeDocument/2006/relationships/slideLayout" Target="../slideLayouts/slideLayout5.xml"/><Relationship Id="rId25" Type="http://schemas.openxmlformats.org/officeDocument/2006/relationships/image" Target="../media/image30.png"/><Relationship Id="rId24" Type="http://schemas.openxmlformats.org/officeDocument/2006/relationships/image" Target="../media/image20.png"/><Relationship Id="rId23" Type="http://schemas.openxmlformats.org/officeDocument/2006/relationships/image" Target="../media/image29.png"/><Relationship Id="rId22" Type="http://schemas.openxmlformats.org/officeDocument/2006/relationships/image" Target="../media/image28.png"/><Relationship Id="rId21" Type="http://schemas.openxmlformats.org/officeDocument/2006/relationships/image" Target="../media/image27.png"/><Relationship Id="rId20" Type="http://schemas.openxmlformats.org/officeDocument/2006/relationships/image" Target="../media/image91.png"/><Relationship Id="rId2" Type="http://schemas.openxmlformats.org/officeDocument/2006/relationships/image" Target="../media/image32.png"/><Relationship Id="rId19" Type="http://schemas.openxmlformats.org/officeDocument/2006/relationships/image" Target="../media/image90.png"/><Relationship Id="rId18" Type="http://schemas.openxmlformats.org/officeDocument/2006/relationships/image" Target="../media/image89.png"/><Relationship Id="rId17" Type="http://schemas.openxmlformats.org/officeDocument/2006/relationships/image" Target="../media/image88.png"/><Relationship Id="rId16" Type="http://schemas.openxmlformats.org/officeDocument/2006/relationships/image" Target="../media/image87.png"/><Relationship Id="rId15" Type="http://schemas.openxmlformats.org/officeDocument/2006/relationships/image" Target="../media/image86.png"/><Relationship Id="rId14" Type="http://schemas.openxmlformats.org/officeDocument/2006/relationships/image" Target="../media/image85.png"/><Relationship Id="rId13" Type="http://schemas.openxmlformats.org/officeDocument/2006/relationships/image" Target="../media/image46.png"/><Relationship Id="rId12" Type="http://schemas.openxmlformats.org/officeDocument/2006/relationships/image" Target="../media/image84.png"/><Relationship Id="rId11" Type="http://schemas.openxmlformats.org/officeDocument/2006/relationships/image" Target="../media/image83.png"/><Relationship Id="rId10" Type="http://schemas.openxmlformats.org/officeDocument/2006/relationships/image" Target="../media/image79.png"/><Relationship Id="rId1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64.png"/><Relationship Id="rId8" Type="http://schemas.openxmlformats.org/officeDocument/2006/relationships/image" Target="../media/image78.png"/><Relationship Id="rId7" Type="http://schemas.openxmlformats.org/officeDocument/2006/relationships/image" Target="../media/image77.png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3" Type="http://schemas.openxmlformats.org/officeDocument/2006/relationships/image" Target="../media/image73.png"/><Relationship Id="rId26" Type="http://schemas.openxmlformats.org/officeDocument/2006/relationships/slideLayout" Target="../slideLayouts/slideLayout5.xml"/><Relationship Id="rId25" Type="http://schemas.openxmlformats.org/officeDocument/2006/relationships/image" Target="../media/image30.png"/><Relationship Id="rId24" Type="http://schemas.openxmlformats.org/officeDocument/2006/relationships/image" Target="../media/image20.png"/><Relationship Id="rId23" Type="http://schemas.openxmlformats.org/officeDocument/2006/relationships/image" Target="../media/image29.png"/><Relationship Id="rId22" Type="http://schemas.openxmlformats.org/officeDocument/2006/relationships/image" Target="../media/image28.png"/><Relationship Id="rId21" Type="http://schemas.openxmlformats.org/officeDocument/2006/relationships/image" Target="../media/image27.png"/><Relationship Id="rId20" Type="http://schemas.openxmlformats.org/officeDocument/2006/relationships/image" Target="../media/image91.png"/><Relationship Id="rId2" Type="http://schemas.openxmlformats.org/officeDocument/2006/relationships/image" Target="../media/image32.png"/><Relationship Id="rId19" Type="http://schemas.openxmlformats.org/officeDocument/2006/relationships/image" Target="../media/image90.png"/><Relationship Id="rId18" Type="http://schemas.openxmlformats.org/officeDocument/2006/relationships/image" Target="../media/image89.png"/><Relationship Id="rId17" Type="http://schemas.openxmlformats.org/officeDocument/2006/relationships/image" Target="../media/image88.png"/><Relationship Id="rId16" Type="http://schemas.openxmlformats.org/officeDocument/2006/relationships/image" Target="../media/image87.png"/><Relationship Id="rId15" Type="http://schemas.openxmlformats.org/officeDocument/2006/relationships/image" Target="../media/image86.png"/><Relationship Id="rId14" Type="http://schemas.openxmlformats.org/officeDocument/2006/relationships/image" Target="../media/image85.png"/><Relationship Id="rId13" Type="http://schemas.openxmlformats.org/officeDocument/2006/relationships/image" Target="../media/image46.png"/><Relationship Id="rId12" Type="http://schemas.openxmlformats.org/officeDocument/2006/relationships/image" Target="../media/image84.png"/><Relationship Id="rId11" Type="http://schemas.openxmlformats.org/officeDocument/2006/relationships/image" Target="../media/image83.png"/><Relationship Id="rId10" Type="http://schemas.openxmlformats.org/officeDocument/2006/relationships/image" Target="../media/image79.png"/><Relationship Id="rId1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64.png"/><Relationship Id="rId8" Type="http://schemas.openxmlformats.org/officeDocument/2006/relationships/image" Target="../media/image78.png"/><Relationship Id="rId7" Type="http://schemas.openxmlformats.org/officeDocument/2006/relationships/image" Target="../media/image77.png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3" Type="http://schemas.openxmlformats.org/officeDocument/2006/relationships/image" Target="../media/image73.png"/><Relationship Id="rId26" Type="http://schemas.openxmlformats.org/officeDocument/2006/relationships/slideLayout" Target="../slideLayouts/slideLayout5.xml"/><Relationship Id="rId25" Type="http://schemas.openxmlformats.org/officeDocument/2006/relationships/image" Target="../media/image30.png"/><Relationship Id="rId24" Type="http://schemas.openxmlformats.org/officeDocument/2006/relationships/image" Target="../media/image20.png"/><Relationship Id="rId23" Type="http://schemas.openxmlformats.org/officeDocument/2006/relationships/image" Target="../media/image29.png"/><Relationship Id="rId22" Type="http://schemas.openxmlformats.org/officeDocument/2006/relationships/image" Target="../media/image28.png"/><Relationship Id="rId21" Type="http://schemas.openxmlformats.org/officeDocument/2006/relationships/image" Target="../media/image27.png"/><Relationship Id="rId20" Type="http://schemas.openxmlformats.org/officeDocument/2006/relationships/image" Target="../media/image91.png"/><Relationship Id="rId2" Type="http://schemas.openxmlformats.org/officeDocument/2006/relationships/image" Target="../media/image32.png"/><Relationship Id="rId19" Type="http://schemas.openxmlformats.org/officeDocument/2006/relationships/image" Target="../media/image90.png"/><Relationship Id="rId18" Type="http://schemas.openxmlformats.org/officeDocument/2006/relationships/image" Target="../media/image89.png"/><Relationship Id="rId17" Type="http://schemas.openxmlformats.org/officeDocument/2006/relationships/image" Target="../media/image88.png"/><Relationship Id="rId16" Type="http://schemas.openxmlformats.org/officeDocument/2006/relationships/image" Target="../media/image87.png"/><Relationship Id="rId15" Type="http://schemas.openxmlformats.org/officeDocument/2006/relationships/image" Target="../media/image86.png"/><Relationship Id="rId14" Type="http://schemas.openxmlformats.org/officeDocument/2006/relationships/image" Target="../media/image85.png"/><Relationship Id="rId13" Type="http://schemas.openxmlformats.org/officeDocument/2006/relationships/image" Target="../media/image46.png"/><Relationship Id="rId12" Type="http://schemas.openxmlformats.org/officeDocument/2006/relationships/image" Target="../media/image84.png"/><Relationship Id="rId11" Type="http://schemas.openxmlformats.org/officeDocument/2006/relationships/image" Target="../media/image83.png"/><Relationship Id="rId10" Type="http://schemas.openxmlformats.org/officeDocument/2006/relationships/image" Target="../media/image79.png"/><Relationship Id="rId1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95.png"/><Relationship Id="rId8" Type="http://schemas.openxmlformats.org/officeDocument/2006/relationships/image" Target="../media/image94.png"/><Relationship Id="rId7" Type="http://schemas.openxmlformats.org/officeDocument/2006/relationships/image" Target="../media/image93.png"/><Relationship Id="rId6" Type="http://schemas.openxmlformats.org/officeDocument/2006/relationships/image" Target="../media/image46.png"/><Relationship Id="rId5" Type="http://schemas.openxmlformats.org/officeDocument/2006/relationships/image" Target="../media/image83.png"/><Relationship Id="rId4" Type="http://schemas.openxmlformats.org/officeDocument/2006/relationships/image" Target="../media/image78.png"/><Relationship Id="rId3" Type="http://schemas.openxmlformats.org/officeDocument/2006/relationships/image" Target="../media/image92.png"/><Relationship Id="rId2" Type="http://schemas.openxmlformats.org/officeDocument/2006/relationships/image" Target="../media/image32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30.png"/><Relationship Id="rId13" Type="http://schemas.openxmlformats.org/officeDocument/2006/relationships/image" Target="../media/image20.png"/><Relationship Id="rId12" Type="http://schemas.openxmlformats.org/officeDocument/2006/relationships/image" Target="../media/image29.png"/><Relationship Id="rId11" Type="http://schemas.openxmlformats.org/officeDocument/2006/relationships/image" Target="../media/image28.png"/><Relationship Id="rId10" Type="http://schemas.openxmlformats.org/officeDocument/2006/relationships/image" Target="../media/image27.png"/><Relationship Id="rId1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95.png"/><Relationship Id="rId8" Type="http://schemas.openxmlformats.org/officeDocument/2006/relationships/image" Target="../media/image94.png"/><Relationship Id="rId7" Type="http://schemas.openxmlformats.org/officeDocument/2006/relationships/image" Target="../media/image93.png"/><Relationship Id="rId6" Type="http://schemas.openxmlformats.org/officeDocument/2006/relationships/image" Target="../media/image46.png"/><Relationship Id="rId5" Type="http://schemas.openxmlformats.org/officeDocument/2006/relationships/image" Target="../media/image83.png"/><Relationship Id="rId4" Type="http://schemas.openxmlformats.org/officeDocument/2006/relationships/image" Target="../media/image78.png"/><Relationship Id="rId3" Type="http://schemas.openxmlformats.org/officeDocument/2006/relationships/image" Target="../media/image92.png"/><Relationship Id="rId2" Type="http://schemas.openxmlformats.org/officeDocument/2006/relationships/image" Target="../media/image32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30.png"/><Relationship Id="rId13" Type="http://schemas.openxmlformats.org/officeDocument/2006/relationships/image" Target="../media/image20.png"/><Relationship Id="rId12" Type="http://schemas.openxmlformats.org/officeDocument/2006/relationships/image" Target="../media/image29.png"/><Relationship Id="rId11" Type="http://schemas.openxmlformats.org/officeDocument/2006/relationships/image" Target="../media/image28.png"/><Relationship Id="rId10" Type="http://schemas.openxmlformats.org/officeDocument/2006/relationships/image" Target="../media/image27.png"/><Relationship Id="rId1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4.png"/><Relationship Id="rId8" Type="http://schemas.openxmlformats.org/officeDocument/2006/relationships/image" Target="../media/image103.png"/><Relationship Id="rId7" Type="http://schemas.openxmlformats.org/officeDocument/2006/relationships/image" Target="../media/image24.png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79.png"/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20.png"/><Relationship Id="rId12" Type="http://schemas.openxmlformats.org/officeDocument/2006/relationships/image" Target="../media/image107.png"/><Relationship Id="rId11" Type="http://schemas.openxmlformats.org/officeDocument/2006/relationships/image" Target="../media/image106.png"/><Relationship Id="rId10" Type="http://schemas.openxmlformats.org/officeDocument/2006/relationships/image" Target="../media/image105.png"/><Relationship Id="rId1" Type="http://schemas.openxmlformats.org/officeDocument/2006/relationships/image" Target="../media/image98.png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12.png"/><Relationship Id="rId7" Type="http://schemas.openxmlformats.org/officeDocument/2006/relationships/image" Target="../media/image111.png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98.png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3.png"/><Relationship Id="rId8" Type="http://schemas.openxmlformats.org/officeDocument/2006/relationships/image" Target="../media/image112.png"/><Relationship Id="rId7" Type="http://schemas.openxmlformats.org/officeDocument/2006/relationships/image" Target="../media/image111.png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8" Type="http://schemas.openxmlformats.org/officeDocument/2006/relationships/slideLayout" Target="../slideLayouts/slideLayout5.xml"/><Relationship Id="rId17" Type="http://schemas.openxmlformats.org/officeDocument/2006/relationships/image" Target="../media/image20.png"/><Relationship Id="rId16" Type="http://schemas.openxmlformats.org/officeDocument/2006/relationships/image" Target="../media/image119.png"/><Relationship Id="rId15" Type="http://schemas.openxmlformats.org/officeDocument/2006/relationships/image" Target="../media/image118.png"/><Relationship Id="rId14" Type="http://schemas.openxmlformats.org/officeDocument/2006/relationships/image" Target="../media/image117.png"/><Relationship Id="rId13" Type="http://schemas.openxmlformats.org/officeDocument/2006/relationships/image" Target="../media/image39.png"/><Relationship Id="rId12" Type="http://schemas.openxmlformats.org/officeDocument/2006/relationships/image" Target="../media/image116.png"/><Relationship Id="rId11" Type="http://schemas.openxmlformats.org/officeDocument/2006/relationships/image" Target="../media/image115.png"/><Relationship Id="rId10" Type="http://schemas.openxmlformats.org/officeDocument/2006/relationships/image" Target="../media/image114.png"/><Relationship Id="rId1" Type="http://schemas.openxmlformats.org/officeDocument/2006/relationships/image" Target="../media/image9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20.png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Relationship Id="rId3" Type="http://schemas.openxmlformats.org/officeDocument/2006/relationships/image" Target="../media/image121.png"/><Relationship Id="rId2" Type="http://schemas.openxmlformats.org/officeDocument/2006/relationships/image" Target="../media/image108.png"/><Relationship Id="rId1" Type="http://schemas.openxmlformats.org/officeDocument/2006/relationships/image" Target="../media/image120.png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4.png"/><Relationship Id="rId8" Type="http://schemas.openxmlformats.org/officeDocument/2006/relationships/image" Target="../media/image123.png"/><Relationship Id="rId7" Type="http://schemas.openxmlformats.org/officeDocument/2006/relationships/image" Target="../media/image122.png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Relationship Id="rId3" Type="http://schemas.openxmlformats.org/officeDocument/2006/relationships/image" Target="../media/image121.png"/><Relationship Id="rId2" Type="http://schemas.openxmlformats.org/officeDocument/2006/relationships/image" Target="../media/image108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20.png"/><Relationship Id="rId10" Type="http://schemas.openxmlformats.org/officeDocument/2006/relationships/image" Target="../media/image125.png"/><Relationship Id="rId1" Type="http://schemas.openxmlformats.org/officeDocument/2006/relationships/image" Target="../media/image120.png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0.png"/><Relationship Id="rId8" Type="http://schemas.openxmlformats.org/officeDocument/2006/relationships/image" Target="../media/image131.png"/><Relationship Id="rId7" Type="http://schemas.openxmlformats.org/officeDocument/2006/relationships/image" Target="../media/image130.png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77.png"/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20.png"/><Relationship Id="rId12" Type="http://schemas.openxmlformats.org/officeDocument/2006/relationships/image" Target="../media/image24.png"/><Relationship Id="rId11" Type="http://schemas.openxmlformats.org/officeDocument/2006/relationships/image" Target="../media/image132.png"/><Relationship Id="rId10" Type="http://schemas.openxmlformats.org/officeDocument/2006/relationships/image" Target="../media/image111.png"/><Relationship Id="rId1" Type="http://schemas.openxmlformats.org/officeDocument/2006/relationships/image" Target="../media/image120.png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0.png"/><Relationship Id="rId8" Type="http://schemas.openxmlformats.org/officeDocument/2006/relationships/image" Target="../media/image131.png"/><Relationship Id="rId7" Type="http://schemas.openxmlformats.org/officeDocument/2006/relationships/image" Target="../media/image130.png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77.png"/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9" Type="http://schemas.openxmlformats.org/officeDocument/2006/relationships/slideLayout" Target="../slideLayouts/slideLayout5.xml"/><Relationship Id="rId18" Type="http://schemas.openxmlformats.org/officeDocument/2006/relationships/image" Target="../media/image20.png"/><Relationship Id="rId17" Type="http://schemas.openxmlformats.org/officeDocument/2006/relationships/image" Target="../media/image136.png"/><Relationship Id="rId16" Type="http://schemas.openxmlformats.org/officeDocument/2006/relationships/image" Target="../media/image135.png"/><Relationship Id="rId15" Type="http://schemas.openxmlformats.org/officeDocument/2006/relationships/image" Target="../media/image134.png"/><Relationship Id="rId14" Type="http://schemas.openxmlformats.org/officeDocument/2006/relationships/image" Target="../media/image83.png"/><Relationship Id="rId13" Type="http://schemas.openxmlformats.org/officeDocument/2006/relationships/image" Target="../media/image133.png"/><Relationship Id="rId12" Type="http://schemas.openxmlformats.org/officeDocument/2006/relationships/image" Target="../media/image24.png"/><Relationship Id="rId11" Type="http://schemas.openxmlformats.org/officeDocument/2006/relationships/image" Target="../media/image132.png"/><Relationship Id="rId10" Type="http://schemas.openxmlformats.org/officeDocument/2006/relationships/image" Target="../media/image111.png"/><Relationship Id="rId1" Type="http://schemas.openxmlformats.org/officeDocument/2006/relationships/image" Target="../media/image12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37.png"/><Relationship Id="rId1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6.png"/><Relationship Id="rId8" Type="http://schemas.openxmlformats.org/officeDocument/2006/relationships/image" Target="../media/image145.png"/><Relationship Id="rId7" Type="http://schemas.openxmlformats.org/officeDocument/2006/relationships/image" Target="../media/image144.png"/><Relationship Id="rId6" Type="http://schemas.openxmlformats.org/officeDocument/2006/relationships/image" Target="../media/image143.png"/><Relationship Id="rId5" Type="http://schemas.openxmlformats.org/officeDocument/2006/relationships/image" Target="../media/image142.png"/><Relationship Id="rId4" Type="http://schemas.openxmlformats.org/officeDocument/2006/relationships/image" Target="../media/image141.png"/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148.png"/><Relationship Id="rId10" Type="http://schemas.openxmlformats.org/officeDocument/2006/relationships/image" Target="../media/image147.png"/><Relationship Id="rId1" Type="http://schemas.openxmlformats.org/officeDocument/2006/relationships/image" Target="../media/image138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20.png"/><Relationship Id="rId7" Type="http://schemas.openxmlformats.org/officeDocument/2006/relationships/image" Target="../media/image145.png"/><Relationship Id="rId6" Type="http://schemas.openxmlformats.org/officeDocument/2006/relationships/image" Target="../media/image153.png"/><Relationship Id="rId5" Type="http://schemas.openxmlformats.org/officeDocument/2006/relationships/image" Target="../media/image108.png"/><Relationship Id="rId4" Type="http://schemas.openxmlformats.org/officeDocument/2006/relationships/image" Target="../media/image152.png"/><Relationship Id="rId3" Type="http://schemas.openxmlformats.org/officeDocument/2006/relationships/image" Target="../media/image151.png"/><Relationship Id="rId2" Type="http://schemas.openxmlformats.org/officeDocument/2006/relationships/image" Target="../media/image150.png"/><Relationship Id="rId1" Type="http://schemas.openxmlformats.org/officeDocument/2006/relationships/image" Target="../media/image149.png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9.png"/><Relationship Id="rId8" Type="http://schemas.openxmlformats.org/officeDocument/2006/relationships/image" Target="../media/image81.png"/><Relationship Id="rId7" Type="http://schemas.openxmlformats.org/officeDocument/2006/relationships/image" Target="../media/image158.png"/><Relationship Id="rId6" Type="http://schemas.openxmlformats.org/officeDocument/2006/relationships/image" Target="../media/image157.png"/><Relationship Id="rId5" Type="http://schemas.openxmlformats.org/officeDocument/2006/relationships/image" Target="../media/image156.png"/><Relationship Id="rId4" Type="http://schemas.openxmlformats.org/officeDocument/2006/relationships/image" Target="../media/image108.png"/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20.png"/><Relationship Id="rId1" Type="http://schemas.openxmlformats.org/officeDocument/2006/relationships/image" Target="../media/image149.png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9.png"/><Relationship Id="rId8" Type="http://schemas.openxmlformats.org/officeDocument/2006/relationships/image" Target="../media/image81.png"/><Relationship Id="rId7" Type="http://schemas.openxmlformats.org/officeDocument/2006/relationships/image" Target="../media/image158.png"/><Relationship Id="rId6" Type="http://schemas.openxmlformats.org/officeDocument/2006/relationships/image" Target="../media/image157.png"/><Relationship Id="rId5" Type="http://schemas.openxmlformats.org/officeDocument/2006/relationships/image" Target="../media/image156.png"/><Relationship Id="rId4" Type="http://schemas.openxmlformats.org/officeDocument/2006/relationships/image" Target="../media/image108.png"/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161.png"/><Relationship Id="rId13" Type="http://schemas.openxmlformats.org/officeDocument/2006/relationships/image" Target="../media/image160.png"/><Relationship Id="rId12" Type="http://schemas.openxmlformats.org/officeDocument/2006/relationships/image" Target="../media/image29.png"/><Relationship Id="rId11" Type="http://schemas.openxmlformats.org/officeDocument/2006/relationships/image" Target="../media/image28.png"/><Relationship Id="rId10" Type="http://schemas.openxmlformats.org/officeDocument/2006/relationships/image" Target="../media/image27.png"/><Relationship Id="rId1" Type="http://schemas.openxmlformats.org/officeDocument/2006/relationships/image" Target="../media/image14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20.png"/><Relationship Id="rId6" Type="http://schemas.openxmlformats.org/officeDocument/2006/relationships/image" Target="../media/image145.png"/><Relationship Id="rId5" Type="http://schemas.openxmlformats.org/officeDocument/2006/relationships/image" Target="../media/image163.png"/><Relationship Id="rId4" Type="http://schemas.openxmlformats.org/officeDocument/2006/relationships/image" Target="../media/image108.png"/><Relationship Id="rId3" Type="http://schemas.openxmlformats.org/officeDocument/2006/relationships/image" Target="../media/image162.png"/><Relationship Id="rId2" Type="http://schemas.openxmlformats.org/officeDocument/2006/relationships/image" Target="../media/image154.png"/><Relationship Id="rId1" Type="http://schemas.openxmlformats.org/officeDocument/2006/relationships/image" Target="../media/image149.png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png"/><Relationship Id="rId8" Type="http://schemas.openxmlformats.org/officeDocument/2006/relationships/image" Target="../media/image28.png"/><Relationship Id="rId7" Type="http://schemas.openxmlformats.org/officeDocument/2006/relationships/image" Target="../media/image27.png"/><Relationship Id="rId6" Type="http://schemas.openxmlformats.org/officeDocument/2006/relationships/image" Target="../media/image145.png"/><Relationship Id="rId5" Type="http://schemas.openxmlformats.org/officeDocument/2006/relationships/image" Target="../media/image163.png"/><Relationship Id="rId4" Type="http://schemas.openxmlformats.org/officeDocument/2006/relationships/image" Target="../media/image108.png"/><Relationship Id="rId3" Type="http://schemas.openxmlformats.org/officeDocument/2006/relationships/image" Target="../media/image162.png"/><Relationship Id="rId2" Type="http://schemas.openxmlformats.org/officeDocument/2006/relationships/image" Target="../media/image154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161.png"/><Relationship Id="rId10" Type="http://schemas.openxmlformats.org/officeDocument/2006/relationships/image" Target="../media/image160.png"/><Relationship Id="rId1" Type="http://schemas.openxmlformats.org/officeDocument/2006/relationships/image" Target="../media/image149.png"/></Relationships>
</file>

<file path=ppt/slides/_rels/slide4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64.png"/><Relationship Id="rId4" Type="http://schemas.openxmlformats.org/officeDocument/2006/relationships/image" Target="../media/image108.png"/><Relationship Id="rId3" Type="http://schemas.openxmlformats.org/officeDocument/2006/relationships/image" Target="../media/image162.png"/><Relationship Id="rId2" Type="http://schemas.openxmlformats.org/officeDocument/2006/relationships/image" Target="../media/image154.png"/><Relationship Id="rId1" Type="http://schemas.openxmlformats.org/officeDocument/2006/relationships/image" Target="../media/image149.png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1.png"/><Relationship Id="rId8" Type="http://schemas.openxmlformats.org/officeDocument/2006/relationships/image" Target="../media/image160.png"/><Relationship Id="rId7" Type="http://schemas.openxmlformats.org/officeDocument/2006/relationships/image" Target="../media/image28.png"/><Relationship Id="rId6" Type="http://schemas.openxmlformats.org/officeDocument/2006/relationships/image" Target="../media/image27.png"/><Relationship Id="rId5" Type="http://schemas.openxmlformats.org/officeDocument/2006/relationships/image" Target="../media/image164.png"/><Relationship Id="rId4" Type="http://schemas.openxmlformats.org/officeDocument/2006/relationships/image" Target="../media/image108.png"/><Relationship Id="rId3" Type="http://schemas.openxmlformats.org/officeDocument/2006/relationships/image" Target="../media/image162.png"/><Relationship Id="rId2" Type="http://schemas.openxmlformats.org/officeDocument/2006/relationships/image" Target="../media/image154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14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65.png"/><Relationship Id="rId1" Type="http://schemas.openxmlformats.org/officeDocument/2006/relationships/image" Target="../media/image18.png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png"/><Relationship Id="rId8" Type="http://schemas.openxmlformats.org/officeDocument/2006/relationships/image" Target="../media/image70.png"/><Relationship Id="rId7" Type="http://schemas.openxmlformats.org/officeDocument/2006/relationships/image" Target="../media/image171.png"/><Relationship Id="rId6" Type="http://schemas.openxmlformats.org/officeDocument/2006/relationships/image" Target="../media/image170.png"/><Relationship Id="rId5" Type="http://schemas.openxmlformats.org/officeDocument/2006/relationships/image" Target="../media/image169.png"/><Relationship Id="rId4" Type="http://schemas.openxmlformats.org/officeDocument/2006/relationships/image" Target="../media/image168.png"/><Relationship Id="rId3" Type="http://schemas.openxmlformats.org/officeDocument/2006/relationships/image" Target="../media/image167.png"/><Relationship Id="rId2" Type="http://schemas.openxmlformats.org/officeDocument/2006/relationships/image" Target="../media/image166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20.png"/><Relationship Id="rId1" Type="http://schemas.openxmlformats.org/officeDocument/2006/relationships/image" Target="../media/image149.png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png"/><Relationship Id="rId8" Type="http://schemas.openxmlformats.org/officeDocument/2006/relationships/image" Target="../media/image70.png"/><Relationship Id="rId7" Type="http://schemas.openxmlformats.org/officeDocument/2006/relationships/image" Target="../media/image171.png"/><Relationship Id="rId6" Type="http://schemas.openxmlformats.org/officeDocument/2006/relationships/image" Target="../media/image170.png"/><Relationship Id="rId5" Type="http://schemas.openxmlformats.org/officeDocument/2006/relationships/image" Target="../media/image169.png"/><Relationship Id="rId4" Type="http://schemas.openxmlformats.org/officeDocument/2006/relationships/image" Target="../media/image168.png"/><Relationship Id="rId3" Type="http://schemas.openxmlformats.org/officeDocument/2006/relationships/image" Target="../media/image167.png"/><Relationship Id="rId2" Type="http://schemas.openxmlformats.org/officeDocument/2006/relationships/image" Target="../media/image166.png"/><Relationship Id="rId17" Type="http://schemas.openxmlformats.org/officeDocument/2006/relationships/slideLayout" Target="../slideLayouts/slideLayout5.xml"/><Relationship Id="rId16" Type="http://schemas.openxmlformats.org/officeDocument/2006/relationships/image" Target="../media/image20.png"/><Relationship Id="rId15" Type="http://schemas.openxmlformats.org/officeDocument/2006/relationships/image" Target="../media/image176.png"/><Relationship Id="rId14" Type="http://schemas.openxmlformats.org/officeDocument/2006/relationships/image" Target="../media/image175.png"/><Relationship Id="rId13" Type="http://schemas.openxmlformats.org/officeDocument/2006/relationships/image" Target="../media/image174.png"/><Relationship Id="rId12" Type="http://schemas.openxmlformats.org/officeDocument/2006/relationships/image" Target="../media/image84.png"/><Relationship Id="rId11" Type="http://schemas.openxmlformats.org/officeDocument/2006/relationships/image" Target="../media/image173.png"/><Relationship Id="rId10" Type="http://schemas.openxmlformats.org/officeDocument/2006/relationships/image" Target="../media/image172.png"/><Relationship Id="rId1" Type="http://schemas.openxmlformats.org/officeDocument/2006/relationships/image" Target="../media/image149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13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png"/><Relationship Id="rId8" Type="http://schemas.openxmlformats.org/officeDocument/2006/relationships/image" Target="../media/image70.png"/><Relationship Id="rId7" Type="http://schemas.openxmlformats.org/officeDocument/2006/relationships/image" Target="../media/image171.png"/><Relationship Id="rId6" Type="http://schemas.openxmlformats.org/officeDocument/2006/relationships/image" Target="../media/image170.png"/><Relationship Id="rId5" Type="http://schemas.openxmlformats.org/officeDocument/2006/relationships/image" Target="../media/image169.png"/><Relationship Id="rId4" Type="http://schemas.openxmlformats.org/officeDocument/2006/relationships/image" Target="../media/image168.png"/><Relationship Id="rId3" Type="http://schemas.openxmlformats.org/officeDocument/2006/relationships/image" Target="../media/image167.png"/><Relationship Id="rId2" Type="http://schemas.openxmlformats.org/officeDocument/2006/relationships/image" Target="../media/image166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20.png"/><Relationship Id="rId12" Type="http://schemas.openxmlformats.org/officeDocument/2006/relationships/image" Target="../media/image64.png"/><Relationship Id="rId11" Type="http://schemas.openxmlformats.org/officeDocument/2006/relationships/image" Target="../media/image178.png"/><Relationship Id="rId10" Type="http://schemas.openxmlformats.org/officeDocument/2006/relationships/image" Target="../media/image177.png"/><Relationship Id="rId1" Type="http://schemas.openxmlformats.org/officeDocument/2006/relationships/image" Target="../media/image149.png"/></Relationships>
</file>

<file path=ppt/slides/_rels/slide5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png"/><Relationship Id="rId8" Type="http://schemas.openxmlformats.org/officeDocument/2006/relationships/image" Target="../media/image70.png"/><Relationship Id="rId7" Type="http://schemas.openxmlformats.org/officeDocument/2006/relationships/image" Target="../media/image179.png"/><Relationship Id="rId6" Type="http://schemas.openxmlformats.org/officeDocument/2006/relationships/image" Target="../media/image170.png"/><Relationship Id="rId5" Type="http://schemas.openxmlformats.org/officeDocument/2006/relationships/image" Target="../media/image169.png"/><Relationship Id="rId4" Type="http://schemas.openxmlformats.org/officeDocument/2006/relationships/image" Target="../media/image168.png"/><Relationship Id="rId3" Type="http://schemas.openxmlformats.org/officeDocument/2006/relationships/image" Target="../media/image167.png"/><Relationship Id="rId2" Type="http://schemas.openxmlformats.org/officeDocument/2006/relationships/image" Target="../media/image166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20.png"/><Relationship Id="rId1" Type="http://schemas.openxmlformats.org/officeDocument/2006/relationships/image" Target="../media/image149.png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png"/><Relationship Id="rId8" Type="http://schemas.openxmlformats.org/officeDocument/2006/relationships/image" Target="../media/image70.png"/><Relationship Id="rId7" Type="http://schemas.openxmlformats.org/officeDocument/2006/relationships/image" Target="../media/image179.png"/><Relationship Id="rId6" Type="http://schemas.openxmlformats.org/officeDocument/2006/relationships/image" Target="../media/image170.png"/><Relationship Id="rId5" Type="http://schemas.openxmlformats.org/officeDocument/2006/relationships/image" Target="../media/image169.png"/><Relationship Id="rId4" Type="http://schemas.openxmlformats.org/officeDocument/2006/relationships/image" Target="../media/image168.png"/><Relationship Id="rId3" Type="http://schemas.openxmlformats.org/officeDocument/2006/relationships/image" Target="../media/image167.png"/><Relationship Id="rId2" Type="http://schemas.openxmlformats.org/officeDocument/2006/relationships/image" Target="../media/image166.png"/><Relationship Id="rId17" Type="http://schemas.openxmlformats.org/officeDocument/2006/relationships/slideLayout" Target="../slideLayouts/slideLayout5.xml"/><Relationship Id="rId16" Type="http://schemas.openxmlformats.org/officeDocument/2006/relationships/image" Target="../media/image20.png"/><Relationship Id="rId15" Type="http://schemas.openxmlformats.org/officeDocument/2006/relationships/image" Target="../media/image184.png"/><Relationship Id="rId14" Type="http://schemas.openxmlformats.org/officeDocument/2006/relationships/image" Target="../media/image183.png"/><Relationship Id="rId13" Type="http://schemas.openxmlformats.org/officeDocument/2006/relationships/image" Target="../media/image24.png"/><Relationship Id="rId12" Type="http://schemas.openxmlformats.org/officeDocument/2006/relationships/image" Target="../media/image182.png"/><Relationship Id="rId11" Type="http://schemas.openxmlformats.org/officeDocument/2006/relationships/image" Target="../media/image181.png"/><Relationship Id="rId10" Type="http://schemas.openxmlformats.org/officeDocument/2006/relationships/image" Target="../media/image180.png"/><Relationship Id="rId1" Type="http://schemas.openxmlformats.org/officeDocument/2006/relationships/image" Target="../media/image149.png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png"/><Relationship Id="rId8" Type="http://schemas.openxmlformats.org/officeDocument/2006/relationships/image" Target="../media/image70.png"/><Relationship Id="rId7" Type="http://schemas.openxmlformats.org/officeDocument/2006/relationships/image" Target="../media/image179.png"/><Relationship Id="rId6" Type="http://schemas.openxmlformats.org/officeDocument/2006/relationships/image" Target="../media/image170.png"/><Relationship Id="rId5" Type="http://schemas.openxmlformats.org/officeDocument/2006/relationships/image" Target="../media/image169.png"/><Relationship Id="rId4" Type="http://schemas.openxmlformats.org/officeDocument/2006/relationships/image" Target="../media/image168.png"/><Relationship Id="rId3" Type="http://schemas.openxmlformats.org/officeDocument/2006/relationships/image" Target="../media/image167.png"/><Relationship Id="rId2" Type="http://schemas.openxmlformats.org/officeDocument/2006/relationships/image" Target="../media/image166.png"/><Relationship Id="rId18" Type="http://schemas.openxmlformats.org/officeDocument/2006/relationships/slideLayout" Target="../slideLayouts/slideLayout5.xml"/><Relationship Id="rId17" Type="http://schemas.openxmlformats.org/officeDocument/2006/relationships/image" Target="../media/image20.png"/><Relationship Id="rId16" Type="http://schemas.openxmlformats.org/officeDocument/2006/relationships/image" Target="../media/image184.png"/><Relationship Id="rId15" Type="http://schemas.openxmlformats.org/officeDocument/2006/relationships/image" Target="../media/image188.png"/><Relationship Id="rId14" Type="http://schemas.openxmlformats.org/officeDocument/2006/relationships/image" Target="../media/image24.png"/><Relationship Id="rId13" Type="http://schemas.openxmlformats.org/officeDocument/2006/relationships/image" Target="../media/image187.png"/><Relationship Id="rId12" Type="http://schemas.openxmlformats.org/officeDocument/2006/relationships/image" Target="../media/image186.png"/><Relationship Id="rId11" Type="http://schemas.openxmlformats.org/officeDocument/2006/relationships/image" Target="../media/image102.png"/><Relationship Id="rId10" Type="http://schemas.openxmlformats.org/officeDocument/2006/relationships/image" Target="../media/image185.png"/><Relationship Id="rId1" Type="http://schemas.openxmlformats.org/officeDocument/2006/relationships/image" Target="../media/image149.png"/></Relationships>
</file>

<file path=ppt/slides/_rels/slide5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20.png"/><Relationship Id="rId7" Type="http://schemas.openxmlformats.org/officeDocument/2006/relationships/image" Target="../media/image195.png"/><Relationship Id="rId6" Type="http://schemas.openxmlformats.org/officeDocument/2006/relationships/image" Target="../media/image194.png"/><Relationship Id="rId5" Type="http://schemas.openxmlformats.org/officeDocument/2006/relationships/image" Target="../media/image193.png"/><Relationship Id="rId4" Type="http://schemas.openxmlformats.org/officeDocument/2006/relationships/image" Target="../media/image192.png"/><Relationship Id="rId3" Type="http://schemas.openxmlformats.org/officeDocument/2006/relationships/image" Target="../media/image191.png"/><Relationship Id="rId2" Type="http://schemas.openxmlformats.org/officeDocument/2006/relationships/image" Target="../media/image190.png"/><Relationship Id="rId1" Type="http://schemas.openxmlformats.org/officeDocument/2006/relationships/image" Target="../media/image189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20.png"/><Relationship Id="rId6" Type="http://schemas.openxmlformats.org/officeDocument/2006/relationships/image" Target="../media/image194.png"/><Relationship Id="rId5" Type="http://schemas.openxmlformats.org/officeDocument/2006/relationships/image" Target="../media/image196.png"/><Relationship Id="rId4" Type="http://schemas.openxmlformats.org/officeDocument/2006/relationships/image" Target="../media/image92.png"/><Relationship Id="rId3" Type="http://schemas.openxmlformats.org/officeDocument/2006/relationships/image" Target="../media/image191.png"/><Relationship Id="rId2" Type="http://schemas.openxmlformats.org/officeDocument/2006/relationships/image" Target="../media/image190.png"/><Relationship Id="rId1" Type="http://schemas.openxmlformats.org/officeDocument/2006/relationships/image" Target="../media/image189.png"/></Relationships>
</file>

<file path=ppt/slides/_rels/slide5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.png"/><Relationship Id="rId8" Type="http://schemas.openxmlformats.org/officeDocument/2006/relationships/image" Target="../media/image20.png"/><Relationship Id="rId7" Type="http://schemas.openxmlformats.org/officeDocument/2006/relationships/image" Target="../media/image197.png"/><Relationship Id="rId6" Type="http://schemas.openxmlformats.org/officeDocument/2006/relationships/image" Target="../media/image194.png"/><Relationship Id="rId5" Type="http://schemas.openxmlformats.org/officeDocument/2006/relationships/image" Target="../media/image196.png"/><Relationship Id="rId4" Type="http://schemas.openxmlformats.org/officeDocument/2006/relationships/image" Target="../media/image92.png"/><Relationship Id="rId3" Type="http://schemas.openxmlformats.org/officeDocument/2006/relationships/image" Target="../media/image191.png"/><Relationship Id="rId2" Type="http://schemas.openxmlformats.org/officeDocument/2006/relationships/image" Target="../media/image190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189.png"/></Relationships>
</file>

<file path=ppt/slides/_rels/slide5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201.png"/><Relationship Id="rId7" Type="http://schemas.openxmlformats.org/officeDocument/2006/relationships/image" Target="../media/image200.png"/><Relationship Id="rId6" Type="http://schemas.openxmlformats.org/officeDocument/2006/relationships/image" Target="../media/image7.png"/><Relationship Id="rId5" Type="http://schemas.openxmlformats.org/officeDocument/2006/relationships/image" Target="../media/image199.png"/><Relationship Id="rId4" Type="http://schemas.openxmlformats.org/officeDocument/2006/relationships/image" Target="../media/image198.png"/><Relationship Id="rId3" Type="http://schemas.openxmlformats.org/officeDocument/2006/relationships/image" Target="../media/image191.png"/><Relationship Id="rId2" Type="http://schemas.openxmlformats.org/officeDocument/2006/relationships/image" Target="../media/image190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189.png"/></Relationships>
</file>

<file path=ppt/slides/_rels/slide5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2.png"/><Relationship Id="rId8" Type="http://schemas.openxmlformats.org/officeDocument/2006/relationships/image" Target="../media/image201.png"/><Relationship Id="rId7" Type="http://schemas.openxmlformats.org/officeDocument/2006/relationships/image" Target="../media/image200.png"/><Relationship Id="rId6" Type="http://schemas.openxmlformats.org/officeDocument/2006/relationships/image" Target="../media/image7.png"/><Relationship Id="rId5" Type="http://schemas.openxmlformats.org/officeDocument/2006/relationships/image" Target="../media/image199.png"/><Relationship Id="rId4" Type="http://schemas.openxmlformats.org/officeDocument/2006/relationships/image" Target="../media/image198.png"/><Relationship Id="rId3" Type="http://schemas.openxmlformats.org/officeDocument/2006/relationships/image" Target="../media/image191.png"/><Relationship Id="rId2" Type="http://schemas.openxmlformats.org/officeDocument/2006/relationships/image" Target="../media/image190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30.png"/><Relationship Id="rId10" Type="http://schemas.openxmlformats.org/officeDocument/2006/relationships/image" Target="../media/image20.png"/><Relationship Id="rId1" Type="http://schemas.openxmlformats.org/officeDocument/2006/relationships/image" Target="../media/image18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03.png"/><Relationship Id="rId1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14.png"/><Relationship Id="rId12" Type="http://schemas.openxmlformats.org/officeDocument/2006/relationships/image" Target="../media/image13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1.png"/><Relationship Id="rId8" Type="http://schemas.openxmlformats.org/officeDocument/2006/relationships/image" Target="../media/image159.png"/><Relationship Id="rId7" Type="http://schemas.openxmlformats.org/officeDocument/2006/relationships/image" Target="../media/image210.png"/><Relationship Id="rId6" Type="http://schemas.openxmlformats.org/officeDocument/2006/relationships/image" Target="../media/image209.png"/><Relationship Id="rId5" Type="http://schemas.openxmlformats.org/officeDocument/2006/relationships/image" Target="../media/image208.png"/><Relationship Id="rId4" Type="http://schemas.openxmlformats.org/officeDocument/2006/relationships/image" Target="../media/image207.png"/><Relationship Id="rId3" Type="http://schemas.openxmlformats.org/officeDocument/2006/relationships/image" Target="../media/image206.png"/><Relationship Id="rId2" Type="http://schemas.openxmlformats.org/officeDocument/2006/relationships/image" Target="../media/image205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215.png"/><Relationship Id="rId13" Type="http://schemas.openxmlformats.org/officeDocument/2006/relationships/image" Target="../media/image214.png"/><Relationship Id="rId12" Type="http://schemas.openxmlformats.org/officeDocument/2006/relationships/image" Target="../media/image81.png"/><Relationship Id="rId11" Type="http://schemas.openxmlformats.org/officeDocument/2006/relationships/image" Target="../media/image213.png"/><Relationship Id="rId10" Type="http://schemas.openxmlformats.org/officeDocument/2006/relationships/image" Target="../media/image212.png"/><Relationship Id="rId1" Type="http://schemas.openxmlformats.org/officeDocument/2006/relationships/image" Target="../media/image204.png"/></Relationships>
</file>

<file path=ppt/slides/_rels/slide6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3.png"/><Relationship Id="rId8" Type="http://schemas.openxmlformats.org/officeDocument/2006/relationships/image" Target="../media/image222.png"/><Relationship Id="rId7" Type="http://schemas.openxmlformats.org/officeDocument/2006/relationships/image" Target="../media/image221.png"/><Relationship Id="rId6" Type="http://schemas.openxmlformats.org/officeDocument/2006/relationships/image" Target="../media/image220.png"/><Relationship Id="rId5" Type="http://schemas.openxmlformats.org/officeDocument/2006/relationships/image" Target="../media/image219.png"/><Relationship Id="rId4" Type="http://schemas.openxmlformats.org/officeDocument/2006/relationships/image" Target="../media/image218.png"/><Relationship Id="rId3" Type="http://schemas.openxmlformats.org/officeDocument/2006/relationships/image" Target="../media/image217.png"/><Relationship Id="rId2" Type="http://schemas.openxmlformats.org/officeDocument/2006/relationships/image" Target="../media/image216.png"/><Relationship Id="rId19" Type="http://schemas.openxmlformats.org/officeDocument/2006/relationships/slideLayout" Target="../slideLayouts/slideLayout5.xml"/><Relationship Id="rId18" Type="http://schemas.openxmlformats.org/officeDocument/2006/relationships/image" Target="../media/image30.png"/><Relationship Id="rId17" Type="http://schemas.openxmlformats.org/officeDocument/2006/relationships/image" Target="../media/image20.png"/><Relationship Id="rId16" Type="http://schemas.openxmlformats.org/officeDocument/2006/relationships/image" Target="../media/image230.png"/><Relationship Id="rId15" Type="http://schemas.openxmlformats.org/officeDocument/2006/relationships/image" Target="../media/image229.png"/><Relationship Id="rId14" Type="http://schemas.openxmlformats.org/officeDocument/2006/relationships/image" Target="../media/image228.png"/><Relationship Id="rId13" Type="http://schemas.openxmlformats.org/officeDocument/2006/relationships/image" Target="../media/image227.png"/><Relationship Id="rId12" Type="http://schemas.openxmlformats.org/officeDocument/2006/relationships/image" Target="../media/image226.png"/><Relationship Id="rId11" Type="http://schemas.openxmlformats.org/officeDocument/2006/relationships/image" Target="../media/image225.png"/><Relationship Id="rId10" Type="http://schemas.openxmlformats.org/officeDocument/2006/relationships/image" Target="../media/image224.png"/><Relationship Id="rId1" Type="http://schemas.openxmlformats.org/officeDocument/2006/relationships/image" Target="../media/image149.png"/></Relationships>
</file>

<file path=ppt/slides/_rels/slide6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20.png"/><Relationship Id="rId3" Type="http://schemas.openxmlformats.org/officeDocument/2006/relationships/image" Target="../media/image231.png"/><Relationship Id="rId2" Type="http://schemas.openxmlformats.org/officeDocument/2006/relationships/image" Target="../media/image205.png"/><Relationship Id="rId1" Type="http://schemas.openxmlformats.org/officeDocument/2006/relationships/image" Target="../media/image204.png"/></Relationships>
</file>

<file path=ppt/slides/_rels/slide6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5.png"/><Relationship Id="rId8" Type="http://schemas.openxmlformats.org/officeDocument/2006/relationships/image" Target="../media/image227.png"/><Relationship Id="rId7" Type="http://schemas.openxmlformats.org/officeDocument/2006/relationships/image" Target="../media/image234.png"/><Relationship Id="rId6" Type="http://schemas.openxmlformats.org/officeDocument/2006/relationships/image" Target="../media/image52.png"/><Relationship Id="rId5" Type="http://schemas.openxmlformats.org/officeDocument/2006/relationships/image" Target="../media/image233.png"/><Relationship Id="rId4" Type="http://schemas.openxmlformats.org/officeDocument/2006/relationships/image" Target="../media/image232.png"/><Relationship Id="rId3" Type="http://schemas.openxmlformats.org/officeDocument/2006/relationships/image" Target="../media/image231.png"/><Relationship Id="rId2" Type="http://schemas.openxmlformats.org/officeDocument/2006/relationships/image" Target="../media/image205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20.png"/><Relationship Id="rId11" Type="http://schemas.openxmlformats.org/officeDocument/2006/relationships/image" Target="../media/image236.png"/><Relationship Id="rId10" Type="http://schemas.openxmlformats.org/officeDocument/2006/relationships/image" Target="../media/image68.png"/><Relationship Id="rId1" Type="http://schemas.openxmlformats.org/officeDocument/2006/relationships/image" Target="../media/image204.png"/></Relationships>
</file>

<file path=ppt/slides/_rels/slide6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5.png"/><Relationship Id="rId8" Type="http://schemas.openxmlformats.org/officeDocument/2006/relationships/image" Target="../media/image227.png"/><Relationship Id="rId7" Type="http://schemas.openxmlformats.org/officeDocument/2006/relationships/image" Target="../media/image234.png"/><Relationship Id="rId6" Type="http://schemas.openxmlformats.org/officeDocument/2006/relationships/image" Target="../media/image52.png"/><Relationship Id="rId5" Type="http://schemas.openxmlformats.org/officeDocument/2006/relationships/image" Target="../media/image233.png"/><Relationship Id="rId4" Type="http://schemas.openxmlformats.org/officeDocument/2006/relationships/image" Target="../media/image232.png"/><Relationship Id="rId3" Type="http://schemas.openxmlformats.org/officeDocument/2006/relationships/image" Target="../media/image231.png"/><Relationship Id="rId20" Type="http://schemas.openxmlformats.org/officeDocument/2006/relationships/slideLayout" Target="../slideLayouts/slideLayout5.xml"/><Relationship Id="rId2" Type="http://schemas.openxmlformats.org/officeDocument/2006/relationships/image" Target="../media/image205.png"/><Relationship Id="rId19" Type="http://schemas.openxmlformats.org/officeDocument/2006/relationships/image" Target="../media/image241.png"/><Relationship Id="rId18" Type="http://schemas.openxmlformats.org/officeDocument/2006/relationships/image" Target="../media/image20.png"/><Relationship Id="rId17" Type="http://schemas.openxmlformats.org/officeDocument/2006/relationships/image" Target="../media/image240.png"/><Relationship Id="rId16" Type="http://schemas.openxmlformats.org/officeDocument/2006/relationships/image" Target="../media/image214.png"/><Relationship Id="rId15" Type="http://schemas.openxmlformats.org/officeDocument/2006/relationships/image" Target="../media/image239.png"/><Relationship Id="rId14" Type="http://schemas.openxmlformats.org/officeDocument/2006/relationships/image" Target="../media/image238.png"/><Relationship Id="rId13" Type="http://schemas.openxmlformats.org/officeDocument/2006/relationships/image" Target="../media/image24.png"/><Relationship Id="rId12" Type="http://schemas.openxmlformats.org/officeDocument/2006/relationships/image" Target="../media/image237.png"/><Relationship Id="rId11" Type="http://schemas.openxmlformats.org/officeDocument/2006/relationships/image" Target="../media/image236.png"/><Relationship Id="rId10" Type="http://schemas.openxmlformats.org/officeDocument/2006/relationships/image" Target="../media/image68.png"/><Relationship Id="rId1" Type="http://schemas.openxmlformats.org/officeDocument/2006/relationships/image" Target="../media/image20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42.png"/><Relationship Id="rId1" Type="http://schemas.openxmlformats.org/officeDocument/2006/relationships/image" Target="../media/image18.png"/></Relationships>
</file>

<file path=ppt/slides/_rels/slide66.xml.rels><?xml version="1.0" encoding="UTF-8" standalone="yes"?>
<Relationships xmlns="http://schemas.openxmlformats.org/package/2006/relationships"><Relationship Id="rId9" Type="http://schemas.openxmlformats.org/officeDocument/2006/relationships/image" Target="../media/image81.png"/><Relationship Id="rId8" Type="http://schemas.openxmlformats.org/officeDocument/2006/relationships/image" Target="../media/image244.png"/><Relationship Id="rId7" Type="http://schemas.openxmlformats.org/officeDocument/2006/relationships/image" Target="../media/image145.png"/><Relationship Id="rId6" Type="http://schemas.openxmlformats.org/officeDocument/2006/relationships/image" Target="../media/image153.png"/><Relationship Id="rId5" Type="http://schemas.openxmlformats.org/officeDocument/2006/relationships/image" Target="../media/image108.png"/><Relationship Id="rId4" Type="http://schemas.openxmlformats.org/officeDocument/2006/relationships/image" Target="../media/image243.png"/><Relationship Id="rId3" Type="http://schemas.openxmlformats.org/officeDocument/2006/relationships/image" Target="../media/image151.png"/><Relationship Id="rId2" Type="http://schemas.openxmlformats.org/officeDocument/2006/relationships/image" Target="../media/image154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20.png"/><Relationship Id="rId12" Type="http://schemas.openxmlformats.org/officeDocument/2006/relationships/image" Target="../media/image247.png"/><Relationship Id="rId11" Type="http://schemas.openxmlformats.org/officeDocument/2006/relationships/image" Target="../media/image246.png"/><Relationship Id="rId10" Type="http://schemas.openxmlformats.org/officeDocument/2006/relationships/image" Target="../media/image245.png"/><Relationship Id="rId1" Type="http://schemas.openxmlformats.org/officeDocument/2006/relationships/image" Target="../media/image149.png"/></Relationships>
</file>

<file path=ppt/slides/_rels/slide6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145.png"/><Relationship Id="rId7" Type="http://schemas.openxmlformats.org/officeDocument/2006/relationships/image" Target="../media/image248.png"/><Relationship Id="rId6" Type="http://schemas.openxmlformats.org/officeDocument/2006/relationships/image" Target="../media/image108.png"/><Relationship Id="rId5" Type="http://schemas.openxmlformats.org/officeDocument/2006/relationships/image" Target="../media/image243.png"/><Relationship Id="rId4" Type="http://schemas.openxmlformats.org/officeDocument/2006/relationships/image" Target="../media/image151.png"/><Relationship Id="rId3" Type="http://schemas.openxmlformats.org/officeDocument/2006/relationships/image" Target="../media/image154.png"/><Relationship Id="rId2" Type="http://schemas.openxmlformats.org/officeDocument/2006/relationships/image" Target="../media/image149.png"/><Relationship Id="rId1" Type="http://schemas.openxmlformats.org/officeDocument/2006/relationships/image" Target="../media/image26.png"/></Relationships>
</file>

<file path=ppt/slides/_rels/slide6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9.png"/><Relationship Id="rId8" Type="http://schemas.openxmlformats.org/officeDocument/2006/relationships/image" Target="../media/image145.png"/><Relationship Id="rId7" Type="http://schemas.openxmlformats.org/officeDocument/2006/relationships/image" Target="../media/image248.png"/><Relationship Id="rId6" Type="http://schemas.openxmlformats.org/officeDocument/2006/relationships/image" Target="../media/image108.png"/><Relationship Id="rId5" Type="http://schemas.openxmlformats.org/officeDocument/2006/relationships/image" Target="../media/image243.png"/><Relationship Id="rId4" Type="http://schemas.openxmlformats.org/officeDocument/2006/relationships/image" Target="../media/image151.png"/><Relationship Id="rId3" Type="http://schemas.openxmlformats.org/officeDocument/2006/relationships/image" Target="../media/image154.png"/><Relationship Id="rId2" Type="http://schemas.openxmlformats.org/officeDocument/2006/relationships/image" Target="../media/image149.png"/><Relationship Id="rId19" Type="http://schemas.openxmlformats.org/officeDocument/2006/relationships/slideLayout" Target="../slideLayouts/slideLayout5.xml"/><Relationship Id="rId18" Type="http://schemas.openxmlformats.org/officeDocument/2006/relationships/image" Target="../media/image257.png"/><Relationship Id="rId17" Type="http://schemas.openxmlformats.org/officeDocument/2006/relationships/image" Target="../media/image77.png"/><Relationship Id="rId16" Type="http://schemas.openxmlformats.org/officeDocument/2006/relationships/image" Target="../media/image256.png"/><Relationship Id="rId15" Type="http://schemas.openxmlformats.org/officeDocument/2006/relationships/image" Target="../media/image255.png"/><Relationship Id="rId14" Type="http://schemas.openxmlformats.org/officeDocument/2006/relationships/image" Target="../media/image254.png"/><Relationship Id="rId13" Type="http://schemas.openxmlformats.org/officeDocument/2006/relationships/image" Target="../media/image253.png"/><Relationship Id="rId12" Type="http://schemas.openxmlformats.org/officeDocument/2006/relationships/image" Target="../media/image252.png"/><Relationship Id="rId11" Type="http://schemas.openxmlformats.org/officeDocument/2006/relationships/image" Target="../media/image251.png"/><Relationship Id="rId10" Type="http://schemas.openxmlformats.org/officeDocument/2006/relationships/image" Target="../media/image250.png"/><Relationship Id="rId1" Type="http://schemas.openxmlformats.org/officeDocument/2006/relationships/image" Target="../media/image26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258.png"/><Relationship Id="rId6" Type="http://schemas.openxmlformats.org/officeDocument/2006/relationships/image" Target="../media/image108.png"/><Relationship Id="rId5" Type="http://schemas.openxmlformats.org/officeDocument/2006/relationships/image" Target="../media/image243.png"/><Relationship Id="rId4" Type="http://schemas.openxmlformats.org/officeDocument/2006/relationships/image" Target="../media/image151.png"/><Relationship Id="rId3" Type="http://schemas.openxmlformats.org/officeDocument/2006/relationships/image" Target="../media/image154.png"/><Relationship Id="rId2" Type="http://schemas.openxmlformats.org/officeDocument/2006/relationships/image" Target="../media/image149.png"/><Relationship Id="rId1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15.png"/><Relationship Id="rId13" Type="http://schemas.openxmlformats.org/officeDocument/2006/relationships/image" Target="../media/image14.png"/><Relationship Id="rId12" Type="http://schemas.openxmlformats.org/officeDocument/2006/relationships/image" Target="../media/image13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0.png"/><Relationship Id="rId8" Type="http://schemas.openxmlformats.org/officeDocument/2006/relationships/image" Target="../media/image259.png"/><Relationship Id="rId7" Type="http://schemas.openxmlformats.org/officeDocument/2006/relationships/image" Target="../media/image258.png"/><Relationship Id="rId6" Type="http://schemas.openxmlformats.org/officeDocument/2006/relationships/image" Target="../media/image108.png"/><Relationship Id="rId5" Type="http://schemas.openxmlformats.org/officeDocument/2006/relationships/image" Target="../media/image243.png"/><Relationship Id="rId4" Type="http://schemas.openxmlformats.org/officeDocument/2006/relationships/image" Target="../media/image151.png"/><Relationship Id="rId3" Type="http://schemas.openxmlformats.org/officeDocument/2006/relationships/image" Target="../media/image154.png"/><Relationship Id="rId2" Type="http://schemas.openxmlformats.org/officeDocument/2006/relationships/image" Target="../media/image149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263.png"/><Relationship Id="rId11" Type="http://schemas.openxmlformats.org/officeDocument/2006/relationships/image" Target="../media/image262.png"/><Relationship Id="rId10" Type="http://schemas.openxmlformats.org/officeDocument/2006/relationships/image" Target="../media/image261.png"/><Relationship Id="rId1" Type="http://schemas.openxmlformats.org/officeDocument/2006/relationships/image" Target="../media/image26.png"/></Relationships>
</file>

<file path=ppt/slides/_rels/slide7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6.png"/><Relationship Id="rId8" Type="http://schemas.openxmlformats.org/officeDocument/2006/relationships/image" Target="../media/image265.png"/><Relationship Id="rId7" Type="http://schemas.openxmlformats.org/officeDocument/2006/relationships/image" Target="../media/image264.png"/><Relationship Id="rId6" Type="http://schemas.openxmlformats.org/officeDocument/2006/relationships/image" Target="../media/image108.png"/><Relationship Id="rId5" Type="http://schemas.openxmlformats.org/officeDocument/2006/relationships/image" Target="../media/image243.png"/><Relationship Id="rId4" Type="http://schemas.openxmlformats.org/officeDocument/2006/relationships/image" Target="../media/image151.png"/><Relationship Id="rId3" Type="http://schemas.openxmlformats.org/officeDocument/2006/relationships/image" Target="../media/image154.png"/><Relationship Id="rId2" Type="http://schemas.openxmlformats.org/officeDocument/2006/relationships/image" Target="../media/image149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263.png"/><Relationship Id="rId1" Type="http://schemas.openxmlformats.org/officeDocument/2006/relationships/image" Target="../media/image26.png"/></Relationships>
</file>

<file path=ppt/slides/_rels/slide7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8.png"/><Relationship Id="rId8" Type="http://schemas.openxmlformats.org/officeDocument/2006/relationships/image" Target="../media/image267.png"/><Relationship Id="rId7" Type="http://schemas.openxmlformats.org/officeDocument/2006/relationships/image" Target="../media/image264.png"/><Relationship Id="rId6" Type="http://schemas.openxmlformats.org/officeDocument/2006/relationships/image" Target="../media/image108.png"/><Relationship Id="rId5" Type="http://schemas.openxmlformats.org/officeDocument/2006/relationships/image" Target="../media/image243.png"/><Relationship Id="rId4" Type="http://schemas.openxmlformats.org/officeDocument/2006/relationships/image" Target="../media/image151.png"/><Relationship Id="rId3" Type="http://schemas.openxmlformats.org/officeDocument/2006/relationships/image" Target="../media/image154.png"/><Relationship Id="rId2" Type="http://schemas.openxmlformats.org/officeDocument/2006/relationships/image" Target="../media/image149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270.png"/><Relationship Id="rId10" Type="http://schemas.openxmlformats.org/officeDocument/2006/relationships/image" Target="../media/image269.png"/><Relationship Id="rId1" Type="http://schemas.openxmlformats.org/officeDocument/2006/relationships/image" Target="../media/image26.png"/></Relationships>
</file>

<file path=ppt/slides/_rels/slide73.xml.rels><?xml version="1.0" encoding="UTF-8" standalone="yes"?>
<Relationships xmlns="http://schemas.openxmlformats.org/package/2006/relationships"><Relationship Id="rId9" Type="http://schemas.openxmlformats.org/officeDocument/2006/relationships/image" Target="../media/image77.png"/><Relationship Id="rId8" Type="http://schemas.openxmlformats.org/officeDocument/2006/relationships/image" Target="../media/image271.png"/><Relationship Id="rId7" Type="http://schemas.openxmlformats.org/officeDocument/2006/relationships/image" Target="../media/image264.png"/><Relationship Id="rId6" Type="http://schemas.openxmlformats.org/officeDocument/2006/relationships/image" Target="../media/image108.png"/><Relationship Id="rId5" Type="http://schemas.openxmlformats.org/officeDocument/2006/relationships/image" Target="../media/image243.png"/><Relationship Id="rId4" Type="http://schemas.openxmlformats.org/officeDocument/2006/relationships/image" Target="../media/image151.png"/><Relationship Id="rId3" Type="http://schemas.openxmlformats.org/officeDocument/2006/relationships/image" Target="../media/image154.png"/><Relationship Id="rId2" Type="http://schemas.openxmlformats.org/officeDocument/2006/relationships/image" Target="../media/image149.png"/><Relationship Id="rId17" Type="http://schemas.openxmlformats.org/officeDocument/2006/relationships/slideLayout" Target="../slideLayouts/slideLayout5.xml"/><Relationship Id="rId16" Type="http://schemas.openxmlformats.org/officeDocument/2006/relationships/image" Target="../media/image277.png"/><Relationship Id="rId15" Type="http://schemas.openxmlformats.org/officeDocument/2006/relationships/image" Target="../media/image276.png"/><Relationship Id="rId14" Type="http://schemas.openxmlformats.org/officeDocument/2006/relationships/image" Target="../media/image275.png"/><Relationship Id="rId13" Type="http://schemas.openxmlformats.org/officeDocument/2006/relationships/image" Target="../media/image266.png"/><Relationship Id="rId12" Type="http://schemas.openxmlformats.org/officeDocument/2006/relationships/image" Target="../media/image274.png"/><Relationship Id="rId11" Type="http://schemas.openxmlformats.org/officeDocument/2006/relationships/image" Target="../media/image273.png"/><Relationship Id="rId10" Type="http://schemas.openxmlformats.org/officeDocument/2006/relationships/image" Target="../media/image272.png"/><Relationship Id="rId1" Type="http://schemas.openxmlformats.org/officeDocument/2006/relationships/image" Target="../media/image26.png"/></Relationships>
</file>

<file path=ppt/slides/_rels/slide7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145.png"/><Relationship Id="rId7" Type="http://schemas.openxmlformats.org/officeDocument/2006/relationships/image" Target="../media/image278.png"/><Relationship Id="rId6" Type="http://schemas.openxmlformats.org/officeDocument/2006/relationships/image" Target="../media/image108.png"/><Relationship Id="rId5" Type="http://schemas.openxmlformats.org/officeDocument/2006/relationships/image" Target="../media/image243.png"/><Relationship Id="rId4" Type="http://schemas.openxmlformats.org/officeDocument/2006/relationships/image" Target="../media/image151.png"/><Relationship Id="rId3" Type="http://schemas.openxmlformats.org/officeDocument/2006/relationships/image" Target="../media/image154.png"/><Relationship Id="rId2" Type="http://schemas.openxmlformats.org/officeDocument/2006/relationships/image" Target="../media/image149.png"/><Relationship Id="rId1" Type="http://schemas.openxmlformats.org/officeDocument/2006/relationships/image" Target="../media/image26.png"/></Relationships>
</file>

<file path=ppt/slides/_rels/slide7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0.png"/><Relationship Id="rId8" Type="http://schemas.openxmlformats.org/officeDocument/2006/relationships/image" Target="../media/image279.png"/><Relationship Id="rId7" Type="http://schemas.openxmlformats.org/officeDocument/2006/relationships/image" Target="../media/image145.png"/><Relationship Id="rId6" Type="http://schemas.openxmlformats.org/officeDocument/2006/relationships/image" Target="../media/image278.png"/><Relationship Id="rId5" Type="http://schemas.openxmlformats.org/officeDocument/2006/relationships/image" Target="../media/image108.png"/><Relationship Id="rId4" Type="http://schemas.openxmlformats.org/officeDocument/2006/relationships/image" Target="../media/image243.png"/><Relationship Id="rId3" Type="http://schemas.openxmlformats.org/officeDocument/2006/relationships/image" Target="../media/image151.png"/><Relationship Id="rId2" Type="http://schemas.openxmlformats.org/officeDocument/2006/relationships/image" Target="../media/image154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20.png"/><Relationship Id="rId11" Type="http://schemas.openxmlformats.org/officeDocument/2006/relationships/image" Target="../media/image281.png"/><Relationship Id="rId10" Type="http://schemas.openxmlformats.org/officeDocument/2006/relationships/image" Target="../media/image276.png"/><Relationship Id="rId1" Type="http://schemas.openxmlformats.org/officeDocument/2006/relationships/image" Target="../media/image149.png"/></Relationships>
</file>

<file path=ppt/slides/_rels/slide7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4.png"/><Relationship Id="rId8" Type="http://schemas.openxmlformats.org/officeDocument/2006/relationships/image" Target="../media/image283.png"/><Relationship Id="rId7" Type="http://schemas.openxmlformats.org/officeDocument/2006/relationships/image" Target="../media/image282.png"/><Relationship Id="rId6" Type="http://schemas.openxmlformats.org/officeDocument/2006/relationships/image" Target="../media/image235.png"/><Relationship Id="rId5" Type="http://schemas.openxmlformats.org/officeDocument/2006/relationships/image" Target="../media/image108.png"/><Relationship Id="rId4" Type="http://schemas.openxmlformats.org/officeDocument/2006/relationships/image" Target="../media/image243.png"/><Relationship Id="rId3" Type="http://schemas.openxmlformats.org/officeDocument/2006/relationships/image" Target="../media/image151.png"/><Relationship Id="rId2" Type="http://schemas.openxmlformats.org/officeDocument/2006/relationships/image" Target="../media/image154.png"/><Relationship Id="rId17" Type="http://schemas.openxmlformats.org/officeDocument/2006/relationships/slideLayout" Target="../slideLayouts/slideLayout5.xml"/><Relationship Id="rId16" Type="http://schemas.openxmlformats.org/officeDocument/2006/relationships/image" Target="../media/image20.png"/><Relationship Id="rId15" Type="http://schemas.openxmlformats.org/officeDocument/2006/relationships/image" Target="../media/image281.png"/><Relationship Id="rId14" Type="http://schemas.openxmlformats.org/officeDocument/2006/relationships/image" Target="../media/image286.png"/><Relationship Id="rId13" Type="http://schemas.openxmlformats.org/officeDocument/2006/relationships/image" Target="../media/image77.png"/><Relationship Id="rId12" Type="http://schemas.openxmlformats.org/officeDocument/2006/relationships/image" Target="../media/image249.png"/><Relationship Id="rId11" Type="http://schemas.openxmlformats.org/officeDocument/2006/relationships/image" Target="../media/image145.png"/><Relationship Id="rId10" Type="http://schemas.openxmlformats.org/officeDocument/2006/relationships/image" Target="../media/image285.png"/><Relationship Id="rId1" Type="http://schemas.openxmlformats.org/officeDocument/2006/relationships/image" Target="../media/image149.png"/></Relationships>
</file>

<file path=ppt/slides/_rels/slide7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4.png"/><Relationship Id="rId8" Type="http://schemas.openxmlformats.org/officeDocument/2006/relationships/image" Target="../media/image283.png"/><Relationship Id="rId7" Type="http://schemas.openxmlformats.org/officeDocument/2006/relationships/image" Target="../media/image282.png"/><Relationship Id="rId6" Type="http://schemas.openxmlformats.org/officeDocument/2006/relationships/image" Target="../media/image235.png"/><Relationship Id="rId5" Type="http://schemas.openxmlformats.org/officeDocument/2006/relationships/image" Target="../media/image108.png"/><Relationship Id="rId4" Type="http://schemas.openxmlformats.org/officeDocument/2006/relationships/image" Target="../media/image243.png"/><Relationship Id="rId3" Type="http://schemas.openxmlformats.org/officeDocument/2006/relationships/image" Target="../media/image151.png"/><Relationship Id="rId2" Type="http://schemas.openxmlformats.org/officeDocument/2006/relationships/image" Target="../media/image154.png"/><Relationship Id="rId17" Type="http://schemas.openxmlformats.org/officeDocument/2006/relationships/slideLayout" Target="../slideLayouts/slideLayout5.xml"/><Relationship Id="rId16" Type="http://schemas.openxmlformats.org/officeDocument/2006/relationships/image" Target="../media/image20.png"/><Relationship Id="rId15" Type="http://schemas.openxmlformats.org/officeDocument/2006/relationships/image" Target="../media/image281.png"/><Relationship Id="rId14" Type="http://schemas.openxmlformats.org/officeDocument/2006/relationships/image" Target="../media/image286.png"/><Relationship Id="rId13" Type="http://schemas.openxmlformats.org/officeDocument/2006/relationships/image" Target="../media/image77.png"/><Relationship Id="rId12" Type="http://schemas.openxmlformats.org/officeDocument/2006/relationships/image" Target="../media/image249.png"/><Relationship Id="rId11" Type="http://schemas.openxmlformats.org/officeDocument/2006/relationships/image" Target="../media/image145.png"/><Relationship Id="rId10" Type="http://schemas.openxmlformats.org/officeDocument/2006/relationships/image" Target="../media/image285.png"/><Relationship Id="rId1" Type="http://schemas.openxmlformats.org/officeDocument/2006/relationships/image" Target="../media/image149.png"/></Relationships>
</file>

<file path=ppt/slides/_rels/slide7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4.png"/><Relationship Id="rId8" Type="http://schemas.openxmlformats.org/officeDocument/2006/relationships/image" Target="../media/image283.png"/><Relationship Id="rId7" Type="http://schemas.openxmlformats.org/officeDocument/2006/relationships/image" Target="../media/image282.png"/><Relationship Id="rId6" Type="http://schemas.openxmlformats.org/officeDocument/2006/relationships/image" Target="../media/image235.png"/><Relationship Id="rId5" Type="http://schemas.openxmlformats.org/officeDocument/2006/relationships/image" Target="../media/image108.png"/><Relationship Id="rId4" Type="http://schemas.openxmlformats.org/officeDocument/2006/relationships/image" Target="../media/image243.png"/><Relationship Id="rId3" Type="http://schemas.openxmlformats.org/officeDocument/2006/relationships/image" Target="../media/image151.png"/><Relationship Id="rId2" Type="http://schemas.openxmlformats.org/officeDocument/2006/relationships/image" Target="../media/image154.png"/><Relationship Id="rId17" Type="http://schemas.openxmlformats.org/officeDocument/2006/relationships/slideLayout" Target="../slideLayouts/slideLayout5.xml"/><Relationship Id="rId16" Type="http://schemas.openxmlformats.org/officeDocument/2006/relationships/image" Target="../media/image20.png"/><Relationship Id="rId15" Type="http://schemas.openxmlformats.org/officeDocument/2006/relationships/image" Target="../media/image281.png"/><Relationship Id="rId14" Type="http://schemas.openxmlformats.org/officeDocument/2006/relationships/image" Target="../media/image286.png"/><Relationship Id="rId13" Type="http://schemas.openxmlformats.org/officeDocument/2006/relationships/image" Target="../media/image77.png"/><Relationship Id="rId12" Type="http://schemas.openxmlformats.org/officeDocument/2006/relationships/image" Target="../media/image249.png"/><Relationship Id="rId11" Type="http://schemas.openxmlformats.org/officeDocument/2006/relationships/image" Target="../media/image145.png"/><Relationship Id="rId10" Type="http://schemas.openxmlformats.org/officeDocument/2006/relationships/image" Target="../media/image285.png"/><Relationship Id="rId1" Type="http://schemas.openxmlformats.org/officeDocument/2006/relationships/image" Target="../media/image149.png"/></Relationships>
</file>

<file path=ppt/slides/_rels/slide7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4.png"/><Relationship Id="rId8" Type="http://schemas.openxmlformats.org/officeDocument/2006/relationships/image" Target="../media/image283.png"/><Relationship Id="rId7" Type="http://schemas.openxmlformats.org/officeDocument/2006/relationships/image" Target="../media/image282.png"/><Relationship Id="rId6" Type="http://schemas.openxmlformats.org/officeDocument/2006/relationships/image" Target="../media/image235.png"/><Relationship Id="rId5" Type="http://schemas.openxmlformats.org/officeDocument/2006/relationships/image" Target="../media/image108.png"/><Relationship Id="rId4" Type="http://schemas.openxmlformats.org/officeDocument/2006/relationships/image" Target="../media/image243.png"/><Relationship Id="rId3" Type="http://schemas.openxmlformats.org/officeDocument/2006/relationships/image" Target="../media/image151.png"/><Relationship Id="rId22" Type="http://schemas.openxmlformats.org/officeDocument/2006/relationships/slideLayout" Target="../slideLayouts/slideLayout5.xml"/><Relationship Id="rId21" Type="http://schemas.openxmlformats.org/officeDocument/2006/relationships/image" Target="../media/image30.png"/><Relationship Id="rId20" Type="http://schemas.openxmlformats.org/officeDocument/2006/relationships/image" Target="../media/image20.png"/><Relationship Id="rId2" Type="http://schemas.openxmlformats.org/officeDocument/2006/relationships/image" Target="../media/image154.png"/><Relationship Id="rId19" Type="http://schemas.openxmlformats.org/officeDocument/2006/relationships/image" Target="../media/image287.png"/><Relationship Id="rId18" Type="http://schemas.openxmlformats.org/officeDocument/2006/relationships/image" Target="../media/image228.png"/><Relationship Id="rId17" Type="http://schemas.openxmlformats.org/officeDocument/2006/relationships/image" Target="../media/image227.png"/><Relationship Id="rId16" Type="http://schemas.openxmlformats.org/officeDocument/2006/relationships/image" Target="../media/image226.png"/><Relationship Id="rId15" Type="http://schemas.openxmlformats.org/officeDocument/2006/relationships/image" Target="../media/image281.png"/><Relationship Id="rId14" Type="http://schemas.openxmlformats.org/officeDocument/2006/relationships/image" Target="../media/image286.png"/><Relationship Id="rId13" Type="http://schemas.openxmlformats.org/officeDocument/2006/relationships/image" Target="../media/image77.png"/><Relationship Id="rId12" Type="http://schemas.openxmlformats.org/officeDocument/2006/relationships/image" Target="../media/image249.png"/><Relationship Id="rId11" Type="http://schemas.openxmlformats.org/officeDocument/2006/relationships/image" Target="../media/image145.png"/><Relationship Id="rId10" Type="http://schemas.openxmlformats.org/officeDocument/2006/relationships/image" Target="../media/image285.png"/><Relationship Id="rId1" Type="http://schemas.openxmlformats.org/officeDocument/2006/relationships/image" Target="../media/image149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16.png"/><Relationship Id="rId14" Type="http://schemas.openxmlformats.org/officeDocument/2006/relationships/image" Target="../media/image15.png"/><Relationship Id="rId13" Type="http://schemas.openxmlformats.org/officeDocument/2006/relationships/image" Target="../media/image14.png"/><Relationship Id="rId12" Type="http://schemas.openxmlformats.org/officeDocument/2006/relationships/image" Target="../media/image13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0.png"/><Relationship Id="rId8" Type="http://schemas.openxmlformats.org/officeDocument/2006/relationships/image" Target="../media/image289.png"/><Relationship Id="rId7" Type="http://schemas.openxmlformats.org/officeDocument/2006/relationships/image" Target="../media/image145.png"/><Relationship Id="rId6" Type="http://schemas.openxmlformats.org/officeDocument/2006/relationships/image" Target="../media/image288.png"/><Relationship Id="rId5" Type="http://schemas.openxmlformats.org/officeDocument/2006/relationships/image" Target="../media/image108.png"/><Relationship Id="rId4" Type="http://schemas.openxmlformats.org/officeDocument/2006/relationships/image" Target="../media/image243.png"/><Relationship Id="rId3" Type="http://schemas.openxmlformats.org/officeDocument/2006/relationships/image" Target="../media/image151.png"/><Relationship Id="rId2" Type="http://schemas.openxmlformats.org/officeDocument/2006/relationships/image" Target="../media/image154.png"/><Relationship Id="rId19" Type="http://schemas.openxmlformats.org/officeDocument/2006/relationships/slideLayout" Target="../slideLayouts/slideLayout5.xml"/><Relationship Id="rId18" Type="http://schemas.openxmlformats.org/officeDocument/2006/relationships/image" Target="../media/image20.png"/><Relationship Id="rId17" Type="http://schemas.openxmlformats.org/officeDocument/2006/relationships/image" Target="../media/image296.png"/><Relationship Id="rId16" Type="http://schemas.openxmlformats.org/officeDocument/2006/relationships/image" Target="../media/image295.png"/><Relationship Id="rId15" Type="http://schemas.openxmlformats.org/officeDocument/2006/relationships/image" Target="../media/image200.png"/><Relationship Id="rId14" Type="http://schemas.openxmlformats.org/officeDocument/2006/relationships/image" Target="../media/image294.png"/><Relationship Id="rId13" Type="http://schemas.openxmlformats.org/officeDocument/2006/relationships/image" Target="../media/image293.png"/><Relationship Id="rId12" Type="http://schemas.openxmlformats.org/officeDocument/2006/relationships/image" Target="../media/image292.png"/><Relationship Id="rId11" Type="http://schemas.openxmlformats.org/officeDocument/2006/relationships/image" Target="../media/image257.png"/><Relationship Id="rId10" Type="http://schemas.openxmlformats.org/officeDocument/2006/relationships/image" Target="../media/image291.png"/><Relationship Id="rId1" Type="http://schemas.openxmlformats.org/officeDocument/2006/relationships/image" Target="../media/image149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97.png"/><Relationship Id="rId1" Type="http://schemas.openxmlformats.org/officeDocument/2006/relationships/image" Target="../media/image18.png"/></Relationships>
</file>

<file path=ppt/slides/_rels/slide8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4.png"/><Relationship Id="rId8" Type="http://schemas.openxmlformats.org/officeDocument/2006/relationships/image" Target="../media/image303.png"/><Relationship Id="rId7" Type="http://schemas.openxmlformats.org/officeDocument/2006/relationships/image" Target="../media/image302.png"/><Relationship Id="rId6" Type="http://schemas.openxmlformats.org/officeDocument/2006/relationships/image" Target="../media/image57.png"/><Relationship Id="rId5" Type="http://schemas.openxmlformats.org/officeDocument/2006/relationships/image" Target="../media/image301.png"/><Relationship Id="rId4" Type="http://schemas.openxmlformats.org/officeDocument/2006/relationships/image" Target="../media/image300.png"/><Relationship Id="rId3" Type="http://schemas.openxmlformats.org/officeDocument/2006/relationships/image" Target="../media/image299.png"/><Relationship Id="rId20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19" Type="http://schemas.openxmlformats.org/officeDocument/2006/relationships/image" Target="../media/image20.png"/><Relationship Id="rId18" Type="http://schemas.openxmlformats.org/officeDocument/2006/relationships/image" Target="../media/image311.png"/><Relationship Id="rId17" Type="http://schemas.openxmlformats.org/officeDocument/2006/relationships/image" Target="../media/image310.png"/><Relationship Id="rId16" Type="http://schemas.openxmlformats.org/officeDocument/2006/relationships/image" Target="../media/image309.png"/><Relationship Id="rId15" Type="http://schemas.openxmlformats.org/officeDocument/2006/relationships/image" Target="../media/image308.png"/><Relationship Id="rId14" Type="http://schemas.openxmlformats.org/officeDocument/2006/relationships/image" Target="../media/image307.png"/><Relationship Id="rId13" Type="http://schemas.openxmlformats.org/officeDocument/2006/relationships/image" Target="../media/image76.png"/><Relationship Id="rId12" Type="http://schemas.openxmlformats.org/officeDocument/2006/relationships/image" Target="../media/image306.png"/><Relationship Id="rId11" Type="http://schemas.openxmlformats.org/officeDocument/2006/relationships/image" Target="../media/image68.png"/><Relationship Id="rId10" Type="http://schemas.openxmlformats.org/officeDocument/2006/relationships/image" Target="../media/image305.png"/><Relationship Id="rId1" Type="http://schemas.openxmlformats.org/officeDocument/2006/relationships/image" Target="../media/image298.png"/></Relationships>
</file>

<file path=ppt/slides/_rels/slide8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4.png"/><Relationship Id="rId8" Type="http://schemas.openxmlformats.org/officeDocument/2006/relationships/image" Target="../media/image303.png"/><Relationship Id="rId7" Type="http://schemas.openxmlformats.org/officeDocument/2006/relationships/image" Target="../media/image302.png"/><Relationship Id="rId6" Type="http://schemas.openxmlformats.org/officeDocument/2006/relationships/image" Target="../media/image57.png"/><Relationship Id="rId5" Type="http://schemas.openxmlformats.org/officeDocument/2006/relationships/image" Target="../media/image301.png"/><Relationship Id="rId4" Type="http://schemas.openxmlformats.org/officeDocument/2006/relationships/image" Target="../media/image300.png"/><Relationship Id="rId3" Type="http://schemas.openxmlformats.org/officeDocument/2006/relationships/image" Target="../media/image299.png"/><Relationship Id="rId29" Type="http://schemas.openxmlformats.org/officeDocument/2006/relationships/slideLayout" Target="../slideLayouts/slideLayout5.xml"/><Relationship Id="rId28" Type="http://schemas.openxmlformats.org/officeDocument/2006/relationships/image" Target="../media/image318.png"/><Relationship Id="rId27" Type="http://schemas.openxmlformats.org/officeDocument/2006/relationships/image" Target="../media/image317.png"/><Relationship Id="rId26" Type="http://schemas.openxmlformats.org/officeDocument/2006/relationships/image" Target="../media/image105.png"/><Relationship Id="rId25" Type="http://schemas.openxmlformats.org/officeDocument/2006/relationships/image" Target="../media/image316.png"/><Relationship Id="rId24" Type="http://schemas.openxmlformats.org/officeDocument/2006/relationships/image" Target="../media/image315.png"/><Relationship Id="rId23" Type="http://schemas.openxmlformats.org/officeDocument/2006/relationships/image" Target="../media/image46.png"/><Relationship Id="rId22" Type="http://schemas.openxmlformats.org/officeDocument/2006/relationships/image" Target="../media/image314.png"/><Relationship Id="rId21" Type="http://schemas.openxmlformats.org/officeDocument/2006/relationships/image" Target="../media/image313.png"/><Relationship Id="rId20" Type="http://schemas.openxmlformats.org/officeDocument/2006/relationships/image" Target="../media/image312.png"/><Relationship Id="rId2" Type="http://schemas.openxmlformats.org/officeDocument/2006/relationships/image" Target="../media/image4.png"/><Relationship Id="rId19" Type="http://schemas.openxmlformats.org/officeDocument/2006/relationships/image" Target="../media/image20.png"/><Relationship Id="rId18" Type="http://schemas.openxmlformats.org/officeDocument/2006/relationships/image" Target="../media/image311.png"/><Relationship Id="rId17" Type="http://schemas.openxmlformats.org/officeDocument/2006/relationships/image" Target="../media/image310.png"/><Relationship Id="rId16" Type="http://schemas.openxmlformats.org/officeDocument/2006/relationships/image" Target="../media/image309.png"/><Relationship Id="rId15" Type="http://schemas.openxmlformats.org/officeDocument/2006/relationships/image" Target="../media/image308.png"/><Relationship Id="rId14" Type="http://schemas.openxmlformats.org/officeDocument/2006/relationships/image" Target="../media/image307.png"/><Relationship Id="rId13" Type="http://schemas.openxmlformats.org/officeDocument/2006/relationships/image" Target="../media/image76.png"/><Relationship Id="rId12" Type="http://schemas.openxmlformats.org/officeDocument/2006/relationships/image" Target="../media/image306.png"/><Relationship Id="rId11" Type="http://schemas.openxmlformats.org/officeDocument/2006/relationships/image" Target="../media/image68.png"/><Relationship Id="rId10" Type="http://schemas.openxmlformats.org/officeDocument/2006/relationships/image" Target="../media/image305.png"/><Relationship Id="rId1" Type="http://schemas.openxmlformats.org/officeDocument/2006/relationships/image" Target="../media/image298.png"/></Relationships>
</file>

<file path=ppt/slides/_rels/slide8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4.png"/><Relationship Id="rId8" Type="http://schemas.openxmlformats.org/officeDocument/2006/relationships/image" Target="../media/image303.png"/><Relationship Id="rId7" Type="http://schemas.openxmlformats.org/officeDocument/2006/relationships/image" Target="../media/image302.png"/><Relationship Id="rId6" Type="http://schemas.openxmlformats.org/officeDocument/2006/relationships/image" Target="../media/image57.png"/><Relationship Id="rId5" Type="http://schemas.openxmlformats.org/officeDocument/2006/relationships/image" Target="../media/image301.png"/><Relationship Id="rId4" Type="http://schemas.openxmlformats.org/officeDocument/2006/relationships/image" Target="../media/image300.png"/><Relationship Id="rId3" Type="http://schemas.openxmlformats.org/officeDocument/2006/relationships/image" Target="../media/image299.png"/><Relationship Id="rId2" Type="http://schemas.openxmlformats.org/officeDocument/2006/relationships/image" Target="../media/image4.png"/><Relationship Id="rId18" Type="http://schemas.openxmlformats.org/officeDocument/2006/relationships/slideLayout" Target="../slideLayouts/slideLayout5.xml"/><Relationship Id="rId17" Type="http://schemas.openxmlformats.org/officeDocument/2006/relationships/image" Target="../media/image20.png"/><Relationship Id="rId16" Type="http://schemas.openxmlformats.org/officeDocument/2006/relationships/image" Target="../media/image319.png"/><Relationship Id="rId15" Type="http://schemas.openxmlformats.org/officeDocument/2006/relationships/image" Target="../media/image308.png"/><Relationship Id="rId14" Type="http://schemas.openxmlformats.org/officeDocument/2006/relationships/image" Target="../media/image307.png"/><Relationship Id="rId13" Type="http://schemas.openxmlformats.org/officeDocument/2006/relationships/image" Target="../media/image76.png"/><Relationship Id="rId12" Type="http://schemas.openxmlformats.org/officeDocument/2006/relationships/image" Target="../media/image306.png"/><Relationship Id="rId11" Type="http://schemas.openxmlformats.org/officeDocument/2006/relationships/image" Target="../media/image68.png"/><Relationship Id="rId10" Type="http://schemas.openxmlformats.org/officeDocument/2006/relationships/image" Target="../media/image305.png"/><Relationship Id="rId1" Type="http://schemas.openxmlformats.org/officeDocument/2006/relationships/image" Target="../media/image298.png"/></Relationships>
</file>

<file path=ppt/slides/_rels/slide8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4.png"/><Relationship Id="rId8" Type="http://schemas.openxmlformats.org/officeDocument/2006/relationships/image" Target="../media/image303.png"/><Relationship Id="rId7" Type="http://schemas.openxmlformats.org/officeDocument/2006/relationships/image" Target="../media/image302.png"/><Relationship Id="rId6" Type="http://schemas.openxmlformats.org/officeDocument/2006/relationships/image" Target="../media/image57.png"/><Relationship Id="rId5" Type="http://schemas.openxmlformats.org/officeDocument/2006/relationships/image" Target="../media/image301.png"/><Relationship Id="rId4" Type="http://schemas.openxmlformats.org/officeDocument/2006/relationships/image" Target="../media/image300.png"/><Relationship Id="rId3" Type="http://schemas.openxmlformats.org/officeDocument/2006/relationships/image" Target="../media/image299.png"/><Relationship Id="rId22" Type="http://schemas.openxmlformats.org/officeDocument/2006/relationships/slideLayout" Target="../slideLayouts/slideLayout5.xml"/><Relationship Id="rId21" Type="http://schemas.openxmlformats.org/officeDocument/2006/relationships/image" Target="../media/image322.png"/><Relationship Id="rId20" Type="http://schemas.openxmlformats.org/officeDocument/2006/relationships/image" Target="../media/image42.png"/><Relationship Id="rId2" Type="http://schemas.openxmlformats.org/officeDocument/2006/relationships/image" Target="../media/image4.png"/><Relationship Id="rId19" Type="http://schemas.openxmlformats.org/officeDocument/2006/relationships/image" Target="../media/image321.png"/><Relationship Id="rId18" Type="http://schemas.openxmlformats.org/officeDocument/2006/relationships/image" Target="../media/image320.png"/><Relationship Id="rId17" Type="http://schemas.openxmlformats.org/officeDocument/2006/relationships/image" Target="../media/image20.png"/><Relationship Id="rId16" Type="http://schemas.openxmlformats.org/officeDocument/2006/relationships/image" Target="../media/image319.png"/><Relationship Id="rId15" Type="http://schemas.openxmlformats.org/officeDocument/2006/relationships/image" Target="../media/image308.png"/><Relationship Id="rId14" Type="http://schemas.openxmlformats.org/officeDocument/2006/relationships/image" Target="../media/image307.png"/><Relationship Id="rId13" Type="http://schemas.openxmlformats.org/officeDocument/2006/relationships/image" Target="../media/image76.png"/><Relationship Id="rId12" Type="http://schemas.openxmlformats.org/officeDocument/2006/relationships/image" Target="../media/image306.png"/><Relationship Id="rId11" Type="http://schemas.openxmlformats.org/officeDocument/2006/relationships/image" Target="../media/image68.png"/><Relationship Id="rId10" Type="http://schemas.openxmlformats.org/officeDocument/2006/relationships/image" Target="../media/image305.png"/><Relationship Id="rId1" Type="http://schemas.openxmlformats.org/officeDocument/2006/relationships/image" Target="../media/image298.png"/></Relationships>
</file>

<file path=ppt/slides/_rels/slide8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195.png"/><Relationship Id="rId4" Type="http://schemas.openxmlformats.org/officeDocument/2006/relationships/image" Target="../media/image325.png"/><Relationship Id="rId3" Type="http://schemas.openxmlformats.org/officeDocument/2006/relationships/image" Target="../media/image324.png"/><Relationship Id="rId2" Type="http://schemas.openxmlformats.org/officeDocument/2006/relationships/image" Target="../media/image323.png"/><Relationship Id="rId1" Type="http://schemas.openxmlformats.org/officeDocument/2006/relationships/image" Target="../media/image298.png"/></Relationships>
</file>

<file path=ppt/slides/_rels/slide8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8.png"/><Relationship Id="rId8" Type="http://schemas.openxmlformats.org/officeDocument/2006/relationships/image" Target="../media/image327.png"/><Relationship Id="rId7" Type="http://schemas.openxmlformats.org/officeDocument/2006/relationships/image" Target="../media/image326.png"/><Relationship Id="rId6" Type="http://schemas.openxmlformats.org/officeDocument/2006/relationships/image" Target="../media/image92.png"/><Relationship Id="rId5" Type="http://schemas.openxmlformats.org/officeDocument/2006/relationships/image" Target="../media/image195.png"/><Relationship Id="rId4" Type="http://schemas.openxmlformats.org/officeDocument/2006/relationships/image" Target="../media/image325.png"/><Relationship Id="rId3" Type="http://schemas.openxmlformats.org/officeDocument/2006/relationships/image" Target="../media/image324.png"/><Relationship Id="rId2" Type="http://schemas.openxmlformats.org/officeDocument/2006/relationships/image" Target="../media/image323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329.png"/><Relationship Id="rId10" Type="http://schemas.openxmlformats.org/officeDocument/2006/relationships/image" Target="../media/image104.png"/><Relationship Id="rId1" Type="http://schemas.openxmlformats.org/officeDocument/2006/relationships/image" Target="../media/image298.png"/></Relationships>
</file>

<file path=ppt/slides/_rels/slide8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8.png"/><Relationship Id="rId8" Type="http://schemas.openxmlformats.org/officeDocument/2006/relationships/image" Target="../media/image327.png"/><Relationship Id="rId7" Type="http://schemas.openxmlformats.org/officeDocument/2006/relationships/image" Target="../media/image326.png"/><Relationship Id="rId6" Type="http://schemas.openxmlformats.org/officeDocument/2006/relationships/image" Target="../media/image92.png"/><Relationship Id="rId5" Type="http://schemas.openxmlformats.org/officeDocument/2006/relationships/image" Target="../media/image195.png"/><Relationship Id="rId4" Type="http://schemas.openxmlformats.org/officeDocument/2006/relationships/image" Target="../media/image325.png"/><Relationship Id="rId3" Type="http://schemas.openxmlformats.org/officeDocument/2006/relationships/image" Target="../media/image324.png"/><Relationship Id="rId2" Type="http://schemas.openxmlformats.org/officeDocument/2006/relationships/image" Target="../media/image323.png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332.png"/><Relationship Id="rId14" Type="http://schemas.openxmlformats.org/officeDocument/2006/relationships/image" Target="../media/image331.png"/><Relationship Id="rId13" Type="http://schemas.openxmlformats.org/officeDocument/2006/relationships/image" Target="../media/image228.png"/><Relationship Id="rId12" Type="http://schemas.openxmlformats.org/officeDocument/2006/relationships/image" Target="../media/image330.png"/><Relationship Id="rId11" Type="http://schemas.openxmlformats.org/officeDocument/2006/relationships/image" Target="../media/image329.png"/><Relationship Id="rId10" Type="http://schemas.openxmlformats.org/officeDocument/2006/relationships/image" Target="../media/image104.png"/><Relationship Id="rId1" Type="http://schemas.openxmlformats.org/officeDocument/2006/relationships/image" Target="../media/image298.png"/></Relationships>
</file>

<file path=ppt/slides/_rels/slide8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8.png"/><Relationship Id="rId8" Type="http://schemas.openxmlformats.org/officeDocument/2006/relationships/image" Target="../media/image327.png"/><Relationship Id="rId7" Type="http://schemas.openxmlformats.org/officeDocument/2006/relationships/image" Target="../media/image326.png"/><Relationship Id="rId6" Type="http://schemas.openxmlformats.org/officeDocument/2006/relationships/image" Target="../media/image92.png"/><Relationship Id="rId5" Type="http://schemas.openxmlformats.org/officeDocument/2006/relationships/image" Target="../media/image195.png"/><Relationship Id="rId4" Type="http://schemas.openxmlformats.org/officeDocument/2006/relationships/image" Target="../media/image325.png"/><Relationship Id="rId3" Type="http://schemas.openxmlformats.org/officeDocument/2006/relationships/image" Target="../media/image324.png"/><Relationship Id="rId2" Type="http://schemas.openxmlformats.org/officeDocument/2006/relationships/image" Target="../media/image323.png"/><Relationship Id="rId18" Type="http://schemas.openxmlformats.org/officeDocument/2006/relationships/slideLayout" Target="../slideLayouts/slideLayout5.xml"/><Relationship Id="rId17" Type="http://schemas.openxmlformats.org/officeDocument/2006/relationships/image" Target="../media/image30.png"/><Relationship Id="rId16" Type="http://schemas.openxmlformats.org/officeDocument/2006/relationships/image" Target="../media/image20.png"/><Relationship Id="rId15" Type="http://schemas.openxmlformats.org/officeDocument/2006/relationships/image" Target="../media/image332.png"/><Relationship Id="rId14" Type="http://schemas.openxmlformats.org/officeDocument/2006/relationships/image" Target="../media/image331.png"/><Relationship Id="rId13" Type="http://schemas.openxmlformats.org/officeDocument/2006/relationships/image" Target="../media/image228.png"/><Relationship Id="rId12" Type="http://schemas.openxmlformats.org/officeDocument/2006/relationships/image" Target="../media/image330.png"/><Relationship Id="rId11" Type="http://schemas.openxmlformats.org/officeDocument/2006/relationships/image" Target="../media/image329.png"/><Relationship Id="rId10" Type="http://schemas.openxmlformats.org/officeDocument/2006/relationships/image" Target="../media/image104.png"/><Relationship Id="rId1" Type="http://schemas.openxmlformats.org/officeDocument/2006/relationships/image" Target="../media/image298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7" Type="http://schemas.openxmlformats.org/officeDocument/2006/relationships/slideLayout" Target="../slideLayouts/slideLayout5.xml"/><Relationship Id="rId16" Type="http://schemas.openxmlformats.org/officeDocument/2006/relationships/image" Target="../media/image17.png"/><Relationship Id="rId15" Type="http://schemas.openxmlformats.org/officeDocument/2006/relationships/image" Target="../media/image16.png"/><Relationship Id="rId14" Type="http://schemas.openxmlformats.org/officeDocument/2006/relationships/image" Target="../media/image15.png"/><Relationship Id="rId13" Type="http://schemas.openxmlformats.org/officeDocument/2006/relationships/image" Target="../media/image14.png"/><Relationship Id="rId12" Type="http://schemas.openxmlformats.org/officeDocument/2006/relationships/image" Target="../media/image13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9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8.png"/><Relationship Id="rId8" Type="http://schemas.openxmlformats.org/officeDocument/2006/relationships/image" Target="../media/image327.png"/><Relationship Id="rId7" Type="http://schemas.openxmlformats.org/officeDocument/2006/relationships/image" Target="../media/image326.png"/><Relationship Id="rId6" Type="http://schemas.openxmlformats.org/officeDocument/2006/relationships/image" Target="../media/image92.png"/><Relationship Id="rId5" Type="http://schemas.openxmlformats.org/officeDocument/2006/relationships/image" Target="../media/image195.png"/><Relationship Id="rId4" Type="http://schemas.openxmlformats.org/officeDocument/2006/relationships/image" Target="../media/image325.png"/><Relationship Id="rId3" Type="http://schemas.openxmlformats.org/officeDocument/2006/relationships/image" Target="../media/image324.png"/><Relationship Id="rId25" Type="http://schemas.openxmlformats.org/officeDocument/2006/relationships/slideLayout" Target="../slideLayouts/slideLayout5.xml"/><Relationship Id="rId24" Type="http://schemas.openxmlformats.org/officeDocument/2006/relationships/image" Target="../media/image30.png"/><Relationship Id="rId23" Type="http://schemas.openxmlformats.org/officeDocument/2006/relationships/image" Target="../media/image20.png"/><Relationship Id="rId22" Type="http://schemas.openxmlformats.org/officeDocument/2006/relationships/image" Target="../media/image339.png"/><Relationship Id="rId21" Type="http://schemas.openxmlformats.org/officeDocument/2006/relationships/image" Target="../media/image338.png"/><Relationship Id="rId20" Type="http://schemas.openxmlformats.org/officeDocument/2006/relationships/image" Target="../media/image337.png"/><Relationship Id="rId2" Type="http://schemas.openxmlformats.org/officeDocument/2006/relationships/image" Target="../media/image323.png"/><Relationship Id="rId19" Type="http://schemas.openxmlformats.org/officeDocument/2006/relationships/image" Target="../media/image336.png"/><Relationship Id="rId18" Type="http://schemas.openxmlformats.org/officeDocument/2006/relationships/image" Target="../media/image335.png"/><Relationship Id="rId17" Type="http://schemas.openxmlformats.org/officeDocument/2006/relationships/image" Target="../media/image334.png"/><Relationship Id="rId16" Type="http://schemas.openxmlformats.org/officeDocument/2006/relationships/image" Target="../media/image333.png"/><Relationship Id="rId15" Type="http://schemas.openxmlformats.org/officeDocument/2006/relationships/image" Target="../media/image332.png"/><Relationship Id="rId14" Type="http://schemas.openxmlformats.org/officeDocument/2006/relationships/image" Target="../media/image331.png"/><Relationship Id="rId13" Type="http://schemas.openxmlformats.org/officeDocument/2006/relationships/image" Target="../media/image228.png"/><Relationship Id="rId12" Type="http://schemas.openxmlformats.org/officeDocument/2006/relationships/image" Target="../media/image330.png"/><Relationship Id="rId11" Type="http://schemas.openxmlformats.org/officeDocument/2006/relationships/image" Target="../media/image329.png"/><Relationship Id="rId10" Type="http://schemas.openxmlformats.org/officeDocument/2006/relationships/image" Target="../media/image104.png"/><Relationship Id="rId1" Type="http://schemas.openxmlformats.org/officeDocument/2006/relationships/image" Target="../media/image298.png"/></Relationships>
</file>

<file path=ppt/slides/_rels/slide9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46.png"/><Relationship Id="rId8" Type="http://schemas.openxmlformats.org/officeDocument/2006/relationships/image" Target="../media/image345.png"/><Relationship Id="rId7" Type="http://schemas.openxmlformats.org/officeDocument/2006/relationships/image" Target="../media/image344.png"/><Relationship Id="rId6" Type="http://schemas.openxmlformats.org/officeDocument/2006/relationships/image" Target="../media/image343.png"/><Relationship Id="rId5" Type="http://schemas.openxmlformats.org/officeDocument/2006/relationships/image" Target="../media/image46.png"/><Relationship Id="rId4" Type="http://schemas.openxmlformats.org/officeDocument/2006/relationships/image" Target="../media/image342.png"/><Relationship Id="rId3" Type="http://schemas.openxmlformats.org/officeDocument/2006/relationships/image" Target="../media/image341.png"/><Relationship Id="rId2" Type="http://schemas.openxmlformats.org/officeDocument/2006/relationships/image" Target="../media/image4.png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20.png"/><Relationship Id="rId14" Type="http://schemas.openxmlformats.org/officeDocument/2006/relationships/image" Target="../media/image200.png"/><Relationship Id="rId13" Type="http://schemas.openxmlformats.org/officeDocument/2006/relationships/image" Target="../media/image45.png"/><Relationship Id="rId12" Type="http://schemas.openxmlformats.org/officeDocument/2006/relationships/image" Target="../media/image44.png"/><Relationship Id="rId11" Type="http://schemas.openxmlformats.org/officeDocument/2006/relationships/image" Target="../media/image347.png"/><Relationship Id="rId10" Type="http://schemas.openxmlformats.org/officeDocument/2006/relationships/image" Target="../media/image35.png"/><Relationship Id="rId1" Type="http://schemas.openxmlformats.org/officeDocument/2006/relationships/image" Target="../media/image340.png"/></Relationships>
</file>

<file path=ppt/slides/_rels/slide9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46.png"/><Relationship Id="rId8" Type="http://schemas.openxmlformats.org/officeDocument/2006/relationships/image" Target="../media/image345.png"/><Relationship Id="rId7" Type="http://schemas.openxmlformats.org/officeDocument/2006/relationships/image" Target="../media/image344.png"/><Relationship Id="rId6" Type="http://schemas.openxmlformats.org/officeDocument/2006/relationships/image" Target="../media/image343.png"/><Relationship Id="rId5" Type="http://schemas.openxmlformats.org/officeDocument/2006/relationships/image" Target="../media/image46.png"/><Relationship Id="rId4" Type="http://schemas.openxmlformats.org/officeDocument/2006/relationships/image" Target="../media/image342.png"/><Relationship Id="rId3" Type="http://schemas.openxmlformats.org/officeDocument/2006/relationships/image" Target="../media/image341.png"/><Relationship Id="rId23" Type="http://schemas.openxmlformats.org/officeDocument/2006/relationships/slideLayout" Target="../slideLayouts/slideLayout5.xml"/><Relationship Id="rId22" Type="http://schemas.openxmlformats.org/officeDocument/2006/relationships/image" Target="../media/image30.png"/><Relationship Id="rId21" Type="http://schemas.openxmlformats.org/officeDocument/2006/relationships/image" Target="../media/image20.png"/><Relationship Id="rId20" Type="http://schemas.openxmlformats.org/officeDocument/2006/relationships/image" Target="../media/image352.png"/><Relationship Id="rId2" Type="http://schemas.openxmlformats.org/officeDocument/2006/relationships/image" Target="../media/image4.png"/><Relationship Id="rId19" Type="http://schemas.openxmlformats.org/officeDocument/2006/relationships/image" Target="../media/image351.png"/><Relationship Id="rId18" Type="http://schemas.openxmlformats.org/officeDocument/2006/relationships/image" Target="../media/image350.png"/><Relationship Id="rId17" Type="http://schemas.openxmlformats.org/officeDocument/2006/relationships/image" Target="../media/image349.png"/><Relationship Id="rId16" Type="http://schemas.openxmlformats.org/officeDocument/2006/relationships/image" Target="../media/image81.png"/><Relationship Id="rId15" Type="http://schemas.openxmlformats.org/officeDocument/2006/relationships/image" Target="../media/image348.png"/><Relationship Id="rId14" Type="http://schemas.openxmlformats.org/officeDocument/2006/relationships/image" Target="../media/image200.png"/><Relationship Id="rId13" Type="http://schemas.openxmlformats.org/officeDocument/2006/relationships/image" Target="../media/image45.png"/><Relationship Id="rId12" Type="http://schemas.openxmlformats.org/officeDocument/2006/relationships/image" Target="../media/image44.png"/><Relationship Id="rId11" Type="http://schemas.openxmlformats.org/officeDocument/2006/relationships/image" Target="../media/image347.png"/><Relationship Id="rId10" Type="http://schemas.openxmlformats.org/officeDocument/2006/relationships/image" Target="../media/image35.png"/><Relationship Id="rId1" Type="http://schemas.openxmlformats.org/officeDocument/2006/relationships/image" Target="../media/image340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53.pn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54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55.png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56.png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715126" y="2742945"/>
            <a:ext cx="2769235" cy="306324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81000" y="1828800"/>
            <a:ext cx="87636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/>
              <a:t>Strings, IO, New Methods and  API Enhancements</a:t>
            </a:r>
            <a:endParaRPr lang="en-US" sz="32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56844" y="549911"/>
            <a:ext cx="8487410" cy="3345179"/>
            <a:chOff x="656844" y="549911"/>
            <a:chExt cx="8487410" cy="3345179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106168" y="549911"/>
              <a:ext cx="7037832" cy="295666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844" y="3344925"/>
              <a:ext cx="3219577" cy="550163"/>
            </a:xfrm>
            <a:prstGeom prst="rect">
              <a:avLst/>
            </a:prstGeom>
          </p:spPr>
        </p:pic>
      </p:grp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857250"/>
            <a:ext cx="3476625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9794" y="2299334"/>
            <a:ext cx="1032986" cy="28638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FFFFFF"/>
                </a:solidFill>
              </a:rPr>
              <a:t>De</a:t>
            </a:r>
            <a:r>
              <a:rPr spc="-35" dirty="0">
                <a:solidFill>
                  <a:srgbClr val="FFFFFF"/>
                </a:solidFill>
              </a:rPr>
              <a:t>m</a:t>
            </a:r>
            <a:r>
              <a:rPr spc="114" dirty="0">
                <a:solidFill>
                  <a:srgbClr val="FFFFFF"/>
                </a:solidFill>
              </a:rPr>
              <a:t>o</a:t>
            </a:r>
            <a:endParaRPr spc="114"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57600" y="990600"/>
            <a:ext cx="5156835" cy="45567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1. Creating a Completed CompletableFuture</a:t>
            </a:r>
            <a:endParaRPr dirty="0">
              <a:solidFill>
                <a:srgbClr val="2A9FBC"/>
              </a:solidFill>
              <a:latin typeface="Verdana" panose="020B0604030504040204"/>
              <a:cs typeface="Verdana" panose="020B0604030504040204"/>
            </a:endParaRPr>
          </a:p>
          <a:p>
            <a:pPr marL="12700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2. Running a Simple Asynchronous Stage</a:t>
            </a:r>
            <a:endParaRPr dirty="0">
              <a:solidFill>
                <a:srgbClr val="2A9FBC"/>
              </a:solidFill>
              <a:latin typeface="Verdana" panose="020B0604030504040204"/>
              <a:cs typeface="Verdana" panose="020B0604030504040204"/>
            </a:endParaRPr>
          </a:p>
          <a:p>
            <a:pPr marL="12700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3. Applying a Function on the Previous Stage</a:t>
            </a:r>
            <a:endParaRPr dirty="0">
              <a:solidFill>
                <a:srgbClr val="2A9FBC"/>
              </a:solidFill>
              <a:latin typeface="Verdana" panose="020B0604030504040204"/>
              <a:cs typeface="Verdana" panose="020B0604030504040204"/>
            </a:endParaRPr>
          </a:p>
          <a:p>
            <a:pPr marL="12700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4. Asynchronously Applying a Function on a Previous Stage</a:t>
            </a:r>
            <a:endParaRPr dirty="0">
              <a:solidFill>
                <a:srgbClr val="2A9FBC"/>
              </a:solidFill>
              <a:latin typeface="Verdana" panose="020B0604030504040204"/>
              <a:cs typeface="Verdana" panose="020B0604030504040204"/>
            </a:endParaRPr>
          </a:p>
          <a:p>
            <a:pPr marL="12700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5. Asynchronously Applying a Function on  a Previous Stage Using a Custom Executor</a:t>
            </a:r>
            <a:endParaRPr dirty="0">
              <a:solidFill>
                <a:srgbClr val="2A9FBC"/>
              </a:solidFill>
              <a:latin typeface="Verdana" panose="020B0604030504040204"/>
              <a:cs typeface="Verdana" panose="020B0604030504040204"/>
            </a:endParaRPr>
          </a:p>
          <a:p>
            <a:pPr marL="12700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6. Consuming the Result of the Previous Stage</a:t>
            </a:r>
            <a:endParaRPr dirty="0">
              <a:solidFill>
                <a:srgbClr val="2A9FBC"/>
              </a:solidFill>
              <a:latin typeface="Verdana" panose="020B0604030504040204"/>
              <a:cs typeface="Verdana" panose="020B0604030504040204"/>
            </a:endParaRPr>
          </a:p>
          <a:p>
            <a:pPr marL="12700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7. Asynchronously Consuming the Result of the Previous Stage</a:t>
            </a:r>
            <a:endParaRPr dirty="0">
              <a:solidFill>
                <a:srgbClr val="2A9FBC"/>
              </a:solidFill>
              <a:latin typeface="Verdana" panose="020B0604030504040204"/>
              <a:cs typeface="Verdana" panose="020B0604030504040204"/>
            </a:endParaRPr>
          </a:p>
          <a:p>
            <a:pPr marL="12700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8. Completing a Computation Exceptionally</a:t>
            </a:r>
            <a:endParaRPr dirty="0">
              <a:solidFill>
                <a:srgbClr val="2A9FBC"/>
              </a:solidFill>
              <a:latin typeface="Verdana" panose="020B0604030504040204"/>
              <a:cs typeface="Verdana" panose="020B0604030504040204"/>
            </a:endParaRPr>
          </a:p>
          <a:p>
            <a:pPr marL="12700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9. Canceling a Computation</a:t>
            </a:r>
            <a:endParaRPr dirty="0">
              <a:solidFill>
                <a:srgbClr val="2A9FBC"/>
              </a:solidFill>
              <a:latin typeface="Verdana" panose="020B0604030504040204"/>
              <a:cs typeface="Verdana" panose="020B0604030504040204"/>
            </a:endParaRPr>
          </a:p>
          <a:p>
            <a:pPr marL="12700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lang="en-US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. Consuming the Result of Either of Two Completed Stages</a:t>
            </a:r>
            <a:endParaRPr dirty="0">
              <a:solidFill>
                <a:srgbClr val="2A9FBC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07645"/>
          </a:xfrm>
        </p:spPr>
        <p:txBody>
          <a:bodyPr/>
          <a:p>
            <a:fld id="{B6F15528-21DE-4FAA-801E-634DDDAF4B2B}" type="slidenum">
              <a:rPr sz="1350"/>
            </a:fld>
            <a:endParaRPr sz="135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857250"/>
            <a:ext cx="3476625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9794" y="2299334"/>
            <a:ext cx="1032986" cy="28638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FFFFFF"/>
                </a:solidFill>
              </a:rPr>
              <a:t>De</a:t>
            </a:r>
            <a:r>
              <a:rPr spc="-35" dirty="0">
                <a:solidFill>
                  <a:srgbClr val="FFFFFF"/>
                </a:solidFill>
              </a:rPr>
              <a:t>m</a:t>
            </a:r>
            <a:r>
              <a:rPr spc="114" dirty="0">
                <a:solidFill>
                  <a:srgbClr val="FFFFFF"/>
                </a:solidFill>
              </a:rPr>
              <a:t>o</a:t>
            </a:r>
            <a:endParaRPr spc="114"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33800" y="2362200"/>
            <a:ext cx="5156835" cy="5632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Real Life Example</a:t>
            </a:r>
            <a:endParaRPr sz="3600" dirty="0">
              <a:solidFill>
                <a:srgbClr val="2A9FBC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07645"/>
          </a:xfrm>
        </p:spPr>
        <p:txBody>
          <a:bodyPr/>
          <a:p>
            <a:fld id="{B6F15528-21DE-4FAA-801E-634DDDAF4B2B}" type="slidenum">
              <a:rPr sz="1350"/>
            </a:fld>
            <a:endParaRPr sz="135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3200"/>
              <a:t>Difference between Java 7 and Java 8</a:t>
            </a:r>
            <a:endParaRPr lang="en-US"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143000" y="1524000"/>
            <a:ext cx="7426960" cy="4229100"/>
          </a:xfrm>
          <a:prstGeom prst="rect">
            <a:avLst/>
          </a:prstGeom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812794" y="462026"/>
            <a:ext cx="1735074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40659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3276600" cy="311150"/>
            <a:chOff x="891539" y="1413002"/>
            <a:chExt cx="3276600" cy="3111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1919477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09925" y="1413002"/>
              <a:ext cx="1458214" cy="310896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891539" y="1946097"/>
            <a:ext cx="4462145" cy="311785"/>
            <a:chOff x="891539" y="1946097"/>
            <a:chExt cx="4462145" cy="31178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1946097"/>
              <a:ext cx="619506" cy="3112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5861" y="1946097"/>
              <a:ext cx="693419" cy="3112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40889" y="1946097"/>
              <a:ext cx="379984" cy="311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25877" y="1946097"/>
              <a:ext cx="800100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63875" y="1946097"/>
              <a:ext cx="994524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84370" y="1946097"/>
              <a:ext cx="455168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25747" y="1946097"/>
              <a:ext cx="544829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813426" y="1946097"/>
              <a:ext cx="539864" cy="311200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891539" y="2480182"/>
            <a:ext cx="3489325" cy="311150"/>
            <a:chOff x="891539" y="2480182"/>
            <a:chExt cx="3489325" cy="311150"/>
          </a:xfrm>
        </p:grpSpPr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1539" y="2480182"/>
              <a:ext cx="926934" cy="3108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02561" y="2480182"/>
              <a:ext cx="693419" cy="31089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07589" y="2480182"/>
              <a:ext cx="379984" cy="31089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592577" y="2480182"/>
              <a:ext cx="548639" cy="3108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098926" y="2480182"/>
              <a:ext cx="1281811" cy="310896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891539" y="3013582"/>
            <a:ext cx="5013325" cy="311150"/>
            <a:chOff x="891539" y="3013582"/>
            <a:chExt cx="5013325" cy="311150"/>
          </a:xfrm>
        </p:grpSpPr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91539" y="3013582"/>
              <a:ext cx="682371" cy="31089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37385" y="3013582"/>
              <a:ext cx="1121664" cy="31089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69133" y="3013582"/>
              <a:ext cx="455168" cy="31089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810510" y="3013582"/>
              <a:ext cx="960462" cy="31089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664330" y="3013582"/>
              <a:ext cx="2240279" cy="310896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891539" y="3546678"/>
            <a:ext cx="4015740" cy="311785"/>
            <a:chOff x="891539" y="3546678"/>
            <a:chExt cx="4015740" cy="311785"/>
          </a:xfrm>
        </p:grpSpPr>
        <p:pic>
          <p:nvPicPr>
            <p:cNvPr id="29" name="object 2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91539" y="3546678"/>
              <a:ext cx="1927225" cy="3112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05354" y="3546678"/>
              <a:ext cx="800455" cy="3112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443350" y="3546678"/>
              <a:ext cx="1463548" cy="311200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891539" y="4080636"/>
            <a:ext cx="5326380" cy="311150"/>
            <a:chOff x="891539" y="4080636"/>
            <a:chExt cx="5326380" cy="311150"/>
          </a:xfrm>
        </p:grpSpPr>
        <p:pic>
          <p:nvPicPr>
            <p:cNvPr id="33" name="object 3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91539" y="4080636"/>
              <a:ext cx="814679" cy="31089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643125" y="4080636"/>
              <a:ext cx="1121664" cy="31089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674873" y="4080636"/>
              <a:ext cx="869467" cy="31089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435730" y="4080636"/>
              <a:ext cx="1024127" cy="31089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365370" y="4080636"/>
              <a:ext cx="1062799" cy="31089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348605" y="4080636"/>
              <a:ext cx="869111" cy="310895"/>
            </a:xfrm>
            <a:prstGeom prst="rect">
              <a:avLst/>
            </a:prstGeom>
          </p:spPr>
        </p:pic>
      </p:grpSp>
      <p:grpSp>
        <p:nvGrpSpPr>
          <p:cNvPr id="39" name="object 39"/>
          <p:cNvGrpSpPr/>
          <p:nvPr/>
        </p:nvGrpSpPr>
        <p:grpSpPr>
          <a:xfrm>
            <a:off x="891539" y="4614036"/>
            <a:ext cx="2571750" cy="311150"/>
            <a:chOff x="891539" y="4614036"/>
            <a:chExt cx="2571750" cy="311150"/>
          </a:xfrm>
        </p:grpSpPr>
        <p:pic>
          <p:nvPicPr>
            <p:cNvPr id="40" name="object 4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91539" y="4614036"/>
              <a:ext cx="682371" cy="310895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37385" y="4614036"/>
              <a:ext cx="1121664" cy="310895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69133" y="4614036"/>
              <a:ext cx="455168" cy="310895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810510" y="4614036"/>
              <a:ext cx="652678" cy="310895"/>
            </a:xfrm>
            <a:prstGeom prst="rect">
              <a:avLst/>
            </a:prstGeom>
          </p:spPr>
        </p:pic>
      </p:grpSp>
      <p:grpSp>
        <p:nvGrpSpPr>
          <p:cNvPr id="44" name="object 44"/>
          <p:cNvGrpSpPr/>
          <p:nvPr/>
        </p:nvGrpSpPr>
        <p:grpSpPr>
          <a:xfrm>
            <a:off x="891539" y="5147817"/>
            <a:ext cx="5194300" cy="311150"/>
            <a:chOff x="891539" y="5147817"/>
            <a:chExt cx="5194300" cy="311150"/>
          </a:xfrm>
        </p:grpSpPr>
        <p:pic>
          <p:nvPicPr>
            <p:cNvPr id="45" name="object 4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91539" y="5147817"/>
              <a:ext cx="1868170" cy="310895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42869" y="5147817"/>
              <a:ext cx="800455" cy="310895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380866" y="5147817"/>
              <a:ext cx="1315974" cy="310895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629023" y="5147817"/>
              <a:ext cx="1456689" cy="310895"/>
            </a:xfrm>
            <a:prstGeom prst="rect">
              <a:avLst/>
            </a:prstGeom>
          </p:spPr>
        </p:pic>
      </p:grpSp>
      <p:sp>
        <p:nvSpPr>
          <p:cNvPr id="49" name="Slide Number Placeholder 4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36866" y="1898545"/>
            <a:ext cx="7515102" cy="159692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262504" y="462026"/>
            <a:ext cx="4779645" cy="440690"/>
            <a:chOff x="2262504" y="462026"/>
            <a:chExt cx="4779645" cy="4406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62504" y="462026"/>
              <a:ext cx="1538223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98493" y="462026"/>
              <a:ext cx="3343148" cy="44043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891539" y="1413002"/>
            <a:ext cx="3769995" cy="311150"/>
            <a:chOff x="891539" y="1413002"/>
            <a:chExt cx="3769995" cy="3111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1413002"/>
              <a:ext cx="857351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26361" y="1413002"/>
              <a:ext cx="1020572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52954" y="1413002"/>
              <a:ext cx="2108199" cy="310896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35940" y="1392682"/>
            <a:ext cx="3534410" cy="9296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Wingdings" panose="05000000000000000000"/>
              <a:cs typeface="Wingdings" panose="05000000000000000000"/>
            </a:endParaRPr>
          </a:p>
          <a:p>
            <a:pPr marL="62928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String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s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"Hello</a:t>
            </a:r>
            <a:r>
              <a:rPr sz="1600" b="1" spc="-2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world!"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36866" y="1898261"/>
            <a:ext cx="7515102" cy="159931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262504" y="462026"/>
            <a:ext cx="4779645" cy="440690"/>
            <a:chOff x="2262504" y="462026"/>
            <a:chExt cx="4779645" cy="4406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62504" y="462026"/>
              <a:ext cx="1538223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98493" y="462026"/>
              <a:ext cx="3343148" cy="44043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891539" y="1413002"/>
            <a:ext cx="3769995" cy="311150"/>
            <a:chOff x="891539" y="1413002"/>
            <a:chExt cx="3769995" cy="3111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1413002"/>
              <a:ext cx="857351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26361" y="1413002"/>
              <a:ext cx="1020572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52954" y="1413002"/>
              <a:ext cx="2108199" cy="310896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35940" y="1392682"/>
            <a:ext cx="6424295" cy="141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Wingdings" panose="05000000000000000000"/>
              <a:cs typeface="Wingdings" panose="05000000000000000000"/>
            </a:endParaRPr>
          </a:p>
          <a:p>
            <a:pPr marL="62928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String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s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"Hello</a:t>
            </a:r>
            <a:r>
              <a:rPr sz="1600" b="1" spc="-2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world!"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IntStream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s.chars();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creates</a:t>
            </a:r>
            <a:r>
              <a:rPr sz="1600" b="1" spc="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a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Stream</a:t>
            </a:r>
            <a:r>
              <a:rPr sz="1600" b="1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on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3964305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2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600" b="1" spc="-1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letters</a:t>
            </a:r>
            <a:r>
              <a:rPr sz="1600" b="1" spc="-2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of</a:t>
            </a:r>
            <a:r>
              <a:rPr sz="1600" b="1" spc="-2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s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62504" y="462026"/>
            <a:ext cx="4779645" cy="440690"/>
            <a:chOff x="2262504" y="462026"/>
            <a:chExt cx="4779645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262504" y="462026"/>
              <a:ext cx="1538223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98493" y="462026"/>
              <a:ext cx="3343148" cy="440436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891539" y="1413002"/>
            <a:ext cx="3769995" cy="311150"/>
            <a:chOff x="891539" y="1413002"/>
            <a:chExt cx="3769995" cy="3111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857351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6361" y="1413002"/>
              <a:ext cx="1020572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52954" y="1413002"/>
              <a:ext cx="2108199" cy="31089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91539" y="4080636"/>
            <a:ext cx="1128395" cy="311150"/>
            <a:chOff x="891539" y="4080636"/>
            <a:chExt cx="1128395" cy="31115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4080636"/>
              <a:ext cx="561809" cy="31089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59661" y="4080636"/>
              <a:ext cx="649224" cy="3108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00681" y="4080636"/>
              <a:ext cx="118871" cy="310895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36866" y="1899234"/>
            <a:ext cx="7515102" cy="185802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39914" y="4527997"/>
            <a:ext cx="7515102" cy="1118422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535940" y="1392682"/>
            <a:ext cx="6424295" cy="3560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Wingdings" panose="05000000000000000000"/>
              <a:cs typeface="Wingdings" panose="05000000000000000000"/>
            </a:endParaRPr>
          </a:p>
          <a:p>
            <a:pPr marL="62928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String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s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"Hello</a:t>
            </a:r>
            <a:r>
              <a:rPr sz="1600" b="1" spc="-2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world!"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IntStream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s.chars();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creates</a:t>
            </a:r>
            <a:r>
              <a:rPr sz="1600" b="1" spc="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a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Stream</a:t>
            </a:r>
            <a:r>
              <a:rPr sz="1600" b="1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on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 marR="339090" indent="3334385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2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600" b="1" spc="-2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letters</a:t>
            </a:r>
            <a:r>
              <a:rPr sz="1600" b="1" spc="-2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of</a:t>
            </a:r>
            <a:r>
              <a:rPr sz="1600" b="1" spc="-2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s </a:t>
            </a:r>
            <a:r>
              <a:rPr sz="1600" b="1" spc="-86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stream.mapToObj(letter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-&gt;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char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)letter)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9667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.map(Character::toUpperCase)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9667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.forEach(System.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::print);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Wingdings" panose="05000000000000000000"/>
              <a:cs typeface="Wingdings" panose="05000000000000000000"/>
            </a:endParaRPr>
          </a:p>
          <a:p>
            <a:pPr marL="63246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&gt;</a:t>
            </a:r>
            <a:r>
              <a:rPr sz="16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HELLO</a:t>
            </a:r>
            <a:r>
              <a:rPr sz="16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WORLD!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65678" y="462026"/>
            <a:ext cx="2776855" cy="440690"/>
            <a:chOff x="3265678" y="462026"/>
            <a:chExt cx="2776855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265678" y="462026"/>
              <a:ext cx="826770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27094" y="462026"/>
              <a:ext cx="2115312" cy="440436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891539" y="1413002"/>
            <a:ext cx="4847590" cy="311150"/>
            <a:chOff x="891539" y="1413002"/>
            <a:chExt cx="4847590" cy="3111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749933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63622" y="1413002"/>
              <a:ext cx="1204010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67379" y="1413002"/>
              <a:ext cx="761238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21174" y="1413002"/>
              <a:ext cx="569595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25618" y="1413002"/>
              <a:ext cx="913002" cy="310896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6866" y="1865872"/>
            <a:ext cx="7515102" cy="134342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35940" y="1392682"/>
            <a:ext cx="4867910" cy="1629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>
              <a:latin typeface="Wingdings" panose="05000000000000000000"/>
              <a:cs typeface="Wingdings" panose="05000000000000000000"/>
            </a:endParaRPr>
          </a:p>
          <a:p>
            <a:pPr marL="629285" marR="200596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String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s1 =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"Hello"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; </a:t>
            </a:r>
            <a:r>
              <a:rPr sz="1600" b="1" spc="-869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String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s2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"world"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String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s = s1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+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 "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+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s2;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2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it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works!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65678" y="462026"/>
            <a:ext cx="2776855" cy="440690"/>
            <a:chOff x="3265678" y="462026"/>
            <a:chExt cx="2776855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265678" y="462026"/>
              <a:ext cx="826770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27094" y="462026"/>
              <a:ext cx="2115312" cy="440436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891539" y="1413002"/>
            <a:ext cx="4847590" cy="311150"/>
            <a:chOff x="891539" y="1413002"/>
            <a:chExt cx="4847590" cy="3111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749933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63622" y="1413002"/>
              <a:ext cx="1204010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67379" y="1413002"/>
              <a:ext cx="761238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21174" y="1413002"/>
              <a:ext cx="569595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25618" y="1413002"/>
              <a:ext cx="913002" cy="310896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891539" y="3546678"/>
            <a:ext cx="2893695" cy="311785"/>
            <a:chOff x="891539" y="3546678"/>
            <a:chExt cx="2893695" cy="311785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539" y="3546678"/>
              <a:ext cx="779526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66925" y="3546678"/>
              <a:ext cx="938784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88361" y="3546678"/>
              <a:ext cx="483869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27273" y="3546678"/>
              <a:ext cx="483171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229991" y="3546678"/>
              <a:ext cx="554735" cy="311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646042" y="3546678"/>
              <a:ext cx="118872" cy="311200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891539" y="4080636"/>
            <a:ext cx="4902200" cy="311150"/>
            <a:chOff x="891539" y="4080636"/>
            <a:chExt cx="4902200" cy="311150"/>
          </a:xfrm>
        </p:grpSpPr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91539" y="4080636"/>
              <a:ext cx="225552" cy="31089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56436" y="4080636"/>
              <a:ext cx="2398217" cy="31089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353435" y="4080636"/>
              <a:ext cx="880110" cy="31089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158106" y="4080636"/>
              <a:ext cx="537210" cy="31089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587874" y="4080636"/>
              <a:ext cx="420624" cy="31089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921630" y="4080636"/>
              <a:ext cx="663321" cy="31089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452236" y="4080636"/>
              <a:ext cx="341375" cy="310895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891539" y="4614036"/>
            <a:ext cx="6908800" cy="616585"/>
            <a:chOff x="891539" y="4614036"/>
            <a:chExt cx="6908800" cy="616585"/>
          </a:xfrm>
        </p:grpSpPr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91539" y="4614036"/>
              <a:ext cx="225552" cy="31089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56436" y="4614036"/>
              <a:ext cx="1036319" cy="31089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014981" y="4614036"/>
              <a:ext cx="1778254" cy="31089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688714" y="4614036"/>
              <a:ext cx="1129449" cy="31089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755514" y="4614036"/>
              <a:ext cx="208025" cy="31089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894199" y="4614036"/>
              <a:ext cx="1141641" cy="31089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971920" y="4614036"/>
              <a:ext cx="369824" cy="31089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249288" y="4614036"/>
              <a:ext cx="1550669" cy="31089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891539" y="4918913"/>
              <a:ext cx="859015" cy="31120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693417" y="4918913"/>
              <a:ext cx="225551" cy="311200"/>
            </a:xfrm>
            <a:prstGeom prst="rect">
              <a:avLst/>
            </a:prstGeom>
          </p:spPr>
        </p:pic>
      </p:grpSp>
      <p:pic>
        <p:nvPicPr>
          <p:cNvPr id="37" name="object 37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736866" y="1865872"/>
            <a:ext cx="7515102" cy="1343423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535940" y="1392682"/>
            <a:ext cx="4867910" cy="3531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>
              <a:latin typeface="Wingdings" panose="05000000000000000000"/>
              <a:cs typeface="Wingdings" panose="05000000000000000000"/>
            </a:endParaRPr>
          </a:p>
          <a:p>
            <a:pPr marL="629285" marR="200596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String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s1 =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"Hello"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; </a:t>
            </a:r>
            <a:r>
              <a:rPr sz="1600" b="1" spc="-869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String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s2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"world"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String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s = s1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+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 "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+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s2; 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2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it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works!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36866" y="1866283"/>
            <a:ext cx="7515102" cy="160996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265678" y="462026"/>
            <a:ext cx="2776855" cy="440690"/>
            <a:chOff x="3265678" y="462026"/>
            <a:chExt cx="2776855" cy="4406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65678" y="462026"/>
              <a:ext cx="826770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7094" y="462026"/>
              <a:ext cx="2115312" cy="44043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891539" y="1413002"/>
            <a:ext cx="4574540" cy="311150"/>
            <a:chOff x="891539" y="1413002"/>
            <a:chExt cx="4574540" cy="3111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1413002"/>
              <a:ext cx="1753108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66669" y="1413002"/>
              <a:ext cx="931316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94582" y="1413002"/>
              <a:ext cx="761238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48379" y="1413002"/>
              <a:ext cx="569595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52823" y="1413002"/>
              <a:ext cx="913002" cy="310896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35940" y="1392682"/>
            <a:ext cx="4867275" cy="1141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>
              <a:latin typeface="Wingdings" panose="05000000000000000000"/>
              <a:cs typeface="Wingdings" panose="05000000000000000000"/>
            </a:endParaRPr>
          </a:p>
          <a:p>
            <a:pPr marL="629285" marR="508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StringBuffer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sb1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StringBuffer(); </a:t>
            </a:r>
            <a:r>
              <a:rPr sz="1600" b="1" spc="-86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sb1.append(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"Hello"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36866" y="1866283"/>
            <a:ext cx="7515102" cy="160996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265678" y="462026"/>
            <a:ext cx="2776855" cy="440690"/>
            <a:chOff x="3265678" y="462026"/>
            <a:chExt cx="2776855" cy="4406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65678" y="462026"/>
              <a:ext cx="826770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7094" y="462026"/>
              <a:ext cx="2115312" cy="44043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891539" y="1413002"/>
            <a:ext cx="4574540" cy="311150"/>
            <a:chOff x="891539" y="1413002"/>
            <a:chExt cx="4574540" cy="3111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1413002"/>
              <a:ext cx="1753108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66669" y="1413002"/>
              <a:ext cx="931316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94582" y="1413002"/>
              <a:ext cx="761238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48379" y="1413002"/>
              <a:ext cx="569595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52823" y="1413002"/>
              <a:ext cx="913002" cy="310896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35940" y="1392682"/>
            <a:ext cx="6201410" cy="1385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>
              <a:latin typeface="Wingdings" panose="05000000000000000000"/>
              <a:cs typeface="Wingdings" panose="05000000000000000000"/>
            </a:endParaRPr>
          </a:p>
          <a:p>
            <a:pPr marL="629285" marR="133858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StringBuffer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sb1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StringBuffer(); </a:t>
            </a:r>
            <a:r>
              <a:rPr sz="1600" b="1" spc="-86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sb1.append(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"Hello"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sb1.append(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600" b="1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).append(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"world"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can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be</a:t>
            </a:r>
            <a:r>
              <a:rPr sz="1600" b="1" spc="-1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chained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36866" y="1866283"/>
            <a:ext cx="7515102" cy="160996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265678" y="462026"/>
            <a:ext cx="2776855" cy="440690"/>
            <a:chOff x="3265678" y="462026"/>
            <a:chExt cx="2776855" cy="4406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65678" y="462026"/>
              <a:ext cx="826770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7094" y="462026"/>
              <a:ext cx="2115312" cy="44043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891539" y="1413002"/>
            <a:ext cx="4574540" cy="311150"/>
            <a:chOff x="891539" y="1413002"/>
            <a:chExt cx="4574540" cy="3111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1413002"/>
              <a:ext cx="1753108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66669" y="1413002"/>
              <a:ext cx="931316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94582" y="1413002"/>
              <a:ext cx="761238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48379" y="1413002"/>
              <a:ext cx="569595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52823" y="1413002"/>
              <a:ext cx="913002" cy="310896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35940" y="1392682"/>
            <a:ext cx="6201410" cy="1629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>
              <a:latin typeface="Wingdings" panose="05000000000000000000"/>
              <a:cs typeface="Wingdings" panose="05000000000000000000"/>
            </a:endParaRPr>
          </a:p>
          <a:p>
            <a:pPr marL="629285" marR="133858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StringBuffer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sb1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StringBuffer(); </a:t>
            </a:r>
            <a:r>
              <a:rPr sz="1600" b="1" spc="-86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sb1.append(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"Hello"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 marR="508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sb1.append(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600" b="1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).append(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"world"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can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be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chained </a:t>
            </a:r>
            <a:r>
              <a:rPr sz="1600" b="1" spc="-86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String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s 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sb1.toString();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36866" y="1866283"/>
            <a:ext cx="7515102" cy="160996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265678" y="462026"/>
            <a:ext cx="2776855" cy="440690"/>
            <a:chOff x="3265678" y="462026"/>
            <a:chExt cx="2776855" cy="4406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65678" y="462026"/>
              <a:ext cx="826770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7094" y="462026"/>
              <a:ext cx="2115312" cy="44043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891539" y="1413002"/>
            <a:ext cx="4574540" cy="311150"/>
            <a:chOff x="891539" y="1413002"/>
            <a:chExt cx="4574540" cy="3111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1413002"/>
              <a:ext cx="1753108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66669" y="1413002"/>
              <a:ext cx="931316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94582" y="1413002"/>
              <a:ext cx="761238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48379" y="1413002"/>
              <a:ext cx="569595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52823" y="1413002"/>
              <a:ext cx="913002" cy="310896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891539" y="3546678"/>
            <a:ext cx="4388485" cy="311785"/>
            <a:chOff x="891539" y="3546678"/>
            <a:chExt cx="4388485" cy="311785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1539" y="3546678"/>
              <a:ext cx="791565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21789" y="3546678"/>
              <a:ext cx="544829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57653" y="3546678"/>
              <a:ext cx="1456563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452494" y="3546678"/>
              <a:ext cx="1827529" cy="311200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535940" y="1392682"/>
            <a:ext cx="620141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>
              <a:latin typeface="Wingdings" panose="05000000000000000000"/>
              <a:cs typeface="Wingdings" panose="05000000000000000000"/>
            </a:endParaRPr>
          </a:p>
          <a:p>
            <a:pPr marL="629285" marR="133858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StringBuffer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sb1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StringBuffer(); </a:t>
            </a:r>
            <a:r>
              <a:rPr sz="1600" b="1" spc="-86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sb1.append(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"Hello"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 marR="508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sb1.append(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600" b="1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).append(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"world"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can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be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chained </a:t>
            </a:r>
            <a:r>
              <a:rPr sz="1600" b="1" spc="-86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String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s 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sb1.toString();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37305" y="462026"/>
            <a:ext cx="2638425" cy="440690"/>
            <a:chOff x="3337305" y="462026"/>
            <a:chExt cx="2638425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337305" y="462026"/>
              <a:ext cx="1468247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22038" y="462026"/>
              <a:ext cx="1353692" cy="44043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35940" y="1392682"/>
            <a:ext cx="1422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91539" y="1413002"/>
            <a:ext cx="5175250" cy="311150"/>
            <a:chOff x="891539" y="1413002"/>
            <a:chExt cx="5175250" cy="3111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831151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18741" y="1413002"/>
              <a:ext cx="761237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2537" y="1413002"/>
              <a:ext cx="603885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05938" y="1413002"/>
              <a:ext cx="825347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13454" y="1413002"/>
              <a:ext cx="1147787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66538" y="1413002"/>
              <a:ext cx="594360" cy="3108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42026" y="1413002"/>
              <a:ext cx="1024470" cy="310896"/>
            </a:xfrm>
            <a:prstGeom prst="rect">
              <a:avLst/>
            </a:prstGeom>
          </p:spPr>
        </p:pic>
      </p:grp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65678" y="462026"/>
            <a:ext cx="2776855" cy="440690"/>
            <a:chOff x="3265678" y="462026"/>
            <a:chExt cx="2776855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265678" y="462026"/>
              <a:ext cx="826770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27094" y="462026"/>
              <a:ext cx="2115312" cy="440436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891539" y="1413002"/>
            <a:ext cx="4574540" cy="311150"/>
            <a:chOff x="891539" y="1413002"/>
            <a:chExt cx="4574540" cy="3111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753108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66669" y="1413002"/>
              <a:ext cx="931316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94582" y="1413002"/>
              <a:ext cx="761238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48379" y="1413002"/>
              <a:ext cx="569595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52823" y="1413002"/>
              <a:ext cx="913002" cy="310896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891539" y="3546678"/>
            <a:ext cx="806450" cy="311785"/>
            <a:chOff x="891539" y="3546678"/>
            <a:chExt cx="806450" cy="311785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539" y="3546678"/>
              <a:ext cx="791565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69973" y="3546678"/>
              <a:ext cx="128016" cy="311200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36866" y="1866569"/>
            <a:ext cx="7515102" cy="1607553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535940" y="1392682"/>
            <a:ext cx="620141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>
              <a:latin typeface="Wingdings" panose="05000000000000000000"/>
              <a:cs typeface="Wingdings" panose="05000000000000000000"/>
            </a:endParaRPr>
          </a:p>
          <a:p>
            <a:pPr marL="629285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2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600" b="1" spc="-2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JDK</a:t>
            </a:r>
            <a:r>
              <a:rPr sz="1600" b="1" spc="-1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5</a:t>
            </a:r>
            <a:r>
              <a:rPr sz="1600" b="1" spc="-2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way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 marR="111569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StringBuilder sb1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StringBuilder();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sb1.append(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"Hello"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 marR="508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sb1.append(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600" b="1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).append(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"world"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can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be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chained </a:t>
            </a:r>
            <a:r>
              <a:rPr sz="1600" b="1" spc="-86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String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s 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sb1.toString();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65678" y="462026"/>
            <a:ext cx="2776855" cy="440690"/>
            <a:chOff x="3265678" y="462026"/>
            <a:chExt cx="2776855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265678" y="462026"/>
              <a:ext cx="826770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27094" y="462026"/>
              <a:ext cx="2115312" cy="440436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891539" y="1413002"/>
            <a:ext cx="4574540" cy="311150"/>
            <a:chOff x="891539" y="1413002"/>
            <a:chExt cx="4574540" cy="3111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753108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66669" y="1413002"/>
              <a:ext cx="931316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94582" y="1413002"/>
              <a:ext cx="761238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48379" y="1413002"/>
              <a:ext cx="569595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52823" y="1413002"/>
              <a:ext cx="913002" cy="310896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891539" y="3546678"/>
            <a:ext cx="806450" cy="311785"/>
            <a:chOff x="891539" y="3546678"/>
            <a:chExt cx="806450" cy="311785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539" y="3546678"/>
              <a:ext cx="791565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69973" y="3546678"/>
              <a:ext cx="128016" cy="311200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891539" y="4080636"/>
            <a:ext cx="7000240" cy="311150"/>
            <a:chOff x="891539" y="4080636"/>
            <a:chExt cx="7000240" cy="311150"/>
          </a:xfrm>
        </p:grpSpPr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1539" y="4080636"/>
              <a:ext cx="353974" cy="31089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57020" y="4080636"/>
              <a:ext cx="518159" cy="31089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71497" y="4080636"/>
              <a:ext cx="166878" cy="31089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82749" y="4080636"/>
              <a:ext cx="510539" cy="31089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141473" y="4080636"/>
              <a:ext cx="747902" cy="31089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784601" y="4080636"/>
              <a:ext cx="597814" cy="31089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283330" y="4080636"/>
              <a:ext cx="2903981" cy="31089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075552" y="4080636"/>
              <a:ext cx="1816100" cy="310895"/>
            </a:xfrm>
            <a:prstGeom prst="rect">
              <a:avLst/>
            </a:prstGeom>
          </p:spPr>
        </p:pic>
      </p:grpSp>
      <p:pic>
        <p:nvPicPr>
          <p:cNvPr id="23" name="object 23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36866" y="1866569"/>
            <a:ext cx="7515102" cy="1607553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535940" y="1392682"/>
            <a:ext cx="6201410" cy="2998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>
              <a:latin typeface="Wingdings" panose="05000000000000000000"/>
              <a:cs typeface="Wingdings" panose="05000000000000000000"/>
            </a:endParaRPr>
          </a:p>
          <a:p>
            <a:pPr marL="629285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2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600" b="1" spc="-2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JDK</a:t>
            </a:r>
            <a:r>
              <a:rPr sz="1600" b="1" spc="-1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5</a:t>
            </a:r>
            <a:r>
              <a:rPr sz="1600" b="1" spc="-2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way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 marR="111569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StringBuilder sb1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StringBuilder();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sb1.append(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"Hello"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 marR="508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sb1.append(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600" b="1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).append(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"world"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can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be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chained </a:t>
            </a:r>
            <a:r>
              <a:rPr sz="1600" b="1" spc="-86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String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s 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sb1.toString();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65678" y="462026"/>
            <a:ext cx="2776855" cy="440690"/>
            <a:chOff x="3265678" y="462026"/>
            <a:chExt cx="2776855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265678" y="462026"/>
              <a:ext cx="826770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27094" y="462026"/>
              <a:ext cx="2115312" cy="440436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891539" y="1413002"/>
            <a:ext cx="4905375" cy="311150"/>
            <a:chOff x="891539" y="1413002"/>
            <a:chExt cx="4905375" cy="3111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799553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7781" y="1413002"/>
              <a:ext cx="942263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34081" y="1413002"/>
              <a:ext cx="1029881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61054" y="1413002"/>
              <a:ext cx="615314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03598" y="1413002"/>
              <a:ext cx="523875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22699" y="1413002"/>
              <a:ext cx="1458214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68644" y="1413002"/>
              <a:ext cx="128015" cy="310896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891539" y="1946097"/>
            <a:ext cx="4302125" cy="311785"/>
            <a:chOff x="891539" y="1946097"/>
            <a:chExt cx="4302125" cy="311785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1539" y="1946097"/>
              <a:ext cx="322783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06728" y="1946097"/>
              <a:ext cx="1457833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02661" y="1946097"/>
              <a:ext cx="842530" cy="311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92475" y="1946097"/>
              <a:ext cx="615314" cy="3112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835019" y="1946097"/>
              <a:ext cx="272034" cy="3112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016375" y="1946097"/>
              <a:ext cx="1176870" cy="311200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36866" y="2419781"/>
            <a:ext cx="7515102" cy="1607553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535940" y="1392682"/>
            <a:ext cx="5201285" cy="19386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>
              <a:latin typeface="Wingdings" panose="05000000000000000000"/>
              <a:cs typeface="Wingdings" panose="05000000000000000000"/>
            </a:endParaRPr>
          </a:p>
          <a:p>
            <a:pPr marL="629285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2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600" b="1" spc="-2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JDK</a:t>
            </a:r>
            <a:r>
              <a:rPr sz="1600" b="1" spc="-1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8</a:t>
            </a:r>
            <a:r>
              <a:rPr sz="1600" b="1" spc="-2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way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 marR="508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StringJoiner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sj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new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StringJoiner(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",</a:t>
            </a:r>
            <a:r>
              <a:rPr sz="1600" b="1" spc="5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sj.add(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"one"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).add(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"two"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).add(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"three"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65678" y="462026"/>
            <a:ext cx="2776855" cy="440690"/>
            <a:chOff x="3265678" y="462026"/>
            <a:chExt cx="2776855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265678" y="462026"/>
              <a:ext cx="826770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27094" y="462026"/>
              <a:ext cx="2115312" cy="440436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891539" y="1413002"/>
            <a:ext cx="4905375" cy="311150"/>
            <a:chOff x="891539" y="1413002"/>
            <a:chExt cx="4905375" cy="3111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799553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7781" y="1413002"/>
              <a:ext cx="942263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34081" y="1413002"/>
              <a:ext cx="1029881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61054" y="1413002"/>
              <a:ext cx="615314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03598" y="1413002"/>
              <a:ext cx="523875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22699" y="1413002"/>
              <a:ext cx="1458214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68644" y="1413002"/>
              <a:ext cx="128015" cy="310896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891539" y="1946097"/>
            <a:ext cx="4302125" cy="311785"/>
            <a:chOff x="891539" y="1946097"/>
            <a:chExt cx="4302125" cy="311785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1539" y="1946097"/>
              <a:ext cx="322783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06728" y="1946097"/>
              <a:ext cx="1457833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02661" y="1946097"/>
              <a:ext cx="842530" cy="311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92475" y="1946097"/>
              <a:ext cx="615314" cy="3112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835019" y="1946097"/>
              <a:ext cx="272034" cy="3112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016375" y="1946097"/>
              <a:ext cx="1176870" cy="311200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891539" y="4080636"/>
            <a:ext cx="1128395" cy="311150"/>
            <a:chOff x="891539" y="4080636"/>
            <a:chExt cx="1128395" cy="311150"/>
          </a:xfrm>
        </p:grpSpPr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91539" y="4080636"/>
              <a:ext cx="561809" cy="31089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59661" y="4080636"/>
              <a:ext cx="649224" cy="31089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900681" y="4080636"/>
              <a:ext cx="118871" cy="310895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36866" y="2419781"/>
            <a:ext cx="7515102" cy="1607553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39914" y="4527997"/>
            <a:ext cx="7515102" cy="1118422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535940" y="1392682"/>
            <a:ext cx="5201285" cy="3560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>
              <a:latin typeface="Wingdings" panose="05000000000000000000"/>
              <a:cs typeface="Wingdings" panose="05000000000000000000"/>
            </a:endParaRPr>
          </a:p>
          <a:p>
            <a:pPr marL="629285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2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600" b="1" spc="-2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JDK</a:t>
            </a:r>
            <a:r>
              <a:rPr sz="1600" b="1" spc="-1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8</a:t>
            </a:r>
            <a:r>
              <a:rPr sz="1600" b="1" spc="-2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way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 marR="508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StringJoiner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sj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new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StringJoiner(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",</a:t>
            </a:r>
            <a:r>
              <a:rPr sz="1600" b="1" spc="5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sj.add(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"one"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).add(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"two"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).add(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"three"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String s 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sj.toString();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.println(s);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Wingdings" panose="05000000000000000000"/>
              <a:cs typeface="Wingdings" panose="05000000000000000000"/>
            </a:endParaRPr>
          </a:p>
          <a:p>
            <a:pPr marL="63246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&gt;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one,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two,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three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65678" y="462026"/>
            <a:ext cx="2776855" cy="440690"/>
            <a:chOff x="3265678" y="462026"/>
            <a:chExt cx="2776855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265678" y="462026"/>
              <a:ext cx="826770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27094" y="462026"/>
              <a:ext cx="2115312" cy="440436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891539" y="1413002"/>
            <a:ext cx="4905375" cy="311150"/>
            <a:chOff x="891539" y="1413002"/>
            <a:chExt cx="4905375" cy="3111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799553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7781" y="1413002"/>
              <a:ext cx="942263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34081" y="1413002"/>
              <a:ext cx="1029881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61054" y="1413002"/>
              <a:ext cx="615314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03598" y="1413002"/>
              <a:ext cx="523875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22699" y="1413002"/>
              <a:ext cx="1458214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68644" y="1413002"/>
              <a:ext cx="128015" cy="310896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891539" y="1946097"/>
            <a:ext cx="7742555" cy="311785"/>
            <a:chOff x="891539" y="1946097"/>
            <a:chExt cx="7742555" cy="311785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1539" y="1946097"/>
              <a:ext cx="322783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06728" y="1946097"/>
              <a:ext cx="1457833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02661" y="1946097"/>
              <a:ext cx="520192" cy="311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44622" y="1946097"/>
              <a:ext cx="556640" cy="3112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440302" y="1946097"/>
              <a:ext cx="420624" cy="3112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774058" y="1946097"/>
              <a:ext cx="618134" cy="3112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37938" y="1946097"/>
              <a:ext cx="615314" cy="3112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882006" y="1946097"/>
              <a:ext cx="269748" cy="3112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061838" y="1946097"/>
              <a:ext cx="1177201" cy="3112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121273" y="1946097"/>
              <a:ext cx="365760" cy="3112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413880" y="1946097"/>
              <a:ext cx="748538" cy="3112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108824" y="1946097"/>
              <a:ext cx="764895" cy="3112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764525" y="1946097"/>
              <a:ext cx="869111" cy="311200"/>
            </a:xfrm>
            <a:prstGeom prst="rect">
              <a:avLst/>
            </a:prstGeom>
          </p:spPr>
        </p:pic>
      </p:grpSp>
      <p:pic>
        <p:nvPicPr>
          <p:cNvPr id="27" name="object 27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736866" y="2419781"/>
            <a:ext cx="7515102" cy="1607553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535940" y="1392682"/>
            <a:ext cx="6312535" cy="2426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>
              <a:latin typeface="Wingdings" panose="05000000000000000000"/>
              <a:cs typeface="Wingdings" panose="05000000000000000000"/>
            </a:endParaRPr>
          </a:p>
          <a:p>
            <a:pPr marL="629285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2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600" b="1" spc="-2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JDK</a:t>
            </a:r>
            <a:r>
              <a:rPr sz="1600" b="1" spc="-1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8</a:t>
            </a:r>
            <a:r>
              <a:rPr sz="1600" b="1" spc="-2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way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StringJoiner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sj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new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StringJoiner(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",</a:t>
            </a:r>
            <a:r>
              <a:rPr sz="1600" b="1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"{"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"}"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 marR="2560955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 we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leave the joiner empty </a:t>
            </a:r>
            <a:r>
              <a:rPr sz="1600" b="1" spc="-86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String s 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sj.toString();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.println(s);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65678" y="462026"/>
            <a:ext cx="2776855" cy="440690"/>
            <a:chOff x="3265678" y="462026"/>
            <a:chExt cx="2776855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265678" y="462026"/>
              <a:ext cx="826770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27094" y="462026"/>
              <a:ext cx="2115312" cy="440436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891539" y="1413002"/>
            <a:ext cx="4905375" cy="311150"/>
            <a:chOff x="891539" y="1413002"/>
            <a:chExt cx="4905375" cy="3111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799553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7781" y="1413002"/>
              <a:ext cx="942263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34081" y="1413002"/>
              <a:ext cx="1029881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61054" y="1413002"/>
              <a:ext cx="615314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03598" y="1413002"/>
              <a:ext cx="523875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22699" y="1413002"/>
              <a:ext cx="1458214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68644" y="1413002"/>
              <a:ext cx="128015" cy="310896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891539" y="1946097"/>
            <a:ext cx="7742555" cy="311785"/>
            <a:chOff x="891539" y="1946097"/>
            <a:chExt cx="7742555" cy="311785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1539" y="1946097"/>
              <a:ext cx="322783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06728" y="1946097"/>
              <a:ext cx="1457833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02661" y="1946097"/>
              <a:ext cx="520192" cy="311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44622" y="1946097"/>
              <a:ext cx="556640" cy="3112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440302" y="1946097"/>
              <a:ext cx="420624" cy="3112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774058" y="1946097"/>
              <a:ext cx="618134" cy="3112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37938" y="1946097"/>
              <a:ext cx="615314" cy="3112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882006" y="1946097"/>
              <a:ext cx="269748" cy="3112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061838" y="1946097"/>
              <a:ext cx="1177201" cy="3112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121273" y="1946097"/>
              <a:ext cx="365760" cy="3112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413880" y="1946097"/>
              <a:ext cx="748538" cy="3112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108824" y="1946097"/>
              <a:ext cx="764895" cy="3112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764525" y="1946097"/>
              <a:ext cx="869111" cy="311200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891539" y="4080636"/>
            <a:ext cx="1128395" cy="311150"/>
            <a:chOff x="891539" y="4080636"/>
            <a:chExt cx="1128395" cy="311150"/>
          </a:xfrm>
        </p:grpSpPr>
        <p:pic>
          <p:nvPicPr>
            <p:cNvPr id="28" name="object 2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91539" y="4080636"/>
              <a:ext cx="561809" cy="31089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359661" y="4080636"/>
              <a:ext cx="649224" cy="31089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900681" y="4080636"/>
              <a:ext cx="118871" cy="310895"/>
            </a:xfrm>
            <a:prstGeom prst="rect">
              <a:avLst/>
            </a:prstGeom>
          </p:spPr>
        </p:pic>
      </p:grpSp>
      <p:pic>
        <p:nvPicPr>
          <p:cNvPr id="31" name="object 31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736866" y="2419781"/>
            <a:ext cx="7515102" cy="1607553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739914" y="4527997"/>
            <a:ext cx="7515102" cy="1118422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535940" y="1392682"/>
            <a:ext cx="6312535" cy="3560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>
              <a:latin typeface="Wingdings" panose="05000000000000000000"/>
              <a:cs typeface="Wingdings" panose="05000000000000000000"/>
            </a:endParaRPr>
          </a:p>
          <a:p>
            <a:pPr marL="629285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2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600" b="1" spc="-2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JDK</a:t>
            </a:r>
            <a:r>
              <a:rPr sz="1600" b="1" spc="-1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8</a:t>
            </a:r>
            <a:r>
              <a:rPr sz="1600" b="1" spc="-2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way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StringJoiner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sj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new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StringJoiner(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",</a:t>
            </a:r>
            <a:r>
              <a:rPr sz="1600" b="1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"{"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"}"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 marR="2560955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 we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leave the joiner empty </a:t>
            </a:r>
            <a:r>
              <a:rPr sz="1600" b="1" spc="-86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String s 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sj.toString();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.println(s);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Wingdings" panose="05000000000000000000"/>
              <a:cs typeface="Wingdings" panose="05000000000000000000"/>
            </a:endParaRPr>
          </a:p>
          <a:p>
            <a:pPr marL="64325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&gt;</a:t>
            </a:r>
            <a:r>
              <a:rPr sz="1600" b="1" spc="-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{}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65678" y="462026"/>
            <a:ext cx="2776855" cy="440690"/>
            <a:chOff x="3265678" y="462026"/>
            <a:chExt cx="2776855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265678" y="462026"/>
              <a:ext cx="826770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27094" y="462026"/>
              <a:ext cx="2115312" cy="440436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891539" y="1413002"/>
            <a:ext cx="4905375" cy="311150"/>
            <a:chOff x="891539" y="1413002"/>
            <a:chExt cx="4905375" cy="3111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799553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7781" y="1413002"/>
              <a:ext cx="942263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34081" y="1413002"/>
              <a:ext cx="1029881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61054" y="1413002"/>
              <a:ext cx="615314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03598" y="1413002"/>
              <a:ext cx="523875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22699" y="1413002"/>
              <a:ext cx="1458214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68644" y="1413002"/>
              <a:ext cx="128015" cy="310896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891539" y="1946097"/>
            <a:ext cx="7742555" cy="311785"/>
            <a:chOff x="891539" y="1946097"/>
            <a:chExt cx="7742555" cy="311785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1539" y="1946097"/>
              <a:ext cx="322783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06728" y="1946097"/>
              <a:ext cx="1457833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02661" y="1946097"/>
              <a:ext cx="520192" cy="311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44622" y="1946097"/>
              <a:ext cx="556640" cy="3112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440302" y="1946097"/>
              <a:ext cx="420624" cy="3112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774058" y="1946097"/>
              <a:ext cx="618134" cy="3112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37938" y="1946097"/>
              <a:ext cx="615314" cy="3112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882006" y="1946097"/>
              <a:ext cx="269748" cy="3112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061838" y="1946097"/>
              <a:ext cx="1177201" cy="3112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121273" y="1946097"/>
              <a:ext cx="365760" cy="3112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413880" y="1946097"/>
              <a:ext cx="748538" cy="3112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108824" y="1946097"/>
              <a:ext cx="764895" cy="3112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764525" y="1946097"/>
              <a:ext cx="869111" cy="311200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891539" y="4080636"/>
            <a:ext cx="1128395" cy="311150"/>
            <a:chOff x="891539" y="4080636"/>
            <a:chExt cx="1128395" cy="311150"/>
          </a:xfrm>
        </p:grpSpPr>
        <p:pic>
          <p:nvPicPr>
            <p:cNvPr id="28" name="object 2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91539" y="4080636"/>
              <a:ext cx="561809" cy="31089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359661" y="4080636"/>
              <a:ext cx="649224" cy="31089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900681" y="4080636"/>
              <a:ext cx="118871" cy="310895"/>
            </a:xfrm>
            <a:prstGeom prst="rect">
              <a:avLst/>
            </a:prstGeom>
          </p:spPr>
        </p:pic>
      </p:grpSp>
      <p:pic>
        <p:nvPicPr>
          <p:cNvPr id="31" name="object 31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736866" y="2419781"/>
            <a:ext cx="7515102" cy="1607553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739914" y="4527997"/>
            <a:ext cx="7515102" cy="1118422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535940" y="1392682"/>
            <a:ext cx="6312535" cy="3560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>
              <a:latin typeface="Wingdings" panose="05000000000000000000"/>
              <a:cs typeface="Wingdings" panose="05000000000000000000"/>
            </a:endParaRPr>
          </a:p>
          <a:p>
            <a:pPr marL="629285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2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600" b="1" spc="-2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JDK</a:t>
            </a:r>
            <a:r>
              <a:rPr sz="1600" b="1" spc="-1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8</a:t>
            </a:r>
            <a:r>
              <a:rPr sz="1600" b="1" spc="-2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way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 marR="508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StringJoiner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sj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new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StringJoiner(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",</a:t>
            </a:r>
            <a:r>
              <a:rPr sz="1600" b="1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"{"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"}"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sj.add(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"one"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String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s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sj.toString();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.println(s);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Wingdings" panose="05000000000000000000"/>
              <a:cs typeface="Wingdings" panose="05000000000000000000"/>
            </a:endParaRPr>
          </a:p>
          <a:p>
            <a:pPr marL="64325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&gt;</a:t>
            </a:r>
            <a:r>
              <a:rPr sz="1600" b="1" spc="-6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{one}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65678" y="462026"/>
            <a:ext cx="2776855" cy="440690"/>
            <a:chOff x="3265678" y="462026"/>
            <a:chExt cx="2776855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265678" y="462026"/>
              <a:ext cx="826770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27094" y="462026"/>
              <a:ext cx="2115312" cy="440436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891539" y="1413002"/>
            <a:ext cx="4905375" cy="311150"/>
            <a:chOff x="891539" y="1413002"/>
            <a:chExt cx="4905375" cy="3111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799553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7781" y="1413002"/>
              <a:ext cx="942263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34081" y="1413002"/>
              <a:ext cx="1029881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61054" y="1413002"/>
              <a:ext cx="615314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03598" y="1413002"/>
              <a:ext cx="523875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22699" y="1413002"/>
              <a:ext cx="1458214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68644" y="1413002"/>
              <a:ext cx="128015" cy="310896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891539" y="1946097"/>
            <a:ext cx="7742555" cy="311785"/>
            <a:chOff x="891539" y="1946097"/>
            <a:chExt cx="7742555" cy="311785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1539" y="1946097"/>
              <a:ext cx="322783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06728" y="1946097"/>
              <a:ext cx="1457833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02661" y="1946097"/>
              <a:ext cx="520192" cy="311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44622" y="1946097"/>
              <a:ext cx="556640" cy="3112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440302" y="1946097"/>
              <a:ext cx="420624" cy="3112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774058" y="1946097"/>
              <a:ext cx="618134" cy="3112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37938" y="1946097"/>
              <a:ext cx="615314" cy="3112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882006" y="1946097"/>
              <a:ext cx="269748" cy="3112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061838" y="1946097"/>
              <a:ext cx="1177201" cy="3112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121273" y="1946097"/>
              <a:ext cx="365760" cy="3112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413880" y="1946097"/>
              <a:ext cx="748538" cy="3112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108824" y="1946097"/>
              <a:ext cx="764895" cy="3112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764525" y="1946097"/>
              <a:ext cx="869111" cy="311200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891539" y="4080636"/>
            <a:ext cx="1128395" cy="311150"/>
            <a:chOff x="891539" y="4080636"/>
            <a:chExt cx="1128395" cy="311150"/>
          </a:xfrm>
        </p:grpSpPr>
        <p:pic>
          <p:nvPicPr>
            <p:cNvPr id="28" name="object 2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91539" y="4080636"/>
              <a:ext cx="561809" cy="31089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359661" y="4080636"/>
              <a:ext cx="649224" cy="31089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900681" y="4080636"/>
              <a:ext cx="118871" cy="310895"/>
            </a:xfrm>
            <a:prstGeom prst="rect">
              <a:avLst/>
            </a:prstGeom>
          </p:spPr>
        </p:pic>
      </p:grpSp>
      <p:pic>
        <p:nvPicPr>
          <p:cNvPr id="31" name="object 31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736866" y="2419781"/>
            <a:ext cx="7515102" cy="1607553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739914" y="4527997"/>
            <a:ext cx="7515102" cy="1118422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535940" y="1392682"/>
            <a:ext cx="6312535" cy="3560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>
              <a:latin typeface="Wingdings" panose="05000000000000000000"/>
              <a:cs typeface="Wingdings" panose="05000000000000000000"/>
            </a:endParaRPr>
          </a:p>
          <a:p>
            <a:pPr marL="629285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2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600" b="1" spc="-2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JDK</a:t>
            </a:r>
            <a:r>
              <a:rPr sz="1600" b="1" spc="-1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8</a:t>
            </a:r>
            <a:r>
              <a:rPr sz="1600" b="1" spc="-2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way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StringJoiner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sj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new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StringJoiner(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",</a:t>
            </a:r>
            <a:r>
              <a:rPr sz="1600" b="1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"{"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"}"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 marR="144970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sj.add(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"one"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).add(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"two"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).add(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"three"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String s 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sj.toString();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.println(s);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Wingdings" panose="05000000000000000000"/>
              <a:cs typeface="Wingdings" panose="05000000000000000000"/>
            </a:endParaRPr>
          </a:p>
          <a:p>
            <a:pPr marL="64325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&gt;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{one,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two,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three}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65678" y="462026"/>
            <a:ext cx="2776855" cy="440690"/>
            <a:chOff x="3265678" y="462026"/>
            <a:chExt cx="2776855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265678" y="462026"/>
              <a:ext cx="826770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27094" y="462026"/>
              <a:ext cx="2115312" cy="440436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891539" y="1413002"/>
            <a:ext cx="5568950" cy="311150"/>
            <a:chOff x="891539" y="1413002"/>
            <a:chExt cx="5568950" cy="3111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579501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5089" y="1413002"/>
              <a:ext cx="1457833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52597" y="1413002"/>
              <a:ext cx="520598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93414" y="1413002"/>
              <a:ext cx="420624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27170" y="1413002"/>
              <a:ext cx="662939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09338" y="1413002"/>
              <a:ext cx="662939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93030" y="1413002"/>
              <a:ext cx="1766951" cy="310896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891539" y="3546678"/>
            <a:ext cx="1128395" cy="311785"/>
            <a:chOff x="891539" y="3546678"/>
            <a:chExt cx="1128395" cy="311785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1539" y="3546678"/>
              <a:ext cx="561809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59661" y="3546678"/>
              <a:ext cx="649224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00681" y="3546678"/>
              <a:ext cx="118871" cy="311200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36866" y="1877237"/>
            <a:ext cx="7515102" cy="1607553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535940" y="1392682"/>
            <a:ext cx="6423660" cy="13963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Wingdings" panose="05000000000000000000"/>
              <a:cs typeface="Wingdings" panose="05000000000000000000"/>
            </a:endParaRPr>
          </a:p>
          <a:p>
            <a:pPr marL="629285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1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From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600" b="1" spc="-1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String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class,</a:t>
            </a:r>
            <a:r>
              <a:rPr sz="1600" b="1" spc="-1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with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a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vararg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 marR="508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String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s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String.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join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",</a:t>
            </a:r>
            <a:r>
              <a:rPr sz="1600" b="1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"one"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"two"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"three"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 </a:t>
            </a:r>
            <a:r>
              <a:rPr sz="1600" b="1" spc="-86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.println(s);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pic>
        <p:nvPicPr>
          <p:cNvPr id="19" name="object 1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39914" y="3985453"/>
            <a:ext cx="7515102" cy="1118422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535940" y="3526358"/>
            <a:ext cx="2546985" cy="884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Wingdings" panose="05000000000000000000"/>
              <a:cs typeface="Wingdings" panose="05000000000000000000"/>
            </a:endParaRPr>
          </a:p>
          <a:p>
            <a:pPr marL="64325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&gt;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one,</a:t>
            </a:r>
            <a:r>
              <a:rPr sz="16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two,</a:t>
            </a:r>
            <a:r>
              <a:rPr sz="16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three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65678" y="462026"/>
            <a:ext cx="2776855" cy="440690"/>
            <a:chOff x="3265678" y="462026"/>
            <a:chExt cx="2776855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265678" y="462026"/>
              <a:ext cx="826770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27094" y="462026"/>
              <a:ext cx="2115312" cy="440436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891539" y="1413002"/>
            <a:ext cx="5568950" cy="311150"/>
            <a:chOff x="891539" y="1413002"/>
            <a:chExt cx="5568950" cy="3111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579501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5089" y="1413002"/>
              <a:ext cx="1457833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52597" y="1413002"/>
              <a:ext cx="520598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93414" y="1413002"/>
              <a:ext cx="420624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27170" y="1413002"/>
              <a:ext cx="662939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09338" y="1413002"/>
              <a:ext cx="662939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93030" y="1413002"/>
              <a:ext cx="1766951" cy="310896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891539" y="3546678"/>
            <a:ext cx="1128395" cy="311785"/>
            <a:chOff x="891539" y="3546678"/>
            <a:chExt cx="1128395" cy="311785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1539" y="3546678"/>
              <a:ext cx="561809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59661" y="3546678"/>
              <a:ext cx="649224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00681" y="3546678"/>
              <a:ext cx="118871" cy="311200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36866" y="1877237"/>
            <a:ext cx="7515102" cy="1607553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39914" y="3985453"/>
            <a:ext cx="7515102" cy="1118422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535940" y="1392682"/>
            <a:ext cx="5312410" cy="3018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Wingdings" panose="05000000000000000000"/>
              <a:cs typeface="Wingdings" panose="05000000000000000000"/>
            </a:endParaRPr>
          </a:p>
          <a:p>
            <a:pPr marL="629285" marR="5080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From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the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String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class,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with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an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Iterable </a:t>
            </a:r>
            <a:r>
              <a:rPr sz="1600" b="1" spc="-86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String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[]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tab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{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"one"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"two"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"three"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};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String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s 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String.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join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", </a:t>
            </a:r>
            <a:r>
              <a:rPr sz="1600" b="1" spc="-5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,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tab);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.println(s);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Wingdings" panose="05000000000000000000"/>
              <a:cs typeface="Wingdings" panose="05000000000000000000"/>
            </a:endParaRPr>
          </a:p>
          <a:p>
            <a:pPr marL="64325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&gt;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one,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two,</a:t>
            </a:r>
            <a:r>
              <a:rPr sz="16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three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37305" y="462026"/>
            <a:ext cx="2638425" cy="440690"/>
            <a:chOff x="3337305" y="462026"/>
            <a:chExt cx="2638425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337305" y="462026"/>
              <a:ext cx="1468247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22038" y="462026"/>
              <a:ext cx="1353692" cy="44043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35940" y="1392682"/>
            <a:ext cx="142240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91539" y="1413002"/>
            <a:ext cx="5175250" cy="311150"/>
            <a:chOff x="891539" y="1413002"/>
            <a:chExt cx="5175250" cy="3111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831151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18741" y="1413002"/>
              <a:ext cx="761237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2537" y="1413002"/>
              <a:ext cx="603885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05938" y="1413002"/>
              <a:ext cx="825347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13454" y="1413002"/>
              <a:ext cx="1147787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66538" y="1413002"/>
              <a:ext cx="594360" cy="3108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42026" y="1413002"/>
              <a:ext cx="1024470" cy="310896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91539" y="1946097"/>
            <a:ext cx="1813941" cy="311200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56844" y="549911"/>
            <a:ext cx="8487410" cy="3345179"/>
            <a:chOff x="656844" y="549911"/>
            <a:chExt cx="8487410" cy="3345179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106168" y="549911"/>
              <a:ext cx="7037832" cy="295666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844" y="3344925"/>
              <a:ext cx="1785112" cy="55016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63394" y="3344925"/>
              <a:ext cx="3079496" cy="550163"/>
            </a:xfrm>
            <a:prstGeom prst="rect">
              <a:avLst/>
            </a:prstGeom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34614" y="462026"/>
            <a:ext cx="3019425" cy="440690"/>
            <a:chOff x="3134614" y="462026"/>
            <a:chExt cx="3019425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134614" y="462026"/>
              <a:ext cx="1554988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16882" y="462026"/>
              <a:ext cx="872871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85232" y="462026"/>
              <a:ext cx="868680" cy="44043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891539" y="1413002"/>
            <a:ext cx="6830059" cy="311150"/>
            <a:chOff x="891539" y="1413002"/>
            <a:chExt cx="6830059" cy="3111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1413002"/>
              <a:ext cx="322783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06728" y="1413002"/>
              <a:ext cx="618134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21789" y="1413002"/>
              <a:ext cx="270256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24481" y="1413002"/>
              <a:ext cx="1020571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51073" y="1413002"/>
              <a:ext cx="1160272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95394" y="1413002"/>
              <a:ext cx="844905" cy="3108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51299" y="1413002"/>
              <a:ext cx="869467" cy="31089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12029" y="1413002"/>
              <a:ext cx="1850008" cy="31089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093585" y="1413002"/>
              <a:ext cx="627646" cy="310896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36866" y="1883300"/>
            <a:ext cx="7515102" cy="390579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35940" y="1392682"/>
            <a:ext cx="5978525" cy="4079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Wingdings" panose="05000000000000000000"/>
              <a:cs typeface="Wingdings" panose="05000000000000000000"/>
            </a:endParaRPr>
          </a:p>
          <a:p>
            <a:pPr marL="629285" marR="2005330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1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Java</a:t>
            </a:r>
            <a:r>
              <a:rPr sz="1600" b="1" spc="-1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7</a:t>
            </a:r>
            <a:r>
              <a:rPr sz="1600" b="1" spc="-1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:</a:t>
            </a:r>
            <a:r>
              <a:rPr sz="1600" b="1" spc="-2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try</a:t>
            </a:r>
            <a:r>
              <a:rPr sz="1600" b="1" spc="-1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with</a:t>
            </a:r>
            <a:r>
              <a:rPr sz="1600" b="1" spc="-1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resources </a:t>
            </a:r>
            <a:r>
              <a:rPr sz="1600" b="1" spc="-86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try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(BufferedReader reader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519555" marR="2338070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-9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BufferedReader(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-2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FileReader(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519555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new</a:t>
            </a:r>
            <a:r>
              <a:rPr sz="1600" b="1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File(</a:t>
            </a:r>
            <a:r>
              <a:rPr sz="1600" b="1" spc="-10" dirty="0">
                <a:solidFill>
                  <a:srgbClr val="2A00FF"/>
                </a:solidFill>
                <a:latin typeface="Consolas" panose="020B0609020204030204"/>
                <a:cs typeface="Consolas" panose="020B0609020204030204"/>
              </a:rPr>
              <a:t>"d:/tmp/debug.log"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)));)</a:t>
            </a:r>
            <a:r>
              <a:rPr sz="16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6329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Stream&lt;String&gt;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stream =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reader.lines()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63295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stream.filter(line</a:t>
            </a:r>
            <a:r>
              <a:rPr sz="16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line.contains(</a:t>
            </a:r>
            <a:r>
              <a:rPr sz="1600" b="1" spc="-10" dirty="0">
                <a:solidFill>
                  <a:srgbClr val="2A00FF"/>
                </a:solidFill>
                <a:latin typeface="Consolas" panose="020B0609020204030204"/>
                <a:cs typeface="Consolas" panose="020B0609020204030204"/>
              </a:rPr>
              <a:t>"ERROR"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63068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.findFirst()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63068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.ifPresent(System.</a:t>
            </a:r>
            <a:r>
              <a:rPr sz="1600" b="1" i="1" spc="-10" dirty="0">
                <a:solidFill>
                  <a:srgbClr val="2A00FF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::println);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>
              <a:lnSpc>
                <a:spcPct val="100000"/>
              </a:lnSpc>
            </a:pPr>
            <a:r>
              <a:rPr sz="1600" spc="-5" dirty="0">
                <a:latin typeface="Consolas" panose="020B0609020204030204"/>
                <a:cs typeface="Consolas" panose="020B0609020204030204"/>
              </a:rPr>
              <a:t>}</a:t>
            </a:r>
            <a:r>
              <a:rPr sz="1600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catch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(IOException ioe)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63295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2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handle</a:t>
            </a:r>
            <a:r>
              <a:rPr sz="1600" b="1" spc="-2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600" b="1" spc="-2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exception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>
              <a:lnSpc>
                <a:spcPct val="100000"/>
              </a:lnSpc>
            </a:pPr>
            <a:r>
              <a:rPr sz="1600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34614" y="462026"/>
            <a:ext cx="3019425" cy="440690"/>
            <a:chOff x="3134614" y="462026"/>
            <a:chExt cx="3019425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134614" y="462026"/>
              <a:ext cx="1554988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16882" y="462026"/>
              <a:ext cx="872871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85232" y="462026"/>
              <a:ext cx="868680" cy="44043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891539" y="1413002"/>
            <a:ext cx="2629535" cy="311150"/>
            <a:chOff x="891539" y="1413002"/>
            <a:chExt cx="2629535" cy="3111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1413002"/>
              <a:ext cx="1013815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10765" y="1413002"/>
              <a:ext cx="1062837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76982" y="1413002"/>
              <a:ext cx="152400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53182" y="1413002"/>
              <a:ext cx="644270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68675" y="1413002"/>
              <a:ext cx="152400" cy="310896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36866" y="1881122"/>
            <a:ext cx="7515102" cy="308000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35940" y="1392682"/>
            <a:ext cx="6090285" cy="3347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Wingdings" panose="05000000000000000000"/>
              <a:cs typeface="Wingdings" panose="05000000000000000000"/>
            </a:endParaRPr>
          </a:p>
          <a:p>
            <a:pPr marL="629285" marR="5080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Java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7 :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try with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resources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and use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of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Paths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Path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path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Paths.get(</a:t>
            </a:r>
            <a:r>
              <a:rPr sz="1600" b="1" spc="-10" dirty="0">
                <a:solidFill>
                  <a:srgbClr val="2A00FF"/>
                </a:solidFill>
                <a:latin typeface="Consolas" panose="020B0609020204030204"/>
                <a:cs typeface="Consolas" panose="020B0609020204030204"/>
              </a:rPr>
              <a:t>"d:"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2A00FF"/>
                </a:solidFill>
                <a:latin typeface="Consolas" panose="020B0609020204030204"/>
                <a:cs typeface="Consolas" panose="020B0609020204030204"/>
              </a:rPr>
              <a:t>"tmp"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2A00FF"/>
                </a:solidFill>
                <a:latin typeface="Consolas" panose="020B0609020204030204"/>
                <a:cs typeface="Consolas" panose="020B0609020204030204"/>
              </a:rPr>
              <a:t>"debug.log"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try</a:t>
            </a:r>
            <a:r>
              <a:rPr sz="1600" b="1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(Stream&lt;String&gt;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Files.</a:t>
            </a:r>
            <a:r>
              <a:rPr sz="1600" b="1" i="1" spc="-10" dirty="0">
                <a:solidFill>
                  <a:srgbClr val="2A00FF"/>
                </a:solidFill>
                <a:latin typeface="Consolas" panose="020B0609020204030204"/>
                <a:cs typeface="Consolas" panose="020B0609020204030204"/>
              </a:rPr>
              <a:t>lines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(path))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6329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stream.filter(line</a:t>
            </a:r>
            <a:r>
              <a:rPr sz="16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line.contains(</a:t>
            </a:r>
            <a:r>
              <a:rPr sz="1600" b="1" spc="-10" dirty="0">
                <a:solidFill>
                  <a:srgbClr val="2A00FF"/>
                </a:solidFill>
                <a:latin typeface="Consolas" panose="020B0609020204030204"/>
                <a:cs typeface="Consolas" panose="020B0609020204030204"/>
              </a:rPr>
              <a:t>"ERROR"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63068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.findFirst()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63068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.ifPresent(System.</a:t>
            </a:r>
            <a:r>
              <a:rPr sz="1600" b="1" i="1" spc="-10" dirty="0">
                <a:solidFill>
                  <a:srgbClr val="2A00FF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::println);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>
              <a:lnSpc>
                <a:spcPct val="100000"/>
              </a:lnSpc>
            </a:pPr>
            <a:r>
              <a:rPr sz="1600" spc="-5" dirty="0">
                <a:latin typeface="Consolas" panose="020B0609020204030204"/>
                <a:cs typeface="Consolas" panose="020B0609020204030204"/>
              </a:rPr>
              <a:t>}</a:t>
            </a:r>
            <a:r>
              <a:rPr sz="1600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catch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(IOException ioe)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63295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2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handle</a:t>
            </a:r>
            <a:r>
              <a:rPr sz="1600" b="1" spc="-2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600" b="1" spc="-2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exception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>
              <a:lnSpc>
                <a:spcPct val="100000"/>
              </a:lnSpc>
            </a:pPr>
            <a:r>
              <a:rPr sz="1600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34614" y="462026"/>
            <a:ext cx="3019425" cy="440690"/>
            <a:chOff x="3134614" y="462026"/>
            <a:chExt cx="3019425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134614" y="462026"/>
              <a:ext cx="1554988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16882" y="462026"/>
              <a:ext cx="872871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85232" y="462026"/>
              <a:ext cx="868680" cy="44043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891539" y="1413002"/>
            <a:ext cx="2629535" cy="311150"/>
            <a:chOff x="891539" y="1413002"/>
            <a:chExt cx="2629535" cy="3111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1413002"/>
              <a:ext cx="1013815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10765" y="1413002"/>
              <a:ext cx="1062837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76982" y="1413002"/>
              <a:ext cx="152400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53182" y="1413002"/>
              <a:ext cx="644270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68675" y="1413002"/>
              <a:ext cx="152400" cy="310896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891539" y="5147817"/>
            <a:ext cx="7565390" cy="311150"/>
            <a:chOff x="891539" y="5147817"/>
            <a:chExt cx="7565390" cy="311150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1539" y="5147817"/>
              <a:ext cx="960031" cy="31089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31517" y="5147817"/>
              <a:ext cx="1450086" cy="3108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100450" y="5147817"/>
              <a:ext cx="1734820" cy="31089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11318" y="5147817"/>
              <a:ext cx="683107" cy="31089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96788" y="5147817"/>
              <a:ext cx="483870" cy="31089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734176" y="5147817"/>
              <a:ext cx="1134922" cy="31089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765924" y="5147817"/>
              <a:ext cx="1333119" cy="31089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028177" y="5147817"/>
              <a:ext cx="428625" cy="310895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36866" y="1881122"/>
            <a:ext cx="7515102" cy="3080006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535940" y="1392682"/>
            <a:ext cx="6090285" cy="40659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Wingdings" panose="05000000000000000000"/>
              <a:cs typeface="Wingdings" panose="05000000000000000000"/>
            </a:endParaRPr>
          </a:p>
          <a:p>
            <a:pPr marL="629285" marR="5080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Java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7 :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try with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resources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and use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of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Paths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Path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path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Paths.get(</a:t>
            </a:r>
            <a:r>
              <a:rPr sz="1600" b="1" spc="-10" dirty="0">
                <a:solidFill>
                  <a:srgbClr val="2A00FF"/>
                </a:solidFill>
                <a:latin typeface="Consolas" panose="020B0609020204030204"/>
                <a:cs typeface="Consolas" panose="020B0609020204030204"/>
              </a:rPr>
              <a:t>"d:"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2A00FF"/>
                </a:solidFill>
                <a:latin typeface="Consolas" panose="020B0609020204030204"/>
                <a:cs typeface="Consolas" panose="020B0609020204030204"/>
              </a:rPr>
              <a:t>"tmp"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2A00FF"/>
                </a:solidFill>
                <a:latin typeface="Consolas" panose="020B0609020204030204"/>
                <a:cs typeface="Consolas" panose="020B0609020204030204"/>
              </a:rPr>
              <a:t>"debug.log"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try</a:t>
            </a:r>
            <a:r>
              <a:rPr sz="1600" b="1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(Stream&lt;String&gt;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Files.</a:t>
            </a:r>
            <a:r>
              <a:rPr sz="1600" b="1" i="1" spc="-10" dirty="0">
                <a:solidFill>
                  <a:srgbClr val="2A00FF"/>
                </a:solidFill>
                <a:latin typeface="Consolas" panose="020B0609020204030204"/>
                <a:cs typeface="Consolas" panose="020B0609020204030204"/>
              </a:rPr>
              <a:t>lines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(path))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6329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stream.filter(line</a:t>
            </a:r>
            <a:r>
              <a:rPr sz="16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line.contains(</a:t>
            </a:r>
            <a:r>
              <a:rPr sz="1600" b="1" spc="-10" dirty="0">
                <a:solidFill>
                  <a:srgbClr val="2A00FF"/>
                </a:solidFill>
                <a:latin typeface="Consolas" panose="020B0609020204030204"/>
                <a:cs typeface="Consolas" panose="020B0609020204030204"/>
              </a:rPr>
              <a:t>"ERROR"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63068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.findFirst()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63068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.ifPresent(System.</a:t>
            </a:r>
            <a:r>
              <a:rPr sz="1600" b="1" i="1" spc="-10" dirty="0">
                <a:solidFill>
                  <a:srgbClr val="2A00FF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::println);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>
              <a:lnSpc>
                <a:spcPct val="100000"/>
              </a:lnSpc>
            </a:pPr>
            <a:r>
              <a:rPr sz="1600" spc="-5" dirty="0">
                <a:latin typeface="Consolas" panose="020B0609020204030204"/>
                <a:cs typeface="Consolas" panose="020B0609020204030204"/>
              </a:rPr>
              <a:t>}</a:t>
            </a:r>
            <a:r>
              <a:rPr sz="1600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catch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(IOException ioe)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63295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2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handle</a:t>
            </a:r>
            <a:r>
              <a:rPr sz="1600" b="1" spc="-2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600" b="1" spc="-2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exception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>
              <a:lnSpc>
                <a:spcPct val="100000"/>
              </a:lnSpc>
            </a:pPr>
            <a:r>
              <a:rPr sz="1600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552064" y="462026"/>
            <a:ext cx="4202302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2442210" cy="311150"/>
            <a:chOff x="891539" y="1413002"/>
            <a:chExt cx="2442210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1013815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10765" y="1413002"/>
              <a:ext cx="865289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89529" y="1413002"/>
              <a:ext cx="152400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65729" y="1413002"/>
              <a:ext cx="644270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81222" y="1413002"/>
              <a:ext cx="152400" cy="310896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6866" y="1881122"/>
            <a:ext cx="7515102" cy="308000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5940" y="1392682"/>
            <a:ext cx="6534784" cy="31038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Wingdings" panose="05000000000000000000"/>
              <a:cs typeface="Wingdings" panose="05000000000000000000"/>
            </a:endParaRPr>
          </a:p>
          <a:p>
            <a:pPr marL="629285" marR="672465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Java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7 :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try with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resources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and use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of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Paths </a:t>
            </a:r>
            <a:r>
              <a:rPr sz="1600" b="1" spc="-86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Path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path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Paths.get(</a:t>
            </a:r>
            <a:r>
              <a:rPr sz="1600" b="1" spc="-10" dirty="0">
                <a:solidFill>
                  <a:srgbClr val="2A00FF"/>
                </a:solidFill>
                <a:latin typeface="Consolas" panose="020B0609020204030204"/>
                <a:cs typeface="Consolas" panose="020B0609020204030204"/>
              </a:rPr>
              <a:t>"c:"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2A00FF"/>
                </a:solidFill>
                <a:latin typeface="Consolas" panose="020B0609020204030204"/>
                <a:cs typeface="Consolas" panose="020B0609020204030204"/>
              </a:rPr>
              <a:t>"windows"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try</a:t>
            </a:r>
            <a:r>
              <a:rPr sz="1600" b="1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(Stream&lt;Path&gt;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Files.</a:t>
            </a:r>
            <a:r>
              <a:rPr sz="1600" b="1" i="1" spc="-10" dirty="0">
                <a:solidFill>
                  <a:srgbClr val="2A00FF"/>
                </a:solidFill>
                <a:latin typeface="Consolas" panose="020B0609020204030204"/>
                <a:cs typeface="Consolas" panose="020B0609020204030204"/>
              </a:rPr>
              <a:t>list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(path))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6329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stream.filter(path</a:t>
            </a:r>
            <a:r>
              <a:rPr sz="1600" b="1" spc="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spc="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path.toFile().isDirectory())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1595" algn="ctr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.forEach(System.</a:t>
            </a:r>
            <a:r>
              <a:rPr sz="1600" b="1" i="1" spc="-10" dirty="0">
                <a:solidFill>
                  <a:srgbClr val="2A00FF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::println);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>
              <a:lnSpc>
                <a:spcPct val="100000"/>
              </a:lnSpc>
            </a:pPr>
            <a:r>
              <a:rPr sz="1600" spc="-5" dirty="0">
                <a:latin typeface="Consolas" panose="020B0609020204030204"/>
                <a:cs typeface="Consolas" panose="020B0609020204030204"/>
              </a:rPr>
              <a:t>}</a:t>
            </a:r>
            <a:r>
              <a:rPr sz="1600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catch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(IOException ioe)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63295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2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handle</a:t>
            </a:r>
            <a:r>
              <a:rPr sz="1600" b="1" spc="-2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600" b="1" spc="-2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exception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>
              <a:lnSpc>
                <a:spcPct val="100000"/>
              </a:lnSpc>
            </a:pPr>
            <a:r>
              <a:rPr sz="1600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552064" y="462026"/>
            <a:ext cx="4202302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2442210" cy="311150"/>
            <a:chOff x="891539" y="1413002"/>
            <a:chExt cx="2442210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1013815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10765" y="1413002"/>
              <a:ext cx="865289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89529" y="1413002"/>
              <a:ext cx="152400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65729" y="1413002"/>
              <a:ext cx="644270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81222" y="1413002"/>
              <a:ext cx="152400" cy="31089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35940" y="5127497"/>
            <a:ext cx="1422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91539" y="5147817"/>
            <a:ext cx="2985135" cy="311150"/>
            <a:chOff x="891539" y="5147817"/>
            <a:chExt cx="2985135" cy="311150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5147817"/>
              <a:ext cx="684885" cy="3108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8825" y="5147817"/>
              <a:ext cx="992428" cy="31089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31033" y="5147817"/>
              <a:ext cx="627278" cy="31089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07105" y="5147817"/>
              <a:ext cx="869467" cy="310895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36866" y="1881122"/>
            <a:ext cx="7515102" cy="3080006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535940" y="1392682"/>
            <a:ext cx="6534784" cy="31038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Wingdings" panose="05000000000000000000"/>
              <a:cs typeface="Wingdings" panose="05000000000000000000"/>
            </a:endParaRPr>
          </a:p>
          <a:p>
            <a:pPr marL="629285" marR="672465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Java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7 :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try with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resources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and use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of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Paths </a:t>
            </a:r>
            <a:r>
              <a:rPr sz="1600" b="1" spc="-86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Path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path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Paths.get(</a:t>
            </a:r>
            <a:r>
              <a:rPr sz="1600" b="1" spc="-10" dirty="0">
                <a:solidFill>
                  <a:srgbClr val="2A00FF"/>
                </a:solidFill>
                <a:latin typeface="Consolas" panose="020B0609020204030204"/>
                <a:cs typeface="Consolas" panose="020B0609020204030204"/>
              </a:rPr>
              <a:t>"c:"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2A00FF"/>
                </a:solidFill>
                <a:latin typeface="Consolas" panose="020B0609020204030204"/>
                <a:cs typeface="Consolas" panose="020B0609020204030204"/>
              </a:rPr>
              <a:t>"windows"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try</a:t>
            </a:r>
            <a:r>
              <a:rPr sz="1600" b="1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(Stream&lt;Path&gt;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Files.</a:t>
            </a:r>
            <a:r>
              <a:rPr sz="1600" b="1" i="1" spc="-10" dirty="0">
                <a:solidFill>
                  <a:srgbClr val="2A00FF"/>
                </a:solidFill>
                <a:latin typeface="Consolas" panose="020B0609020204030204"/>
                <a:cs typeface="Consolas" panose="020B0609020204030204"/>
              </a:rPr>
              <a:t>list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(path))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6329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stream.filter(path</a:t>
            </a:r>
            <a:r>
              <a:rPr sz="1600" b="1" spc="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spc="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path.toFile().isDirectory())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1595" algn="ctr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.forEach(System.</a:t>
            </a:r>
            <a:r>
              <a:rPr sz="1600" b="1" i="1" spc="-10" dirty="0">
                <a:solidFill>
                  <a:srgbClr val="2A00FF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::println);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>
              <a:lnSpc>
                <a:spcPct val="100000"/>
              </a:lnSpc>
            </a:pPr>
            <a:r>
              <a:rPr sz="1600" spc="-5" dirty="0">
                <a:latin typeface="Consolas" panose="020B0609020204030204"/>
                <a:cs typeface="Consolas" panose="020B0609020204030204"/>
              </a:rPr>
              <a:t>}</a:t>
            </a:r>
            <a:r>
              <a:rPr sz="1600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catch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(IOException ioe)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63295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2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handle</a:t>
            </a:r>
            <a:r>
              <a:rPr sz="1600" b="1" spc="-2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600" b="1" spc="-2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exception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>
              <a:lnSpc>
                <a:spcPct val="100000"/>
              </a:lnSpc>
            </a:pPr>
            <a:r>
              <a:rPr sz="1600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552064" y="462026"/>
            <a:ext cx="4202302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6541770" cy="311150"/>
            <a:chOff x="891539" y="1413002"/>
            <a:chExt cx="6541770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439318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1028" y="1413002"/>
              <a:ext cx="548639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26945" y="1413002"/>
              <a:ext cx="52387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46045" y="1413002"/>
              <a:ext cx="811987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74517" y="1413002"/>
              <a:ext cx="963510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71010" y="1413002"/>
              <a:ext cx="960119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24450" y="1413002"/>
              <a:ext cx="1180515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97600" y="1413002"/>
              <a:ext cx="152400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73800" y="1413002"/>
              <a:ext cx="643889" cy="3108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88912" y="1413002"/>
              <a:ext cx="185165" cy="31089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12356" y="1413002"/>
              <a:ext cx="1020927" cy="310896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36866" y="1881122"/>
            <a:ext cx="7515102" cy="3080006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535940" y="1392682"/>
            <a:ext cx="6534784" cy="31038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Wingdings" panose="05000000000000000000"/>
              <a:cs typeface="Wingdings" panose="05000000000000000000"/>
            </a:endParaRPr>
          </a:p>
          <a:p>
            <a:pPr marL="629285" marR="672465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Java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7 :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try with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resources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and use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of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Paths </a:t>
            </a:r>
            <a:r>
              <a:rPr sz="1600" b="1" spc="-86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Path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path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Paths.get(</a:t>
            </a:r>
            <a:r>
              <a:rPr sz="1600" b="1" spc="-10" dirty="0">
                <a:solidFill>
                  <a:srgbClr val="2A00FF"/>
                </a:solidFill>
                <a:latin typeface="Consolas" panose="020B0609020204030204"/>
                <a:cs typeface="Consolas" panose="020B0609020204030204"/>
              </a:rPr>
              <a:t>"c:"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2A00FF"/>
                </a:solidFill>
                <a:latin typeface="Consolas" panose="020B0609020204030204"/>
                <a:cs typeface="Consolas" panose="020B0609020204030204"/>
              </a:rPr>
              <a:t>"windows"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try</a:t>
            </a:r>
            <a:r>
              <a:rPr sz="1600" b="1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(Stream&lt;Path&gt;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Files.</a:t>
            </a:r>
            <a:r>
              <a:rPr sz="1600" b="1" i="1" spc="-10" dirty="0">
                <a:solidFill>
                  <a:srgbClr val="2A00FF"/>
                </a:solidFill>
                <a:latin typeface="Consolas" panose="020B0609020204030204"/>
                <a:cs typeface="Consolas" panose="020B0609020204030204"/>
              </a:rPr>
              <a:t>walk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(path))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6329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stream.filter(path</a:t>
            </a:r>
            <a:r>
              <a:rPr sz="1600" b="1" spc="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spc="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path.toFile().isDirectory())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1595" algn="ctr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.forEach(System.</a:t>
            </a:r>
            <a:r>
              <a:rPr sz="1600" b="1" i="1" spc="-10" dirty="0">
                <a:solidFill>
                  <a:srgbClr val="2A00FF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::println);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>
              <a:lnSpc>
                <a:spcPct val="100000"/>
              </a:lnSpc>
            </a:pPr>
            <a:r>
              <a:rPr sz="1600" spc="-5" dirty="0">
                <a:latin typeface="Consolas" panose="020B0609020204030204"/>
                <a:cs typeface="Consolas" panose="020B0609020204030204"/>
              </a:rPr>
              <a:t>}</a:t>
            </a:r>
            <a:r>
              <a:rPr sz="1600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catch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(IOException ioe)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63295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2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handle</a:t>
            </a:r>
            <a:r>
              <a:rPr sz="1600" b="1" spc="-2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600" b="1" spc="-2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exception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>
              <a:lnSpc>
                <a:spcPct val="100000"/>
              </a:lnSpc>
            </a:pPr>
            <a:r>
              <a:rPr sz="1600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552064" y="462026"/>
            <a:ext cx="4202302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6541770" cy="311150"/>
            <a:chOff x="891539" y="1413002"/>
            <a:chExt cx="6541770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439318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1028" y="1413002"/>
              <a:ext cx="548639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26945" y="1413002"/>
              <a:ext cx="52387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46045" y="1413002"/>
              <a:ext cx="811987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74517" y="1413002"/>
              <a:ext cx="963510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71010" y="1413002"/>
              <a:ext cx="960119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24450" y="1413002"/>
              <a:ext cx="1180515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97600" y="1413002"/>
              <a:ext cx="152400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73800" y="1413002"/>
              <a:ext cx="643889" cy="3108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88912" y="1413002"/>
              <a:ext cx="185165" cy="31089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12356" y="1413002"/>
              <a:ext cx="1020927" cy="310896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535940" y="5127497"/>
            <a:ext cx="1422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91539" y="5147817"/>
            <a:ext cx="4724400" cy="311150"/>
            <a:chOff x="891539" y="5147817"/>
            <a:chExt cx="4724400" cy="311150"/>
          </a:xfrm>
        </p:grpSpPr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91539" y="5147817"/>
              <a:ext cx="636651" cy="31089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00809" y="5147817"/>
              <a:ext cx="520191" cy="31089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842769" y="5147817"/>
              <a:ext cx="603504" cy="31089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94457" y="5147817"/>
              <a:ext cx="523875" cy="31089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813557" y="5147817"/>
              <a:ext cx="797725" cy="31089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530219" y="5147817"/>
              <a:ext cx="2085213" cy="310895"/>
            </a:xfrm>
            <a:prstGeom prst="rect">
              <a:avLst/>
            </a:prstGeom>
          </p:spPr>
        </p:pic>
      </p:grpSp>
      <p:pic>
        <p:nvPicPr>
          <p:cNvPr id="23" name="object 23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36866" y="1881122"/>
            <a:ext cx="7515102" cy="3080006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535940" y="1392682"/>
            <a:ext cx="6534784" cy="31038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Wingdings" panose="05000000000000000000"/>
              <a:cs typeface="Wingdings" panose="05000000000000000000"/>
            </a:endParaRPr>
          </a:p>
          <a:p>
            <a:pPr marL="629285" marR="672465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Java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7 :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try with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resources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and use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of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Paths </a:t>
            </a:r>
            <a:r>
              <a:rPr sz="1600" b="1" spc="-86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Path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path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Paths.get(</a:t>
            </a:r>
            <a:r>
              <a:rPr sz="1600" b="1" spc="-10" dirty="0">
                <a:solidFill>
                  <a:srgbClr val="2A00FF"/>
                </a:solidFill>
                <a:latin typeface="Consolas" panose="020B0609020204030204"/>
                <a:cs typeface="Consolas" panose="020B0609020204030204"/>
              </a:rPr>
              <a:t>"c:"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2A00FF"/>
                </a:solidFill>
                <a:latin typeface="Consolas" panose="020B0609020204030204"/>
                <a:cs typeface="Consolas" panose="020B0609020204030204"/>
              </a:rPr>
              <a:t>"windows"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try</a:t>
            </a:r>
            <a:r>
              <a:rPr sz="1600" b="1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(Stream&lt;Path&gt;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Files.</a:t>
            </a:r>
            <a:r>
              <a:rPr sz="1600" b="1" i="1" spc="-10" dirty="0">
                <a:solidFill>
                  <a:srgbClr val="2A00FF"/>
                </a:solidFill>
                <a:latin typeface="Consolas" panose="020B0609020204030204"/>
                <a:cs typeface="Consolas" panose="020B0609020204030204"/>
              </a:rPr>
              <a:t>walk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(path,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2)) 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6329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stream.filter(path</a:t>
            </a:r>
            <a:r>
              <a:rPr sz="1600" b="1" spc="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spc="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path.toFile().isDirectory())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1595" algn="ctr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.forEach(System.</a:t>
            </a:r>
            <a:r>
              <a:rPr sz="1600" b="1" i="1" spc="-10" dirty="0">
                <a:solidFill>
                  <a:srgbClr val="2A00FF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::println);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>
              <a:lnSpc>
                <a:spcPct val="100000"/>
              </a:lnSpc>
            </a:pPr>
            <a:r>
              <a:rPr sz="1600" spc="-5" dirty="0">
                <a:latin typeface="Consolas" panose="020B0609020204030204"/>
                <a:cs typeface="Consolas" panose="020B0609020204030204"/>
              </a:rPr>
              <a:t>}</a:t>
            </a:r>
            <a:r>
              <a:rPr sz="1600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catch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(IOException ioe)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63295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2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handle</a:t>
            </a:r>
            <a:r>
              <a:rPr sz="1600" b="1" spc="-2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600" b="1" spc="-2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exception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>
              <a:lnSpc>
                <a:spcPct val="100000"/>
              </a:lnSpc>
            </a:pPr>
            <a:r>
              <a:rPr sz="1600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56844" y="549911"/>
            <a:ext cx="8487410" cy="3345179"/>
            <a:chOff x="656844" y="549911"/>
            <a:chExt cx="8487410" cy="3345179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106168" y="549911"/>
              <a:ext cx="7037832" cy="295666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844" y="3344925"/>
              <a:ext cx="2847975" cy="550163"/>
            </a:xfrm>
            <a:prstGeom prst="rect">
              <a:avLst/>
            </a:prstGeom>
          </p:spPr>
        </p:pic>
      </p:grp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03780" y="462026"/>
            <a:ext cx="5705475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6750050" cy="311150"/>
            <a:chOff x="891539" y="1413002"/>
            <a:chExt cx="6750050" cy="3111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1679575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6086" y="1413002"/>
              <a:ext cx="69532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73019" y="1413002"/>
              <a:ext cx="1388491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54702" y="1413002"/>
              <a:ext cx="890777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18480" y="1413002"/>
              <a:ext cx="775068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96661" y="1413002"/>
              <a:ext cx="1731137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12482" y="1413002"/>
              <a:ext cx="228600" cy="310896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891539" y="1946097"/>
            <a:ext cx="2021205" cy="311785"/>
            <a:chOff x="891539" y="1946097"/>
            <a:chExt cx="2021205" cy="311785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1539" y="1946097"/>
              <a:ext cx="596646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20621" y="1946097"/>
              <a:ext cx="169164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33397" y="1946097"/>
              <a:ext cx="1255217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84017" y="1946097"/>
              <a:ext cx="228600" cy="311200"/>
            </a:xfrm>
            <a:prstGeom prst="rect">
              <a:avLst/>
            </a:prstGeom>
          </p:spPr>
        </p:pic>
      </p:grp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37305" y="462026"/>
            <a:ext cx="2638425" cy="440690"/>
            <a:chOff x="3337305" y="462026"/>
            <a:chExt cx="2638425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337305" y="462026"/>
              <a:ext cx="1468247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22038" y="462026"/>
              <a:ext cx="1353692" cy="44043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35940" y="1392682"/>
            <a:ext cx="142240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91539" y="1413002"/>
            <a:ext cx="5175250" cy="311150"/>
            <a:chOff x="891539" y="1413002"/>
            <a:chExt cx="5175250" cy="3111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831151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18741" y="1413002"/>
              <a:ext cx="761237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2537" y="1413002"/>
              <a:ext cx="603885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05938" y="1413002"/>
              <a:ext cx="825347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13454" y="1413002"/>
              <a:ext cx="1147787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66538" y="1413002"/>
              <a:ext cx="594360" cy="3108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42026" y="1413002"/>
              <a:ext cx="1024470" cy="310896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91539" y="1946097"/>
            <a:ext cx="1813941" cy="31120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91539" y="2480182"/>
            <a:ext cx="2431288" cy="310896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65222" y="462026"/>
            <a:ext cx="3970020" cy="440690"/>
            <a:chOff x="2665222" y="462026"/>
            <a:chExt cx="3970020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665222" y="462026"/>
              <a:ext cx="967739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39413" y="462026"/>
              <a:ext cx="1450848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56404" y="462026"/>
              <a:ext cx="646176" cy="4404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1036" y="462026"/>
              <a:ext cx="1393952" cy="440436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891539" y="1413002"/>
            <a:ext cx="1983105" cy="311150"/>
            <a:chOff x="891539" y="1413002"/>
            <a:chExt cx="1983105" cy="31115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1539" y="1413002"/>
              <a:ext cx="1013815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10765" y="1413002"/>
              <a:ext cx="954455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45917" y="1413002"/>
              <a:ext cx="228600" cy="310896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6866" y="1802593"/>
            <a:ext cx="7515102" cy="1619697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35940" y="1392682"/>
            <a:ext cx="5090160" cy="1809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Wingdings" panose="05000000000000000000"/>
              <a:cs typeface="Wingdings" panose="05000000000000000000"/>
            </a:endParaRPr>
          </a:p>
          <a:p>
            <a:pPr marL="629285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1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Unfortunately not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for arrays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List&lt;String&gt;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strings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63295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Arrays.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asList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"one"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"two"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"three"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strings.forEach(System.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::println);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07285" y="462026"/>
            <a:ext cx="4490720" cy="440690"/>
            <a:chOff x="2407285" y="462026"/>
            <a:chExt cx="4490720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407285" y="462026"/>
              <a:ext cx="968121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81858" y="462026"/>
              <a:ext cx="1597152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52517" y="462026"/>
              <a:ext cx="2245487" cy="44043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891539" y="1413002"/>
            <a:ext cx="4243705" cy="311150"/>
            <a:chOff x="891539" y="1413002"/>
            <a:chExt cx="4243705" cy="3111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1413002"/>
              <a:ext cx="1013815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10765" y="1413002"/>
              <a:ext cx="1112710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99841" y="1413002"/>
              <a:ext cx="331850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65398" y="1413002"/>
              <a:ext cx="912660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15791" y="1413002"/>
              <a:ext cx="272034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97147" y="1413002"/>
              <a:ext cx="1038059" cy="310896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36866" y="1775255"/>
            <a:ext cx="7515102" cy="3388158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35940" y="1392682"/>
            <a:ext cx="6423660" cy="34848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29285" marR="1783080">
              <a:lnSpc>
                <a:spcPct val="100000"/>
              </a:lnSpc>
              <a:spcBef>
                <a:spcPts val="1790"/>
              </a:spcBef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removes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an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element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on a predicate </a:t>
            </a:r>
            <a:r>
              <a:rPr sz="1600" b="1" spc="-86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Collection&lt;String&gt; strings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6329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Arrays.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asList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"one"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"two"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"three"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"four"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 marR="114935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will not work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if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list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is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unmodifiable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Collection&lt;String&gt;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ArrayList&lt;&gt;(strings);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 marR="560705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returns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true</a:t>
            </a:r>
            <a:r>
              <a:rPr sz="1600" b="1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if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600" b="1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list</a:t>
            </a:r>
            <a:r>
              <a:rPr sz="1600" b="1" spc="-2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has</a:t>
            </a:r>
            <a:r>
              <a:rPr sz="1600" b="1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been</a:t>
            </a:r>
            <a:r>
              <a:rPr sz="1600" b="1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modified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boolean</a:t>
            </a:r>
            <a:r>
              <a:rPr sz="1600" b="1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b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list.removeIf(s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s.length()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&gt;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4);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63295" marR="5080" indent="-33401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.println(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list.stream().collect(Collectors.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joining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",</a:t>
            </a:r>
            <a:r>
              <a:rPr sz="1600" b="1" spc="45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)));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07285" y="462026"/>
            <a:ext cx="4490720" cy="440690"/>
            <a:chOff x="2407285" y="462026"/>
            <a:chExt cx="4490720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407285" y="462026"/>
              <a:ext cx="968121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81858" y="462026"/>
              <a:ext cx="1597152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52517" y="462026"/>
              <a:ext cx="2245487" cy="44043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601980" y="1413002"/>
            <a:ext cx="7660005" cy="4046220"/>
            <a:chOff x="601980" y="1413002"/>
            <a:chExt cx="7660005" cy="404622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40" y="1413002"/>
              <a:ext cx="1013815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10766" y="1413002"/>
              <a:ext cx="1112710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99841" y="1413002"/>
              <a:ext cx="331850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65399" y="1413002"/>
              <a:ext cx="912660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15790" y="1413002"/>
              <a:ext cx="272034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97146" y="1413002"/>
              <a:ext cx="1038059" cy="3108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1540" y="5147817"/>
              <a:ext cx="561809" cy="31089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59662" y="5147817"/>
              <a:ext cx="649224" cy="3108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00682" y="5147817"/>
              <a:ext cx="118871" cy="31089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1980" y="1766316"/>
              <a:ext cx="7659624" cy="3401567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39914" y="5554979"/>
            <a:ext cx="7515102" cy="707135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535940" y="1392682"/>
            <a:ext cx="6423660" cy="4591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29285" marR="1783080">
              <a:lnSpc>
                <a:spcPct val="100000"/>
              </a:lnSpc>
              <a:spcBef>
                <a:spcPts val="1790"/>
              </a:spcBef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removes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an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element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on a predicate </a:t>
            </a:r>
            <a:r>
              <a:rPr sz="1600" b="1" spc="-86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Collection&lt;String&gt; strings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6329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Arrays.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asList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"one"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"two"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"three"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"four"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 marR="114935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will not work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if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list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is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unmodifiable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Collection&lt;String&gt;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ArrayList&lt;&gt;(strings);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 marR="560705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returns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true</a:t>
            </a:r>
            <a:r>
              <a:rPr sz="1600" b="1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if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600" b="1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list</a:t>
            </a:r>
            <a:r>
              <a:rPr sz="1600" b="1" spc="-2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has</a:t>
            </a:r>
            <a:r>
              <a:rPr sz="1600" b="1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been</a:t>
            </a:r>
            <a:r>
              <a:rPr sz="1600" b="1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modified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boolean</a:t>
            </a:r>
            <a:r>
              <a:rPr sz="1600" b="1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b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list.removeIf(s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s.length()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&gt;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4);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63295" marR="5080" indent="-33401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.println(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list.stream().collect(Collectors.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joining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",</a:t>
            </a:r>
            <a:r>
              <a:rPr sz="1600" b="1" spc="45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)));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</a:pPr>
            <a:endParaRPr sz="2000">
              <a:latin typeface="Wingdings" panose="05000000000000000000"/>
              <a:cs typeface="Wingdings" panose="05000000000000000000"/>
            </a:endParaRPr>
          </a:p>
          <a:p>
            <a:pPr marL="643255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&gt;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one,</a:t>
            </a:r>
            <a:r>
              <a:rPr sz="16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two,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four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25826" y="462026"/>
            <a:ext cx="3443604" cy="440690"/>
            <a:chOff x="2925826" y="462026"/>
            <a:chExt cx="3443604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925826" y="462026"/>
              <a:ext cx="967739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00018" y="462026"/>
              <a:ext cx="1597533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70932" y="462026"/>
              <a:ext cx="1198295" cy="44043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891539" y="1413002"/>
            <a:ext cx="2251710" cy="311150"/>
            <a:chOff x="891539" y="1413002"/>
            <a:chExt cx="2251710" cy="3111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1413002"/>
              <a:ext cx="1013815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10765" y="1413002"/>
              <a:ext cx="1213713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14141" y="1413002"/>
              <a:ext cx="229057" cy="310896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6866" y="1775255"/>
            <a:ext cx="7515102" cy="338815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35940" y="1392682"/>
            <a:ext cx="6423660" cy="34848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29285" marR="1783080">
              <a:lnSpc>
                <a:spcPct val="100000"/>
              </a:lnSpc>
              <a:spcBef>
                <a:spcPts val="1790"/>
              </a:spcBef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removes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an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element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on a predicate </a:t>
            </a:r>
            <a:r>
              <a:rPr sz="1600" b="1" spc="-86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List&lt;String&gt; strings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6329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Arrays.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asList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"one"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"two"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"three"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"four"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 marR="783590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will not work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if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list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is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unmodifiable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List&lt;String&gt;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ArrayList&lt;&gt;(strings);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 marR="1672590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doesnt return anything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list.replaceAll(String::toUpperCase);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63295" marR="5080" indent="-33401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.println(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list.stream().collect(Collectors.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joining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",</a:t>
            </a:r>
            <a:r>
              <a:rPr sz="1600" b="1" spc="45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)));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25826" y="462026"/>
            <a:ext cx="3443604" cy="440690"/>
            <a:chOff x="2925826" y="462026"/>
            <a:chExt cx="3443604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925826" y="462026"/>
              <a:ext cx="967739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00018" y="462026"/>
              <a:ext cx="1597533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70932" y="462026"/>
              <a:ext cx="1198295" cy="44043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601980" y="1413002"/>
            <a:ext cx="7660005" cy="4046220"/>
            <a:chOff x="601980" y="1413002"/>
            <a:chExt cx="7660005" cy="404622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40" y="1413002"/>
              <a:ext cx="1013815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10766" y="1413002"/>
              <a:ext cx="1213713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14141" y="1413002"/>
              <a:ext cx="229057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40" y="5147817"/>
              <a:ext cx="561809" cy="31089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59662" y="5147817"/>
              <a:ext cx="649224" cy="3108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00682" y="5147817"/>
              <a:ext cx="118871" cy="31089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1980" y="1766316"/>
              <a:ext cx="7659624" cy="3401567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39914" y="5554979"/>
            <a:ext cx="7515102" cy="707135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535940" y="1392682"/>
            <a:ext cx="6423660" cy="4591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29285" marR="1783080">
              <a:lnSpc>
                <a:spcPct val="100000"/>
              </a:lnSpc>
              <a:spcBef>
                <a:spcPts val="1790"/>
              </a:spcBef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removes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an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element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on a predicate </a:t>
            </a:r>
            <a:r>
              <a:rPr sz="1600" b="1" spc="-86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List&lt;String&gt; strings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6329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Arrays.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asList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"one"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"two"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"three"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"four"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 marR="783590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will not work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if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list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is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unmodifiable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List&lt;String&gt;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ArrayList&lt;&gt;(strings);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 marR="1672590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doesnt return anything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list.replaceAll(String::toUpperCase);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63295" marR="5080" indent="-33401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.println(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list.stream().collect(Collectors.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joining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",</a:t>
            </a:r>
            <a:r>
              <a:rPr sz="1600" b="1" spc="45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)));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</a:pPr>
            <a:endParaRPr sz="2000">
              <a:latin typeface="Wingdings" panose="05000000000000000000"/>
              <a:cs typeface="Wingdings" panose="05000000000000000000"/>
            </a:endParaRPr>
          </a:p>
          <a:p>
            <a:pPr marL="643255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ONE,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TWO,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THREE,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FOUR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25826" y="462026"/>
            <a:ext cx="3443604" cy="440690"/>
            <a:chOff x="2925826" y="462026"/>
            <a:chExt cx="3443604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925826" y="462026"/>
              <a:ext cx="967739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00018" y="462026"/>
              <a:ext cx="1597533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70932" y="462026"/>
              <a:ext cx="1198295" cy="44043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891539" y="1413002"/>
            <a:ext cx="1598930" cy="311150"/>
            <a:chOff x="891539" y="1413002"/>
            <a:chExt cx="1598930" cy="3111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1413002"/>
              <a:ext cx="1013815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10765" y="1413002"/>
              <a:ext cx="679195" cy="310896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6866" y="1775255"/>
            <a:ext cx="7515102" cy="338815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5940" y="1392682"/>
            <a:ext cx="6423660" cy="34848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29285" marR="1783080">
              <a:lnSpc>
                <a:spcPct val="100000"/>
              </a:lnSpc>
              <a:spcBef>
                <a:spcPts val="1790"/>
              </a:spcBef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removes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an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element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on a predicate </a:t>
            </a:r>
            <a:r>
              <a:rPr sz="1600" b="1" spc="-86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List&lt;String&gt; strings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6329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Arrays.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asList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"one"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"two"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"three"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"four"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 marR="783590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will not work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if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list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is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unmodifiable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List&lt;String&gt;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ArrayList&lt;&gt;(strings);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 marR="1672590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doesnt return anything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list.sort(Comparator.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naturalOrder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());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63295" marR="5080" indent="-33401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.println(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list.stream().collect(Collectors.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joining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",</a:t>
            </a:r>
            <a:r>
              <a:rPr sz="1600" b="1" spc="45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)));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25826" y="462026"/>
            <a:ext cx="3443604" cy="440690"/>
            <a:chOff x="2925826" y="462026"/>
            <a:chExt cx="3443604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925826" y="462026"/>
              <a:ext cx="967739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00018" y="462026"/>
              <a:ext cx="1597533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70932" y="462026"/>
              <a:ext cx="1198295" cy="44043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601980" y="1413002"/>
            <a:ext cx="7660005" cy="4046220"/>
            <a:chOff x="601980" y="1413002"/>
            <a:chExt cx="7660005" cy="404622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40" y="1413002"/>
              <a:ext cx="1013815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10766" y="1413002"/>
              <a:ext cx="679195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40" y="5147817"/>
              <a:ext cx="561809" cy="31089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59662" y="5147817"/>
              <a:ext cx="649224" cy="31089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1980" y="1766316"/>
              <a:ext cx="7659624" cy="3401567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39914" y="5554979"/>
            <a:ext cx="7515102" cy="707135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35940" y="1392682"/>
            <a:ext cx="6423660" cy="4591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29285" marR="1783080">
              <a:lnSpc>
                <a:spcPct val="100000"/>
              </a:lnSpc>
              <a:spcBef>
                <a:spcPts val="1790"/>
              </a:spcBef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removes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an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element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on a predicate </a:t>
            </a:r>
            <a:r>
              <a:rPr sz="1600" b="1" spc="-86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List&lt;String&gt; strings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6329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Arrays.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asList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"one"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"two"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"three"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"four"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 marR="783590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will not work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if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list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is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unmodifiable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List&lt;String&gt;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ArrayList&lt;&gt;(strings);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 marR="1672590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doesnt return anything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list.sort(Comparator.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naturalOrder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());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63295" marR="5080" indent="-33401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.println(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list.stream().collect(Collectors.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joining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",</a:t>
            </a:r>
            <a:r>
              <a:rPr sz="1600" b="1" spc="45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)));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</a:pPr>
            <a:endParaRPr sz="2000">
              <a:latin typeface="Wingdings" panose="05000000000000000000"/>
              <a:cs typeface="Wingdings" panose="05000000000000000000"/>
            </a:endParaRPr>
          </a:p>
          <a:p>
            <a:pPr marL="643255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four, one,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three,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two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56844" y="549911"/>
            <a:ext cx="8487410" cy="3345179"/>
            <a:chOff x="656844" y="549911"/>
            <a:chExt cx="8487410" cy="3345179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106168" y="549911"/>
              <a:ext cx="7037832" cy="295666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844" y="3344925"/>
              <a:ext cx="2708656" cy="550163"/>
            </a:xfrm>
            <a:prstGeom prst="rect">
              <a:avLst/>
            </a:prstGeom>
          </p:spPr>
        </p:pic>
      </p:grp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46097" y="462026"/>
            <a:ext cx="5243195" cy="440690"/>
            <a:chOff x="2046097" y="462026"/>
            <a:chExt cx="5243195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046097" y="462026"/>
              <a:ext cx="967739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20288" y="462026"/>
              <a:ext cx="918870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81146" y="462026"/>
              <a:ext cx="542544" cy="4404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8054" y="462026"/>
              <a:ext cx="1040587" cy="4404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25567" y="462026"/>
              <a:ext cx="386334" cy="44043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83123" y="462026"/>
              <a:ext cx="2105914" cy="44043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91539" y="1413002"/>
            <a:ext cx="1724025" cy="311150"/>
            <a:chOff x="891539" y="1413002"/>
            <a:chExt cx="1724025" cy="31115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1413002"/>
              <a:ext cx="1239189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18029" y="1413002"/>
              <a:ext cx="597407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66086" y="1413002"/>
              <a:ext cx="118872" cy="310896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48648" y="1773269"/>
            <a:ext cx="8171515" cy="2635234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35940" y="1392682"/>
            <a:ext cx="7423150" cy="27533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29285" marR="2783205">
              <a:lnSpc>
                <a:spcPct val="100000"/>
              </a:lnSpc>
              <a:spcBef>
                <a:spcPts val="1790"/>
              </a:spcBef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comparison using the last name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Comparator&lt;Person&gt;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compareLastName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63295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-1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Comparator&lt;Person&gt;()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296670">
              <a:lnSpc>
                <a:spcPct val="100000"/>
              </a:lnSpc>
            </a:pPr>
            <a:r>
              <a:rPr sz="1600" b="1" spc="-10" dirty="0">
                <a:solidFill>
                  <a:srgbClr val="636363"/>
                </a:solidFill>
                <a:latin typeface="Consolas" panose="020B0609020204030204"/>
                <a:cs typeface="Consolas" panose="020B0609020204030204"/>
              </a:rPr>
              <a:t>@Override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96670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public int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compare(Person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p1,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Person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p2)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63068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return</a:t>
            </a:r>
            <a:r>
              <a:rPr sz="1600" b="1" spc="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p1.getLastName().compareTo(p2.getLastName());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18554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85217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};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46097" y="462026"/>
            <a:ext cx="5243195" cy="440690"/>
            <a:chOff x="2046097" y="462026"/>
            <a:chExt cx="5243195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046097" y="462026"/>
              <a:ext cx="967739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20288" y="462026"/>
              <a:ext cx="918870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81146" y="462026"/>
              <a:ext cx="542544" cy="4404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8054" y="462026"/>
              <a:ext cx="1040587" cy="4404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25567" y="462026"/>
              <a:ext cx="386334" cy="44043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83123" y="462026"/>
              <a:ext cx="2105914" cy="44043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91539" y="1413002"/>
            <a:ext cx="1724025" cy="311150"/>
            <a:chOff x="891539" y="1413002"/>
            <a:chExt cx="1724025" cy="31115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1413002"/>
              <a:ext cx="1239189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18029" y="1413002"/>
              <a:ext cx="597407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66086" y="1413002"/>
              <a:ext cx="118872" cy="310896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891539" y="4614036"/>
            <a:ext cx="4940935" cy="311150"/>
            <a:chOff x="891539" y="4614036"/>
            <a:chExt cx="4940935" cy="311150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1539" y="4614036"/>
              <a:ext cx="276758" cy="3108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99108" y="4614036"/>
              <a:ext cx="830275" cy="31089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42769" y="4614036"/>
              <a:ext cx="556259" cy="31089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338069" y="4614036"/>
              <a:ext cx="695325" cy="31089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947669" y="4614036"/>
              <a:ext cx="2233930" cy="31089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80380" y="4614036"/>
              <a:ext cx="751713" cy="310895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48648" y="1773269"/>
            <a:ext cx="8171515" cy="2635234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535940" y="1392682"/>
            <a:ext cx="7423150" cy="3531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29285" marR="2783205">
              <a:lnSpc>
                <a:spcPct val="100000"/>
              </a:lnSpc>
              <a:spcBef>
                <a:spcPts val="1790"/>
              </a:spcBef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comparison using the last name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Comparator&lt;Person&gt;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compareLastName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63295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-1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Comparator&lt;Person&gt;()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296670">
              <a:lnSpc>
                <a:spcPct val="100000"/>
              </a:lnSpc>
            </a:pPr>
            <a:r>
              <a:rPr sz="1600" b="1" spc="-10" dirty="0">
                <a:solidFill>
                  <a:srgbClr val="636363"/>
                </a:solidFill>
                <a:latin typeface="Consolas" panose="020B0609020204030204"/>
                <a:cs typeface="Consolas" panose="020B0609020204030204"/>
              </a:rPr>
              <a:t>@Override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96670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public int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compare(Person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p1,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Person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p2)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63068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return</a:t>
            </a:r>
            <a:r>
              <a:rPr sz="1600" b="1" spc="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p1.getLastName().compareTo(p2.getLastName());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18554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85217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};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37305" y="462026"/>
            <a:ext cx="2638425" cy="440690"/>
            <a:chOff x="3337305" y="462026"/>
            <a:chExt cx="2638425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337305" y="462026"/>
              <a:ext cx="1468247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22038" y="462026"/>
              <a:ext cx="1353692" cy="44043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35940" y="1392682"/>
            <a:ext cx="142240" cy="1931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91539" y="1413002"/>
            <a:ext cx="5175250" cy="311150"/>
            <a:chOff x="891539" y="1413002"/>
            <a:chExt cx="5175250" cy="3111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831151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18741" y="1413002"/>
              <a:ext cx="761237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2537" y="1413002"/>
              <a:ext cx="603885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05938" y="1413002"/>
              <a:ext cx="825347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13454" y="1413002"/>
              <a:ext cx="1147787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66538" y="1413002"/>
              <a:ext cx="594360" cy="3108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42026" y="1413002"/>
              <a:ext cx="1024470" cy="310896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91539" y="1946097"/>
            <a:ext cx="1813941" cy="31120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91539" y="2480182"/>
            <a:ext cx="2431288" cy="31089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91539" y="3013582"/>
            <a:ext cx="2250186" cy="310896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46097" y="462026"/>
            <a:ext cx="5243195" cy="440690"/>
            <a:chOff x="2046097" y="462026"/>
            <a:chExt cx="5243195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046097" y="462026"/>
              <a:ext cx="967739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20288" y="462026"/>
              <a:ext cx="918870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81146" y="462026"/>
              <a:ext cx="542544" cy="4404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8054" y="462026"/>
              <a:ext cx="1040587" cy="4404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25567" y="462026"/>
              <a:ext cx="386334" cy="44043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83123" y="462026"/>
              <a:ext cx="2105914" cy="44043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91539" y="1413002"/>
            <a:ext cx="1724025" cy="311150"/>
            <a:chOff x="891539" y="1413002"/>
            <a:chExt cx="1724025" cy="31115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1413002"/>
              <a:ext cx="1239189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18029" y="1413002"/>
              <a:ext cx="597407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66086" y="1413002"/>
              <a:ext cx="118872" cy="310896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891539" y="5681167"/>
            <a:ext cx="1577975" cy="311150"/>
            <a:chOff x="891539" y="5681167"/>
            <a:chExt cx="1577975" cy="311150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1539" y="5681167"/>
              <a:ext cx="762381" cy="31089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51685" y="5681167"/>
              <a:ext cx="917448" cy="31089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38069" y="5681167"/>
              <a:ext cx="128016" cy="310896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48648" y="1775784"/>
            <a:ext cx="8171515" cy="3588533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535940" y="1392682"/>
            <a:ext cx="7202170" cy="459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29285" marR="671830">
              <a:lnSpc>
                <a:spcPct val="100000"/>
              </a:lnSpc>
              <a:spcBef>
                <a:spcPts val="1790"/>
              </a:spcBef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comparison</a:t>
            </a:r>
            <a:r>
              <a:rPr sz="1600" b="1" spc="-1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using</a:t>
            </a:r>
            <a:r>
              <a:rPr sz="1600" b="1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600" b="1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last</a:t>
            </a:r>
            <a:r>
              <a:rPr sz="1600" b="1" spc="-1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name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then</a:t>
            </a:r>
            <a:r>
              <a:rPr sz="1600" b="1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600" b="1" spc="-1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first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name </a:t>
            </a:r>
            <a:r>
              <a:rPr sz="1600" b="1" spc="-86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Comparator&lt;Person&gt;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compareLastNameThenFirstName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63295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-1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Comparator&lt;Person&gt;()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296670">
              <a:lnSpc>
                <a:spcPct val="100000"/>
              </a:lnSpc>
            </a:pPr>
            <a:r>
              <a:rPr sz="1600" b="1" spc="-10" dirty="0">
                <a:solidFill>
                  <a:srgbClr val="636363"/>
                </a:solidFill>
                <a:latin typeface="Consolas" panose="020B0609020204030204"/>
                <a:cs typeface="Consolas" panose="020B0609020204030204"/>
              </a:rPr>
              <a:t>@Override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630680" marR="1228090" indent="-334010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public int</a:t>
            </a: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compare(Person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p1,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Person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p2)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int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lastNameComparison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630680" marR="227965" indent="333375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p1.getLastName().compareTo(p2.getLastName());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return</a:t>
            </a:r>
            <a:r>
              <a:rPr sz="1600" b="1" spc="-1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lastNameComparison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== 0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?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964690" marR="508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p2.getFirstName().compareTo(p2.getFirstName());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lastNameComparison;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18554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85217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};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22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46097" y="462026"/>
            <a:ext cx="5243195" cy="440690"/>
            <a:chOff x="2046097" y="462026"/>
            <a:chExt cx="5243195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046097" y="462026"/>
              <a:ext cx="967739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20288" y="462026"/>
              <a:ext cx="918870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81146" y="462026"/>
              <a:ext cx="542544" cy="4404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8054" y="462026"/>
              <a:ext cx="1040587" cy="4404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25567" y="462026"/>
              <a:ext cx="386334" cy="44043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83123" y="462026"/>
              <a:ext cx="2105914" cy="44043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91539" y="1413002"/>
            <a:ext cx="1724025" cy="311150"/>
            <a:chOff x="891539" y="1413002"/>
            <a:chExt cx="1724025" cy="31115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1413002"/>
              <a:ext cx="1239189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18029" y="1413002"/>
              <a:ext cx="597407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66086" y="1413002"/>
              <a:ext cx="118872" cy="310896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48648" y="1769360"/>
            <a:ext cx="8171515" cy="1153674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35940" y="1392682"/>
            <a:ext cx="5645150" cy="12903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29285" marR="1004570">
              <a:lnSpc>
                <a:spcPct val="100000"/>
              </a:lnSpc>
              <a:spcBef>
                <a:spcPts val="1790"/>
              </a:spcBef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comparison using the last name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Comparator&lt;Person&gt;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compareLastName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6329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comparing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(Person::getLastName);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46097" y="462026"/>
            <a:ext cx="5243195" cy="440690"/>
            <a:chOff x="2046097" y="462026"/>
            <a:chExt cx="5243195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046097" y="462026"/>
              <a:ext cx="967739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20288" y="462026"/>
              <a:ext cx="918870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81146" y="462026"/>
              <a:ext cx="542544" cy="4404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8054" y="462026"/>
              <a:ext cx="1040587" cy="4404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25567" y="462026"/>
              <a:ext cx="386334" cy="44043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83123" y="462026"/>
              <a:ext cx="2105914" cy="44043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91539" y="1413002"/>
            <a:ext cx="1724025" cy="311150"/>
            <a:chOff x="891539" y="1413002"/>
            <a:chExt cx="1724025" cy="31115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1413002"/>
              <a:ext cx="1239189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18029" y="1413002"/>
              <a:ext cx="597407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66086" y="1413002"/>
              <a:ext cx="118872" cy="310896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535940" y="3526358"/>
            <a:ext cx="1422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91539" y="3546678"/>
            <a:ext cx="7310755" cy="311785"/>
            <a:chOff x="891539" y="3546678"/>
            <a:chExt cx="7310755" cy="311785"/>
          </a:xfrm>
        </p:grpSpPr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1539" y="3546678"/>
              <a:ext cx="1884426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41345" y="3546678"/>
              <a:ext cx="268224" cy="311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42513" y="3546678"/>
              <a:ext cx="1347597" cy="3112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088002" y="3546678"/>
              <a:ext cx="1020572" cy="3112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13070" y="3546678"/>
              <a:ext cx="1827022" cy="3112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738493" y="3546678"/>
              <a:ext cx="1463802" cy="311200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48648" y="1769972"/>
            <a:ext cx="8171515" cy="1385926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535940" y="1392682"/>
            <a:ext cx="6978650" cy="15341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29285" marR="5080">
              <a:lnSpc>
                <a:spcPct val="100000"/>
              </a:lnSpc>
              <a:spcBef>
                <a:spcPts val="1790"/>
              </a:spcBef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comparison</a:t>
            </a:r>
            <a:r>
              <a:rPr sz="1600" b="1" spc="-1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using</a:t>
            </a:r>
            <a:r>
              <a:rPr sz="1600" b="1" spc="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600" b="1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last name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and</a:t>
            </a:r>
            <a:r>
              <a:rPr sz="1600" b="1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then the</a:t>
            </a:r>
            <a:r>
              <a:rPr sz="1600" b="1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first</a:t>
            </a:r>
            <a:r>
              <a:rPr sz="1600" b="1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name </a:t>
            </a:r>
            <a:r>
              <a:rPr sz="1600" b="1" spc="-86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Comparator&lt;Person&gt;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compareLastNameThenFirstName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6329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comparing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(Person::getLastName)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207581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.thenComparing(Person::getFirstName);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46097" y="462026"/>
            <a:ext cx="5243195" cy="440690"/>
            <a:chOff x="2046097" y="462026"/>
            <a:chExt cx="5243195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046097" y="462026"/>
              <a:ext cx="967739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20288" y="462026"/>
              <a:ext cx="918870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81146" y="462026"/>
              <a:ext cx="542544" cy="4404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8054" y="462026"/>
              <a:ext cx="1040587" cy="4404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25567" y="462026"/>
              <a:ext cx="386334" cy="44043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83123" y="462026"/>
              <a:ext cx="2105914" cy="44043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91539" y="1413002"/>
            <a:ext cx="1724025" cy="311150"/>
            <a:chOff x="891539" y="1413002"/>
            <a:chExt cx="1724025" cy="31115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1413002"/>
              <a:ext cx="1239189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18029" y="1413002"/>
              <a:ext cx="597407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66086" y="1413002"/>
              <a:ext cx="118872" cy="310896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891539" y="3013582"/>
            <a:ext cx="6569075" cy="311150"/>
            <a:chOff x="891539" y="3013582"/>
            <a:chExt cx="6569075" cy="311150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1539" y="3013582"/>
              <a:ext cx="1334643" cy="31089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92705" y="3013582"/>
              <a:ext cx="270256" cy="31089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295397" y="3013582"/>
              <a:ext cx="493775" cy="31089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699257" y="3013582"/>
              <a:ext cx="695553" cy="3108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344291" y="3013582"/>
              <a:ext cx="1020572" cy="31089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270882" y="3013582"/>
              <a:ext cx="1827022" cy="31089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996305" y="3013582"/>
              <a:ext cx="1463802" cy="310896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48648" y="1769360"/>
            <a:ext cx="8171515" cy="1153674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535940" y="1392682"/>
            <a:ext cx="5645150" cy="1931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29285" marR="1004570">
              <a:lnSpc>
                <a:spcPct val="100000"/>
              </a:lnSpc>
              <a:spcBef>
                <a:spcPts val="1790"/>
              </a:spcBef>
            </a:pP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comparison using the last name 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Comparator&lt;Person&gt;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compareLastName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6329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comparing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(Person::getLastName);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19729" y="462026"/>
            <a:ext cx="3443604" cy="440690"/>
            <a:chOff x="2919729" y="462026"/>
            <a:chExt cx="3443604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919729" y="462026"/>
              <a:ext cx="1100937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07281" y="462026"/>
              <a:ext cx="1177391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89575" y="462026"/>
              <a:ext cx="1373251" cy="44043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891539" y="1413002"/>
            <a:ext cx="4068445" cy="311150"/>
            <a:chOff x="891539" y="1413002"/>
            <a:chExt cx="4068445" cy="3111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1413002"/>
              <a:ext cx="1997964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78505" y="1413002"/>
              <a:ext cx="742861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47922" y="1413002"/>
              <a:ext cx="1424939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43323" y="1413002"/>
              <a:ext cx="216408" cy="310896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48648" y="1769972"/>
            <a:ext cx="8171515" cy="138592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35940" y="1392682"/>
            <a:ext cx="6201410" cy="15341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29285" marR="2228215">
              <a:lnSpc>
                <a:spcPct val="100000"/>
              </a:lnSpc>
              <a:spcBef>
                <a:spcPts val="1790"/>
              </a:spcBef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reverses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a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comparator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Comparator&lt;Person&gt; comp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...;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Comparator&lt;Person&gt;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reversedComp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comp.reversed();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19729" y="462026"/>
            <a:ext cx="3443604" cy="440690"/>
            <a:chOff x="2919729" y="462026"/>
            <a:chExt cx="3443604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919729" y="462026"/>
              <a:ext cx="1100937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07281" y="462026"/>
              <a:ext cx="1177391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89575" y="462026"/>
              <a:ext cx="1373251" cy="44043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891539" y="1413002"/>
            <a:ext cx="2733675" cy="311150"/>
            <a:chOff x="891539" y="1413002"/>
            <a:chExt cx="2733675" cy="3111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1413002"/>
              <a:ext cx="579501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55089" y="1413002"/>
              <a:ext cx="909180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99386" y="1413002"/>
              <a:ext cx="1425321" cy="310896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48648" y="1768715"/>
            <a:ext cx="8171515" cy="909277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35940" y="1392682"/>
            <a:ext cx="6089650" cy="10464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29285" marR="5080">
              <a:lnSpc>
                <a:spcPct val="100000"/>
              </a:lnSpc>
              <a:spcBef>
                <a:spcPts val="1790"/>
              </a:spcBef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compares</a:t>
            </a:r>
            <a:r>
              <a:rPr sz="1600" b="1" spc="85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comparable</a:t>
            </a:r>
            <a:r>
              <a:rPr sz="1600" b="1" spc="86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objects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Comparator&lt;String&gt;</a:t>
            </a:r>
            <a:r>
              <a:rPr sz="16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c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naturalOrder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19729" y="462026"/>
            <a:ext cx="3443604" cy="440690"/>
            <a:chOff x="2919729" y="462026"/>
            <a:chExt cx="3443604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919729" y="462026"/>
              <a:ext cx="1100937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07281" y="462026"/>
              <a:ext cx="1177391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89575" y="462026"/>
              <a:ext cx="1373251" cy="44043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891539" y="1413002"/>
            <a:ext cx="2733675" cy="311150"/>
            <a:chOff x="891539" y="1413002"/>
            <a:chExt cx="2733675" cy="3111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1413002"/>
              <a:ext cx="579501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55089" y="1413002"/>
              <a:ext cx="909180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99386" y="1413002"/>
              <a:ext cx="1425321" cy="310896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891539" y="3013582"/>
            <a:ext cx="3745229" cy="311150"/>
            <a:chOff x="891539" y="3013582"/>
            <a:chExt cx="3745229" cy="31115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3013582"/>
              <a:ext cx="579501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55089" y="3013582"/>
              <a:ext cx="1076706" cy="3108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67025" y="3013582"/>
              <a:ext cx="909523" cy="31089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11702" y="3013582"/>
              <a:ext cx="1424939" cy="310896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48648" y="1768715"/>
            <a:ext cx="8171515" cy="909277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51723" y="3506314"/>
            <a:ext cx="8173010" cy="910237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35940" y="1392682"/>
            <a:ext cx="6316345" cy="2783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29285" marR="231140">
              <a:lnSpc>
                <a:spcPct val="100000"/>
              </a:lnSpc>
              <a:spcBef>
                <a:spcPts val="1790"/>
              </a:spcBef>
            </a:pP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compares</a:t>
            </a:r>
            <a:r>
              <a:rPr sz="1600" b="1" spc="85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comparable</a:t>
            </a:r>
            <a:r>
              <a:rPr sz="1600" b="1" spc="86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objects 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Comparator&lt;String&gt;</a:t>
            </a:r>
            <a:r>
              <a:rPr sz="16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c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naturalOrder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50">
              <a:latin typeface="Wingdings" panose="05000000000000000000"/>
              <a:cs typeface="Wingdings" panose="05000000000000000000"/>
            </a:endParaRPr>
          </a:p>
          <a:p>
            <a:pPr marL="632460" marR="5080">
              <a:lnSpc>
                <a:spcPct val="100000"/>
              </a:lnSpc>
            </a:pP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compares</a:t>
            </a:r>
            <a:r>
              <a:rPr sz="1600" b="1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comparable objects</a:t>
            </a:r>
            <a:r>
              <a:rPr sz="1600" b="1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in</a:t>
            </a:r>
            <a:r>
              <a:rPr sz="1600" b="1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reverse</a:t>
            </a:r>
            <a:r>
              <a:rPr sz="1600" b="1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order </a:t>
            </a:r>
            <a:r>
              <a:rPr sz="1600" b="1" spc="-86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Comparator&lt;String&gt;</a:t>
            </a:r>
            <a:r>
              <a:rPr sz="16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c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reversedOrder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19729" y="462026"/>
            <a:ext cx="3443604" cy="440690"/>
            <a:chOff x="2919729" y="462026"/>
            <a:chExt cx="3443604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919729" y="462026"/>
              <a:ext cx="1100937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07281" y="462026"/>
              <a:ext cx="1177391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89575" y="462026"/>
              <a:ext cx="1373251" cy="44043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891539" y="1413002"/>
            <a:ext cx="3226435" cy="311150"/>
            <a:chOff x="891539" y="1413002"/>
            <a:chExt cx="3226435" cy="3111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1413002"/>
              <a:ext cx="634746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99285" y="1413002"/>
              <a:ext cx="695325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05837" y="1413002"/>
              <a:ext cx="824991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12973" y="1413002"/>
              <a:ext cx="528065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85794" y="1413002"/>
              <a:ext cx="931811" cy="310896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48648" y="1769247"/>
            <a:ext cx="8171515" cy="111117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35940" y="1392682"/>
            <a:ext cx="6423660" cy="12903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29285" marR="5080">
              <a:lnSpc>
                <a:spcPct val="100000"/>
              </a:lnSpc>
              <a:spcBef>
                <a:spcPts val="1790"/>
              </a:spcBef>
            </a:pP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considers</a:t>
            </a:r>
            <a:r>
              <a:rPr sz="1600" b="1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null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values</a:t>
            </a:r>
            <a:r>
              <a:rPr sz="1600" b="1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lesser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than</a:t>
            </a:r>
            <a:r>
              <a:rPr sz="1600" b="1" spc="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non-null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values </a:t>
            </a:r>
            <a:r>
              <a:rPr sz="1600" b="1" spc="-86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Comparator&lt;String&gt;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c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6329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nullsFirst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(Comparator.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naturalOrder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());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19729" y="462026"/>
            <a:ext cx="3443604" cy="440690"/>
            <a:chOff x="2919729" y="462026"/>
            <a:chExt cx="3443604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919729" y="462026"/>
              <a:ext cx="1100937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07281" y="462026"/>
              <a:ext cx="1177391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89575" y="462026"/>
              <a:ext cx="1373251" cy="44043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891539" y="1413002"/>
            <a:ext cx="3226435" cy="311150"/>
            <a:chOff x="891539" y="1413002"/>
            <a:chExt cx="3226435" cy="3111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1413002"/>
              <a:ext cx="634746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99285" y="1413002"/>
              <a:ext cx="695325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05837" y="1413002"/>
              <a:ext cx="824991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12973" y="1413002"/>
              <a:ext cx="528065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85794" y="1413002"/>
              <a:ext cx="931811" cy="310896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91539" y="3013582"/>
            <a:ext cx="1896110" cy="31089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48648" y="1769247"/>
            <a:ext cx="8171515" cy="111117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51723" y="3432219"/>
            <a:ext cx="8173010" cy="1110824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535940" y="1392682"/>
            <a:ext cx="6538595" cy="2952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29285" marR="120015">
              <a:lnSpc>
                <a:spcPct val="100000"/>
              </a:lnSpc>
              <a:spcBef>
                <a:spcPts val="1790"/>
              </a:spcBef>
            </a:pP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considers</a:t>
            </a:r>
            <a:r>
              <a:rPr sz="1600" b="1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null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values</a:t>
            </a:r>
            <a:r>
              <a:rPr sz="1600" b="1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lesser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than</a:t>
            </a:r>
            <a:r>
              <a:rPr sz="1600" b="1" spc="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non-null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values </a:t>
            </a:r>
            <a:r>
              <a:rPr sz="1600" b="1" spc="-86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Comparator&lt;String&gt;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c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6329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nullsFirst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(Comparator.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naturalOrder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());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>
              <a:latin typeface="Wingdings" panose="05000000000000000000"/>
              <a:cs typeface="Wingdings" panose="05000000000000000000"/>
            </a:endParaRPr>
          </a:p>
          <a:p>
            <a:pPr marL="632460" marR="5080">
              <a:lnSpc>
                <a:spcPct val="100000"/>
              </a:lnSpc>
            </a:pP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considers</a:t>
            </a:r>
            <a:r>
              <a:rPr sz="1600" b="1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null</a:t>
            </a:r>
            <a:r>
              <a:rPr sz="1600" b="1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values</a:t>
            </a:r>
            <a:r>
              <a:rPr sz="1600" b="1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greater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than</a:t>
            </a:r>
            <a:r>
              <a:rPr sz="1600" b="1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non-null</a:t>
            </a:r>
            <a:r>
              <a:rPr sz="1600" b="1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values </a:t>
            </a:r>
            <a:r>
              <a:rPr sz="1600" b="1" spc="-86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Comparator&lt;String&gt;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c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6647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nullsLast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(Comparator.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naturalOrder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());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56844" y="549911"/>
            <a:ext cx="8487410" cy="3345179"/>
            <a:chOff x="656844" y="549911"/>
            <a:chExt cx="8487410" cy="3345179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106168" y="549911"/>
              <a:ext cx="7037832" cy="295666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844" y="3344925"/>
              <a:ext cx="2003298" cy="550163"/>
            </a:xfrm>
            <a:prstGeom prst="rect">
              <a:avLst/>
            </a:prstGeom>
          </p:spPr>
        </p:pic>
      </p:grp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37305" y="462026"/>
            <a:ext cx="2638425" cy="440690"/>
            <a:chOff x="3337305" y="462026"/>
            <a:chExt cx="2638425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337305" y="462026"/>
              <a:ext cx="1468247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22038" y="462026"/>
              <a:ext cx="1353692" cy="44043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35940" y="1392682"/>
            <a:ext cx="14224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91539" y="1413002"/>
            <a:ext cx="5175250" cy="311150"/>
            <a:chOff x="891539" y="1413002"/>
            <a:chExt cx="5175250" cy="3111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831151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18741" y="1413002"/>
              <a:ext cx="761237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2537" y="1413002"/>
              <a:ext cx="603885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05938" y="1413002"/>
              <a:ext cx="825347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13454" y="1413002"/>
              <a:ext cx="1147787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66538" y="1413002"/>
              <a:ext cx="594360" cy="3108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42026" y="1413002"/>
              <a:ext cx="1024470" cy="310896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91539" y="1946097"/>
            <a:ext cx="1813941" cy="31120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91539" y="2480182"/>
            <a:ext cx="2431288" cy="31089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91539" y="3013582"/>
            <a:ext cx="2250186" cy="31089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91539" y="3546678"/>
            <a:ext cx="1568069" cy="311200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59685" y="462026"/>
            <a:ext cx="4231005" cy="440690"/>
            <a:chOff x="2559685" y="462026"/>
            <a:chExt cx="4231005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559685" y="462026"/>
              <a:ext cx="2738755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37404" y="462026"/>
              <a:ext cx="1652904" cy="44043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35940" y="1392682"/>
            <a:ext cx="142240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91539" y="1413002"/>
            <a:ext cx="7641590" cy="311150"/>
            <a:chOff x="891539" y="1413002"/>
            <a:chExt cx="7641590" cy="3111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3751961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42155" y="1413002"/>
              <a:ext cx="402336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43906" y="1413002"/>
              <a:ext cx="1718310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61124" y="1413002"/>
              <a:ext cx="610819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20432" y="1413002"/>
              <a:ext cx="592835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94777" y="1413002"/>
              <a:ext cx="1038059" cy="310896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891539" y="1946097"/>
            <a:ext cx="3120390" cy="311785"/>
            <a:chOff x="891539" y="1946097"/>
            <a:chExt cx="3120390" cy="311785"/>
          </a:xfrm>
        </p:grpSpPr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1539" y="1946097"/>
              <a:ext cx="674751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81581" y="1946097"/>
              <a:ext cx="390525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94001" y="1946097"/>
              <a:ext cx="505968" cy="311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223769" y="1946097"/>
              <a:ext cx="272033" cy="3112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405125" y="1946097"/>
              <a:ext cx="1062799" cy="3112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388486" y="1946097"/>
              <a:ext cx="622935" cy="311200"/>
            </a:xfrm>
            <a:prstGeom prst="rect">
              <a:avLst/>
            </a:prstGeom>
          </p:spPr>
        </p:pic>
      </p:grp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58060" y="462026"/>
            <a:ext cx="5814695" cy="440690"/>
            <a:chOff x="1758060" y="462026"/>
            <a:chExt cx="5814695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58060" y="462026"/>
              <a:ext cx="967739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32252" y="462026"/>
              <a:ext cx="1597533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03293" y="462026"/>
              <a:ext cx="1235227" cy="4404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84064" y="462026"/>
              <a:ext cx="1507743" cy="4404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51091" y="462026"/>
              <a:ext cx="1121422" cy="440436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891539" y="1413002"/>
            <a:ext cx="4067810" cy="311150"/>
            <a:chOff x="891539" y="1413002"/>
            <a:chExt cx="4067810" cy="31115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1413002"/>
              <a:ext cx="682371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7385" y="1413002"/>
              <a:ext cx="785876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62809" y="1413002"/>
              <a:ext cx="1122006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44647" y="1413002"/>
              <a:ext cx="166877" cy="3108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55898" y="1413002"/>
              <a:ext cx="623824" cy="31089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723766" y="1413002"/>
              <a:ext cx="1235506" cy="310896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891539" y="3013582"/>
            <a:ext cx="4212590" cy="311150"/>
            <a:chOff x="891539" y="3013582"/>
            <a:chExt cx="4212590" cy="311150"/>
          </a:xfrm>
        </p:grpSpPr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1539" y="3013582"/>
              <a:ext cx="814679" cy="31089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43125" y="3013582"/>
              <a:ext cx="377951" cy="3108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926589" y="3013582"/>
              <a:ext cx="800100" cy="31089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665729" y="3013582"/>
              <a:ext cx="1192441" cy="31089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789298" y="3013582"/>
              <a:ext cx="1314323" cy="310896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51723" y="1781810"/>
            <a:ext cx="8173010" cy="673988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535940" y="1392682"/>
            <a:ext cx="3759835" cy="816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32460">
              <a:lnSpc>
                <a:spcPct val="100000"/>
              </a:lnSpc>
              <a:spcBef>
                <a:spcPts val="1900"/>
              </a:spcBef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long</a:t>
            </a:r>
            <a:r>
              <a:rPr sz="1600" b="1" spc="-1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max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Long.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max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(1L, 2L);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pic>
        <p:nvPicPr>
          <p:cNvPr id="23" name="object 23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54771" y="3499103"/>
            <a:ext cx="8173010" cy="1051560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535940" y="2993263"/>
            <a:ext cx="6875780" cy="1419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00">
              <a:latin typeface="Wingdings" panose="05000000000000000000"/>
              <a:cs typeface="Wingdings" panose="05000000000000000000"/>
            </a:endParaRPr>
          </a:p>
          <a:p>
            <a:pPr marL="63627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BinaryOperator&lt;Long&gt;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sum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(l1,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l2)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 l1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+ l2;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341630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(l1,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l2)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Long.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sum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(l1,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l2);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341630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4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Long::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sum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59685" y="462026"/>
            <a:ext cx="4231005" cy="440690"/>
            <a:chOff x="2559685" y="462026"/>
            <a:chExt cx="4231005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559685" y="462026"/>
              <a:ext cx="2738755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37404" y="462026"/>
              <a:ext cx="1652904" cy="440436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1539" y="1413002"/>
            <a:ext cx="2751582" cy="31089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1723" y="1782963"/>
            <a:ext cx="8173010" cy="111117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35940" y="1392682"/>
            <a:ext cx="6205220" cy="1304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32460">
              <a:lnSpc>
                <a:spcPct val="100000"/>
              </a:lnSpc>
              <a:spcBef>
                <a:spcPts val="1900"/>
              </a:spcBef>
            </a:pP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4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JDK</a:t>
            </a:r>
            <a:r>
              <a:rPr sz="1600" b="1" spc="-3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7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32460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long</a:t>
            </a:r>
            <a:r>
              <a:rPr sz="1600" b="1" spc="-2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l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3141592653589793238L;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32460">
              <a:lnSpc>
                <a:spcPct val="100000"/>
              </a:lnSpc>
              <a:tabLst>
                <a:tab pos="1967230" algn="l"/>
              </a:tabLst>
            </a:pP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int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hash =	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new</a:t>
            </a:r>
            <a:r>
              <a:rPr sz="1600" b="1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Long(l).hashCode();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-1985256439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59685" y="462026"/>
            <a:ext cx="4231005" cy="440690"/>
            <a:chOff x="2559685" y="462026"/>
            <a:chExt cx="4231005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559685" y="462026"/>
              <a:ext cx="2738755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37404" y="462026"/>
              <a:ext cx="1652904" cy="440436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1539" y="1413002"/>
            <a:ext cx="2751582" cy="310896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91539" y="3013582"/>
            <a:ext cx="5838825" cy="311150"/>
            <a:chOff x="891539" y="3013582"/>
            <a:chExt cx="5838825" cy="3111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3013582"/>
              <a:ext cx="796899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23313" y="3013582"/>
              <a:ext cx="905001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50845" y="3013582"/>
              <a:ext cx="208025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89529" y="3013582"/>
              <a:ext cx="1200492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07002" y="3013582"/>
              <a:ext cx="377951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90466" y="3013582"/>
              <a:ext cx="1130376" cy="3108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31358" y="3013582"/>
              <a:ext cx="510921" cy="31089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90336" y="3013582"/>
              <a:ext cx="1239519" cy="310896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51723" y="1782963"/>
            <a:ext cx="8173010" cy="111117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535940" y="1392682"/>
            <a:ext cx="6205220" cy="1931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32460">
              <a:lnSpc>
                <a:spcPct val="100000"/>
              </a:lnSpc>
              <a:spcBef>
                <a:spcPts val="1900"/>
              </a:spcBef>
            </a:pP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4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JDK</a:t>
            </a:r>
            <a:r>
              <a:rPr sz="1600" b="1" spc="-3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7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32460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long</a:t>
            </a:r>
            <a:r>
              <a:rPr sz="1600" b="1" spc="-2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l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3141592653589793238L;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32460">
              <a:lnSpc>
                <a:spcPct val="100000"/>
              </a:lnSpc>
              <a:tabLst>
                <a:tab pos="1967230" algn="l"/>
              </a:tabLst>
            </a:pP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int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hash =	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new</a:t>
            </a:r>
            <a:r>
              <a:rPr sz="1600" b="1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Long(l).hashCode();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-1985256439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59685" y="462026"/>
            <a:ext cx="4231005" cy="440690"/>
            <a:chOff x="2559685" y="462026"/>
            <a:chExt cx="4231005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559685" y="462026"/>
              <a:ext cx="2738755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37404" y="462026"/>
              <a:ext cx="1652904" cy="440436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1539" y="1413002"/>
            <a:ext cx="2751582" cy="310896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91539" y="3013582"/>
            <a:ext cx="5838825" cy="311150"/>
            <a:chOff x="891539" y="3013582"/>
            <a:chExt cx="5838825" cy="3111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3013582"/>
              <a:ext cx="796899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23313" y="3013582"/>
              <a:ext cx="905001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50845" y="3013582"/>
              <a:ext cx="208025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89529" y="3013582"/>
              <a:ext cx="1200492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07002" y="3013582"/>
              <a:ext cx="377951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90466" y="3013582"/>
              <a:ext cx="1130376" cy="3108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31358" y="3013582"/>
              <a:ext cx="510921" cy="31089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90336" y="3013582"/>
              <a:ext cx="1239519" cy="310896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535940" y="5127497"/>
            <a:ext cx="1422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91539" y="5147817"/>
            <a:ext cx="5354320" cy="311150"/>
            <a:chOff x="891539" y="5147817"/>
            <a:chExt cx="5354320" cy="311150"/>
          </a:xfrm>
        </p:grpSpPr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1539" y="5147817"/>
              <a:ext cx="603872" cy="31089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94713" y="5147817"/>
              <a:ext cx="1020572" cy="31089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319781" y="5147817"/>
              <a:ext cx="1330109" cy="31089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588130" y="5147817"/>
              <a:ext cx="1054950" cy="31089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537582" y="5147817"/>
              <a:ext cx="1062799" cy="31089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519293" y="5147817"/>
              <a:ext cx="726033" cy="310895"/>
            </a:xfrm>
            <a:prstGeom prst="rect">
              <a:avLst/>
            </a:prstGeom>
          </p:spPr>
        </p:pic>
      </p:grpSp>
      <p:pic>
        <p:nvPicPr>
          <p:cNvPr id="23" name="object 23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51723" y="1782963"/>
            <a:ext cx="8173010" cy="1111170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754771" y="3442715"/>
            <a:ext cx="8173010" cy="1115568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535940" y="1392682"/>
            <a:ext cx="6205220" cy="2966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32460">
              <a:lnSpc>
                <a:spcPct val="100000"/>
              </a:lnSpc>
              <a:spcBef>
                <a:spcPts val="1900"/>
              </a:spcBef>
            </a:pP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4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JDK</a:t>
            </a:r>
            <a:r>
              <a:rPr sz="1600" b="1" spc="-3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7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32460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long</a:t>
            </a:r>
            <a:r>
              <a:rPr sz="1600" b="1" spc="-2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l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3141592653589793238L;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32460">
              <a:lnSpc>
                <a:spcPct val="100000"/>
              </a:lnSpc>
              <a:tabLst>
                <a:tab pos="1967230" algn="l"/>
              </a:tabLst>
            </a:pP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int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hash =	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new</a:t>
            </a:r>
            <a:r>
              <a:rPr sz="1600" b="1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Long(l).hashCode();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-1985256439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Wingdings" panose="05000000000000000000"/>
              <a:cs typeface="Wingdings" panose="05000000000000000000"/>
            </a:endParaRPr>
          </a:p>
          <a:p>
            <a:pPr marL="636270">
              <a:lnSpc>
                <a:spcPct val="100000"/>
              </a:lnSpc>
            </a:pP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4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JDK</a:t>
            </a:r>
            <a:r>
              <a:rPr sz="1600" b="1" spc="-3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8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36270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long</a:t>
            </a:r>
            <a:r>
              <a:rPr sz="1600" b="1" spc="-2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l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3141592653589793238L;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36270">
              <a:lnSpc>
                <a:spcPct val="100000"/>
              </a:lnSpc>
              <a:tabLst>
                <a:tab pos="1970405" algn="l"/>
              </a:tabLst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int</a:t>
            </a:r>
            <a:r>
              <a:rPr sz="1600" b="1" spc="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hash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	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Long.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hashCode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(l);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1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-</a:t>
            </a:r>
            <a:r>
              <a:rPr sz="1600" b="1" spc="-2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1985256439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06167" y="549911"/>
            <a:ext cx="7037832" cy="295666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844" y="3344926"/>
            <a:ext cx="1287780" cy="55016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57245" y="462026"/>
            <a:ext cx="3662679" cy="440690"/>
            <a:chOff x="2857245" y="462026"/>
            <a:chExt cx="3662679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857245" y="462026"/>
              <a:ext cx="967740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31437" y="462026"/>
              <a:ext cx="1597533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02351" y="462026"/>
              <a:ext cx="646176" cy="4404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86983" y="462026"/>
              <a:ext cx="932688" cy="440436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891539" y="1413002"/>
            <a:ext cx="1983105" cy="311150"/>
            <a:chOff x="891539" y="1413002"/>
            <a:chExt cx="1983105" cy="31115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1539" y="1413002"/>
              <a:ext cx="1013815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10765" y="1413002"/>
              <a:ext cx="954455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45917" y="1413002"/>
              <a:ext cx="228600" cy="310896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891539" y="3013582"/>
            <a:ext cx="4006215" cy="311150"/>
            <a:chOff x="891539" y="3013582"/>
            <a:chExt cx="4006215" cy="311150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539" y="3013582"/>
              <a:ext cx="757491" cy="3108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73021" y="3013582"/>
              <a:ext cx="272034" cy="31089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54377" y="3013582"/>
              <a:ext cx="1473835" cy="31089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144647" y="3013582"/>
              <a:ext cx="561441" cy="31089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12514" y="3013582"/>
              <a:ext cx="1285239" cy="310896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51723" y="1782843"/>
            <a:ext cx="8173010" cy="1065630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535940" y="1392682"/>
            <a:ext cx="5316220" cy="1931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32460" marR="1339850">
              <a:lnSpc>
                <a:spcPct val="100000"/>
              </a:lnSpc>
              <a:spcBef>
                <a:spcPts val="1900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Map&lt;String, Person&gt; map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...;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map.forEach((key,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person)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6647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.println(key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+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600" b="1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+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person);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51723" y="1783434"/>
            <a:ext cx="8173010" cy="138496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857245" y="462026"/>
            <a:ext cx="3662679" cy="440690"/>
            <a:chOff x="2857245" y="462026"/>
            <a:chExt cx="3662679" cy="4406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245" y="462026"/>
              <a:ext cx="967740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31437" y="462026"/>
              <a:ext cx="1597533" cy="4404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02351" y="462026"/>
              <a:ext cx="646176" cy="4404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86983" y="462026"/>
              <a:ext cx="932688" cy="440436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891539" y="1413002"/>
            <a:ext cx="1515110" cy="311150"/>
            <a:chOff x="891539" y="1413002"/>
            <a:chExt cx="1515110" cy="31115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1413002"/>
              <a:ext cx="1013815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10765" y="1413002"/>
              <a:ext cx="489712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78050" y="1413002"/>
              <a:ext cx="228600" cy="310896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35940" y="1392682"/>
            <a:ext cx="5316220" cy="154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32460">
              <a:lnSpc>
                <a:spcPct val="100000"/>
              </a:lnSpc>
              <a:spcBef>
                <a:spcPts val="1900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Map&lt;String, Person&gt;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map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...;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Consolas" panose="020B0609020204030204"/>
              <a:cs typeface="Consolas" panose="020B0609020204030204"/>
            </a:endParaRPr>
          </a:p>
          <a:p>
            <a:pPr marL="63246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Person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p 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map.get(key);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2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p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can 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be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null!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51723" y="1783434"/>
            <a:ext cx="8173010" cy="138496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857245" y="462026"/>
            <a:ext cx="3662679" cy="440690"/>
            <a:chOff x="2857245" y="462026"/>
            <a:chExt cx="3662679" cy="4406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245" y="462026"/>
              <a:ext cx="967740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31437" y="462026"/>
              <a:ext cx="1597533" cy="4404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02351" y="462026"/>
              <a:ext cx="646176" cy="4404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86983" y="462026"/>
              <a:ext cx="932688" cy="440436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891539" y="1413002"/>
            <a:ext cx="1515110" cy="311150"/>
            <a:chOff x="891539" y="1413002"/>
            <a:chExt cx="1515110" cy="31115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1413002"/>
              <a:ext cx="1013815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10765" y="1413002"/>
              <a:ext cx="489712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78050" y="1413002"/>
              <a:ext cx="228600" cy="310896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891539" y="3546678"/>
            <a:ext cx="7738109" cy="616585"/>
            <a:chOff x="891539" y="3546678"/>
            <a:chExt cx="7738109" cy="616585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1539" y="3546678"/>
              <a:ext cx="975702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97050" y="3546678"/>
              <a:ext cx="2015998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707002" y="3546678"/>
              <a:ext cx="899668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28438" y="3546678"/>
              <a:ext cx="563270" cy="311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97830" y="3546678"/>
              <a:ext cx="1285621" cy="3112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205093" y="3546678"/>
              <a:ext cx="266191" cy="3112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04736" y="3546678"/>
              <a:ext cx="705916" cy="3112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046341" y="3546678"/>
              <a:ext cx="1583308" cy="3112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91539" y="3852036"/>
              <a:ext cx="524256" cy="31089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10893" y="3852036"/>
              <a:ext cx="660400" cy="310895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535940" y="1392682"/>
            <a:ext cx="6982459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32460">
              <a:lnSpc>
                <a:spcPct val="100000"/>
              </a:lnSpc>
              <a:spcBef>
                <a:spcPts val="1900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Map&lt;String, Person&gt;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map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...;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3246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Person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defaultPerson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Person.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DEFAULT_PERSON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3246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Person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p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map.getOrDefault(key,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defaultPerson);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JDK</a:t>
            </a:r>
            <a:r>
              <a:rPr sz="1600" b="1" spc="-1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8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51723" y="1783434"/>
            <a:ext cx="8173010" cy="138496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857245" y="462026"/>
            <a:ext cx="3662679" cy="440690"/>
            <a:chOff x="2857245" y="462026"/>
            <a:chExt cx="3662679" cy="4406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245" y="462026"/>
              <a:ext cx="967740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31437" y="462026"/>
              <a:ext cx="1597533" cy="4404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02351" y="462026"/>
              <a:ext cx="646176" cy="4404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86983" y="462026"/>
              <a:ext cx="932688" cy="440436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891539" y="1413002"/>
            <a:ext cx="1563370" cy="311150"/>
            <a:chOff x="891539" y="1413002"/>
            <a:chExt cx="1563370" cy="31115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1413002"/>
              <a:ext cx="1013815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10765" y="1413002"/>
              <a:ext cx="643737" cy="310896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35940" y="1392682"/>
            <a:ext cx="6649720" cy="1304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32460">
              <a:lnSpc>
                <a:spcPct val="100000"/>
              </a:lnSpc>
              <a:spcBef>
                <a:spcPts val="1900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Map&lt;String, Person&gt;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map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...;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3246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map.put(key,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person);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will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erase</a:t>
            </a:r>
            <a:r>
              <a:rPr sz="1600" b="1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an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existing</a:t>
            </a:r>
            <a:r>
              <a:rPr sz="1600" b="1" spc="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person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37305" y="462026"/>
            <a:ext cx="2638425" cy="440690"/>
            <a:chOff x="3337305" y="462026"/>
            <a:chExt cx="2638425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337305" y="462026"/>
              <a:ext cx="1468247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22038" y="462026"/>
              <a:ext cx="1353692" cy="44043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35940" y="1392682"/>
            <a:ext cx="142240" cy="2998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91539" y="1413002"/>
            <a:ext cx="5175250" cy="311150"/>
            <a:chOff x="891539" y="1413002"/>
            <a:chExt cx="5175250" cy="3111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831151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18741" y="1413002"/>
              <a:ext cx="761237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2537" y="1413002"/>
              <a:ext cx="603885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05938" y="1413002"/>
              <a:ext cx="825347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13454" y="1413002"/>
              <a:ext cx="1147787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66538" y="1413002"/>
              <a:ext cx="594360" cy="3108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42026" y="1413002"/>
              <a:ext cx="1024470" cy="310896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91539" y="1946097"/>
            <a:ext cx="1813941" cy="31120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91539" y="2480182"/>
            <a:ext cx="2431288" cy="31089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91539" y="3013582"/>
            <a:ext cx="2250186" cy="31089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91539" y="3546678"/>
            <a:ext cx="1568069" cy="31120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91539" y="4080636"/>
            <a:ext cx="1155103" cy="310895"/>
          </a:xfrm>
          <a:prstGeom prst="rect">
            <a:avLst/>
          </a:prstGeom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51723" y="1783434"/>
            <a:ext cx="8173010" cy="138496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857245" y="462026"/>
            <a:ext cx="3662679" cy="440690"/>
            <a:chOff x="2857245" y="462026"/>
            <a:chExt cx="3662679" cy="4406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245" y="462026"/>
              <a:ext cx="967740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31437" y="462026"/>
              <a:ext cx="1597533" cy="4404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02351" y="462026"/>
              <a:ext cx="646176" cy="4404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86983" y="462026"/>
              <a:ext cx="932688" cy="440436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891539" y="1413002"/>
            <a:ext cx="1563370" cy="311150"/>
            <a:chOff x="891539" y="1413002"/>
            <a:chExt cx="1563370" cy="31115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1413002"/>
              <a:ext cx="1013815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10765" y="1413002"/>
              <a:ext cx="643737" cy="310896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891539" y="3546678"/>
            <a:ext cx="3688715" cy="311785"/>
            <a:chOff x="891539" y="3546678"/>
            <a:chExt cx="3688715" cy="311785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539" y="3546678"/>
              <a:ext cx="999401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90953" y="3546678"/>
              <a:ext cx="705916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31033" y="3546678"/>
              <a:ext cx="436880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58694" y="3546678"/>
              <a:ext cx="986180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85666" y="3546678"/>
              <a:ext cx="894334" cy="311200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535940" y="1392682"/>
            <a:ext cx="475996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32460">
              <a:lnSpc>
                <a:spcPct val="100000"/>
              </a:lnSpc>
              <a:spcBef>
                <a:spcPts val="1900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Map&lt;String, Person&gt;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map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...;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3246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map.put(key,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person);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3246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map.putIfAbsent(key,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person); 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JDK8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51723" y="1784607"/>
            <a:ext cx="8173010" cy="186232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857245" y="462026"/>
            <a:ext cx="3662679" cy="440690"/>
            <a:chOff x="2857245" y="462026"/>
            <a:chExt cx="3662679" cy="4406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245" y="462026"/>
              <a:ext cx="967740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31437" y="462026"/>
              <a:ext cx="1597533" cy="4404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02351" y="462026"/>
              <a:ext cx="646176" cy="4404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86983" y="462026"/>
              <a:ext cx="932688" cy="440436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891539" y="1413002"/>
            <a:ext cx="1989455" cy="311150"/>
            <a:chOff x="891539" y="1413002"/>
            <a:chExt cx="1989455" cy="31115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1413002"/>
              <a:ext cx="1013815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10765" y="1413002"/>
              <a:ext cx="1070190" cy="310896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35940" y="1392682"/>
            <a:ext cx="3981450" cy="1304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32460">
              <a:lnSpc>
                <a:spcPct val="100000"/>
              </a:lnSpc>
              <a:spcBef>
                <a:spcPts val="1900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Map&lt;String,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Person&gt;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map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...;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3246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map.replace(key,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person);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940" y="4060316"/>
            <a:ext cx="1422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91539" y="4080636"/>
            <a:ext cx="3173730" cy="311150"/>
            <a:chOff x="891539" y="4080636"/>
            <a:chExt cx="3173730" cy="311150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539" y="4080636"/>
              <a:ext cx="1463167" cy="3108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42057" y="4080636"/>
              <a:ext cx="985837" cy="31089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70554" y="4080636"/>
              <a:ext cx="894333" cy="310895"/>
            </a:xfrm>
            <a:prstGeom prst="rect">
              <a:avLst/>
            </a:prstGeom>
          </p:spPr>
        </p:pic>
      </p:grp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51723" y="1784607"/>
            <a:ext cx="8173010" cy="186232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857245" y="462026"/>
            <a:ext cx="3662679" cy="440690"/>
            <a:chOff x="2857245" y="462026"/>
            <a:chExt cx="3662679" cy="4406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245" y="462026"/>
              <a:ext cx="967740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31437" y="462026"/>
              <a:ext cx="1597533" cy="4404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02351" y="462026"/>
              <a:ext cx="646176" cy="4404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86983" y="462026"/>
              <a:ext cx="932688" cy="440436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891539" y="1413002"/>
            <a:ext cx="1989455" cy="311150"/>
            <a:chOff x="891539" y="1413002"/>
            <a:chExt cx="1989455" cy="31115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1413002"/>
              <a:ext cx="1013815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10765" y="1413002"/>
              <a:ext cx="1070190" cy="310896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35940" y="1392682"/>
            <a:ext cx="4982210" cy="154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32460">
              <a:lnSpc>
                <a:spcPct val="100000"/>
              </a:lnSpc>
              <a:spcBef>
                <a:spcPts val="1900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Map&lt;String, Person&gt;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map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...;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3246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map.replace(key,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person);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3246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map.replace(key,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oldPerson, newPerson);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940" y="4060316"/>
            <a:ext cx="1422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91539" y="4080636"/>
            <a:ext cx="3883025" cy="311150"/>
            <a:chOff x="891539" y="4080636"/>
            <a:chExt cx="3883025" cy="311150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539" y="4080636"/>
              <a:ext cx="1138262" cy="3108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15922" y="4080636"/>
              <a:ext cx="1239520" cy="31089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83686" y="4080636"/>
              <a:ext cx="436879" cy="31089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411347" y="4080636"/>
              <a:ext cx="1363090" cy="310895"/>
            </a:xfrm>
            <a:prstGeom prst="rect">
              <a:avLst/>
            </a:prstGeom>
          </p:spPr>
        </p:pic>
      </p:grp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51723" y="1784607"/>
            <a:ext cx="8173010" cy="186232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857245" y="462026"/>
            <a:ext cx="3662679" cy="440690"/>
            <a:chOff x="2857245" y="462026"/>
            <a:chExt cx="3662679" cy="4406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245" y="462026"/>
              <a:ext cx="967740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31437" y="462026"/>
              <a:ext cx="1597533" cy="4404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02351" y="462026"/>
              <a:ext cx="646176" cy="4404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86983" y="462026"/>
              <a:ext cx="932688" cy="440436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891539" y="1413002"/>
            <a:ext cx="1989455" cy="311150"/>
            <a:chOff x="891539" y="1413002"/>
            <a:chExt cx="1989455" cy="31115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1413002"/>
              <a:ext cx="1013815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10765" y="1413002"/>
              <a:ext cx="1070190" cy="310896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35940" y="1392682"/>
            <a:ext cx="5760085" cy="2035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32460">
              <a:lnSpc>
                <a:spcPct val="100000"/>
              </a:lnSpc>
              <a:spcBef>
                <a:spcPts val="1900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Map&lt;String, Person&gt;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map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...;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3246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map.replace(key,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person);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3246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map.replace(key,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oldPerson, newPerson);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3246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map.replaceAll((key,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oldPerson)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newPerson);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940" y="4060316"/>
            <a:ext cx="1422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91539" y="4080636"/>
            <a:ext cx="7545070" cy="311150"/>
            <a:chOff x="891539" y="4080636"/>
            <a:chExt cx="7545070" cy="311150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539" y="4080636"/>
              <a:ext cx="947839" cy="3108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72665" y="4080636"/>
              <a:ext cx="523875" cy="31089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91765" y="4080636"/>
              <a:ext cx="1360043" cy="31089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467735" y="4080636"/>
              <a:ext cx="1047559" cy="31089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447667" y="4080636"/>
              <a:ext cx="1107592" cy="31089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462905" y="4080636"/>
              <a:ext cx="985837" cy="31089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389497" y="4080636"/>
              <a:ext cx="673862" cy="31089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967093" y="4080636"/>
              <a:ext cx="894689" cy="31089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787385" y="4080636"/>
              <a:ext cx="649224" cy="310895"/>
            </a:xfrm>
            <a:prstGeom prst="rect">
              <a:avLst/>
            </a:prstGeom>
          </p:spPr>
        </p:pic>
      </p:grp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51723" y="1782784"/>
            <a:ext cx="8173010" cy="112043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857245" y="462026"/>
            <a:ext cx="3662679" cy="440690"/>
            <a:chOff x="2857245" y="462026"/>
            <a:chExt cx="3662679" cy="4406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245" y="462026"/>
              <a:ext cx="967740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31437" y="462026"/>
              <a:ext cx="1597533" cy="4404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02351" y="462026"/>
              <a:ext cx="646176" cy="4404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86983" y="462026"/>
              <a:ext cx="932688" cy="440436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891539" y="1413002"/>
            <a:ext cx="1989455" cy="311150"/>
            <a:chOff x="891539" y="1413002"/>
            <a:chExt cx="1989455" cy="31115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1413002"/>
              <a:ext cx="1013815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10765" y="1413002"/>
              <a:ext cx="981456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52013" y="1413002"/>
              <a:ext cx="228600" cy="310896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35940" y="1392682"/>
            <a:ext cx="3981450" cy="1060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32460" marR="5080">
              <a:lnSpc>
                <a:spcPct val="100000"/>
              </a:lnSpc>
              <a:spcBef>
                <a:spcPts val="1900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Map&lt;String, Person&gt; map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...;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map.remove(key);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57245" y="462026"/>
            <a:ext cx="3662679" cy="440690"/>
            <a:chOff x="2857245" y="462026"/>
            <a:chExt cx="3662679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857245" y="462026"/>
              <a:ext cx="967740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31437" y="462026"/>
              <a:ext cx="1597533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02351" y="462026"/>
              <a:ext cx="646176" cy="4404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86983" y="462026"/>
              <a:ext cx="932688" cy="440436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891539" y="1413002"/>
            <a:ext cx="1989455" cy="311150"/>
            <a:chOff x="891539" y="1413002"/>
            <a:chExt cx="1989455" cy="31115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1539" y="1413002"/>
              <a:ext cx="1013815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10765" y="1413002"/>
              <a:ext cx="981456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52013" y="1413002"/>
              <a:ext cx="228600" cy="310896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891539" y="3013582"/>
            <a:ext cx="3353435" cy="311150"/>
            <a:chOff x="891539" y="3013582"/>
            <a:chExt cx="3353435" cy="311150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539" y="3013582"/>
              <a:ext cx="1146390" cy="3108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46401" y="3013582"/>
              <a:ext cx="853821" cy="31089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05354" y="3013582"/>
              <a:ext cx="894689" cy="31089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24122" y="3013582"/>
              <a:ext cx="720547" cy="310896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51723" y="1782983"/>
            <a:ext cx="8173010" cy="111876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35940" y="1392682"/>
            <a:ext cx="4315460" cy="1931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32460" marR="5080">
              <a:lnSpc>
                <a:spcPct val="100000"/>
              </a:lnSpc>
              <a:spcBef>
                <a:spcPts val="1900"/>
              </a:spcBef>
              <a:tabLst>
                <a:tab pos="3413125" algn="l"/>
              </a:tabLst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Map&lt;String, Person&gt; map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...;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map.remove(key);	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6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JDK</a:t>
            </a:r>
            <a:r>
              <a:rPr sz="1600" b="1" spc="-5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7 </a:t>
            </a:r>
            <a:r>
              <a:rPr sz="1600" b="1" spc="-86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map.remove(key, person);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2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JDK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8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57245" y="462026"/>
            <a:ext cx="3662679" cy="440690"/>
            <a:chOff x="2857245" y="462026"/>
            <a:chExt cx="3662679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857245" y="462026"/>
              <a:ext cx="967740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31437" y="462026"/>
              <a:ext cx="1597533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02351" y="462026"/>
              <a:ext cx="646176" cy="4404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86983" y="462026"/>
              <a:ext cx="932688" cy="440436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891539" y="1413002"/>
            <a:ext cx="6612890" cy="311150"/>
            <a:chOff x="891539" y="1413002"/>
            <a:chExt cx="6612890" cy="31115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1539" y="1413002"/>
              <a:ext cx="1013815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10765" y="1413002"/>
              <a:ext cx="1130376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99841" y="1413002"/>
              <a:ext cx="329945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63875" y="1413002"/>
              <a:ext cx="2096897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37455" y="1413002"/>
              <a:ext cx="378929" cy="3108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53176" y="1413002"/>
              <a:ext cx="2050161" cy="31089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275322" y="1413002"/>
              <a:ext cx="228600" cy="310896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891539" y="3013582"/>
            <a:ext cx="3232785" cy="311150"/>
            <a:chOff x="891539" y="3013582"/>
            <a:chExt cx="3232785" cy="311150"/>
          </a:xfrm>
        </p:grpSpPr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1539" y="3013582"/>
              <a:ext cx="975702" cy="31089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97050" y="3013582"/>
              <a:ext cx="523875" cy="3108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216150" y="3013582"/>
              <a:ext cx="1279398" cy="31089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403726" y="3013582"/>
              <a:ext cx="720547" cy="310896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51723" y="1782983"/>
            <a:ext cx="8173010" cy="1118760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535940" y="1392682"/>
            <a:ext cx="6872605" cy="1931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32460">
              <a:lnSpc>
                <a:spcPct val="100000"/>
              </a:lnSpc>
              <a:spcBef>
                <a:spcPts val="1900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Map&lt;String, Person&gt;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map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...;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3246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map.compute(key,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person,</a:t>
            </a:r>
            <a:r>
              <a:rPr sz="16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(key,</a:t>
            </a:r>
            <a:r>
              <a:rPr sz="1600" b="1" spc="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oldPerson)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newPerson);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57245" y="462026"/>
            <a:ext cx="3662679" cy="440690"/>
            <a:chOff x="2857245" y="462026"/>
            <a:chExt cx="3662679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857245" y="462026"/>
              <a:ext cx="967740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31437" y="462026"/>
              <a:ext cx="1597533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02351" y="462026"/>
              <a:ext cx="646176" cy="4404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86983" y="462026"/>
              <a:ext cx="932688" cy="440436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891539" y="1413002"/>
            <a:ext cx="6612890" cy="311150"/>
            <a:chOff x="891539" y="1413002"/>
            <a:chExt cx="6612890" cy="31115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1539" y="1413002"/>
              <a:ext cx="1013815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10765" y="1413002"/>
              <a:ext cx="1130376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99841" y="1413002"/>
              <a:ext cx="329945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63875" y="1413002"/>
              <a:ext cx="2096897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37455" y="1413002"/>
              <a:ext cx="378929" cy="3108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53176" y="1413002"/>
              <a:ext cx="2050161" cy="31089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275322" y="1413002"/>
              <a:ext cx="228600" cy="310896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891539" y="3013582"/>
            <a:ext cx="3232785" cy="311150"/>
            <a:chOff x="891539" y="3013582"/>
            <a:chExt cx="3232785" cy="311150"/>
          </a:xfrm>
        </p:grpSpPr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1539" y="3013582"/>
              <a:ext cx="975702" cy="31089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97050" y="3013582"/>
              <a:ext cx="523875" cy="3108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216150" y="3013582"/>
              <a:ext cx="1279398" cy="31089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403726" y="3013582"/>
              <a:ext cx="720547" cy="310896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51723" y="1782983"/>
            <a:ext cx="8173010" cy="1118760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535940" y="1392682"/>
            <a:ext cx="7872730" cy="1931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32460">
              <a:lnSpc>
                <a:spcPct val="100000"/>
              </a:lnSpc>
              <a:spcBef>
                <a:spcPts val="1900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Map&lt;String, Person&gt;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map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...;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3246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map.computeIfPresent(key,</a:t>
            </a:r>
            <a:r>
              <a:rPr sz="16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person,</a:t>
            </a:r>
            <a:r>
              <a:rPr sz="16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(key,</a:t>
            </a:r>
            <a:r>
              <a:rPr sz="16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oldPerson)</a:t>
            </a:r>
            <a:r>
              <a:rPr sz="16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newPerson);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57245" y="462026"/>
            <a:ext cx="3662679" cy="440690"/>
            <a:chOff x="2857245" y="462026"/>
            <a:chExt cx="3662679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857245" y="462026"/>
              <a:ext cx="967740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31437" y="462026"/>
              <a:ext cx="1597533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02351" y="462026"/>
              <a:ext cx="646176" cy="4404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86983" y="462026"/>
              <a:ext cx="932688" cy="440436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891539" y="1413002"/>
            <a:ext cx="6612890" cy="311150"/>
            <a:chOff x="891539" y="1413002"/>
            <a:chExt cx="6612890" cy="31115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1539" y="1413002"/>
              <a:ext cx="1013815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10765" y="1413002"/>
              <a:ext cx="1130376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99841" y="1413002"/>
              <a:ext cx="329945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63875" y="1413002"/>
              <a:ext cx="2096897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37455" y="1413002"/>
              <a:ext cx="378929" cy="3108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53176" y="1413002"/>
              <a:ext cx="2050161" cy="31089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275322" y="1413002"/>
              <a:ext cx="228600" cy="310896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891539" y="3013582"/>
            <a:ext cx="3232785" cy="311150"/>
            <a:chOff x="891539" y="3013582"/>
            <a:chExt cx="3232785" cy="311150"/>
          </a:xfrm>
        </p:grpSpPr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1539" y="3013582"/>
              <a:ext cx="975702" cy="31089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97050" y="3013582"/>
              <a:ext cx="523875" cy="3108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216150" y="3013582"/>
              <a:ext cx="1279398" cy="31089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403726" y="3013582"/>
              <a:ext cx="720547" cy="310896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51723" y="1782983"/>
            <a:ext cx="8173010" cy="1118760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535940" y="1392682"/>
            <a:ext cx="5424170" cy="1931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32460">
              <a:lnSpc>
                <a:spcPct val="100000"/>
              </a:lnSpc>
              <a:spcBef>
                <a:spcPts val="1900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Map&lt;String, Person&gt;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map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...;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3246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map.computeIfAbsent(key,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key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newPerson);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57245" y="462026"/>
            <a:ext cx="3662679" cy="440690"/>
            <a:chOff x="2857245" y="462026"/>
            <a:chExt cx="3662679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857245" y="462026"/>
              <a:ext cx="967740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31437" y="462026"/>
              <a:ext cx="1597533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02351" y="462026"/>
              <a:ext cx="646176" cy="4404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86983" y="462026"/>
              <a:ext cx="932688" cy="440436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891539" y="1413002"/>
            <a:ext cx="6612890" cy="311150"/>
            <a:chOff x="891539" y="1413002"/>
            <a:chExt cx="6612890" cy="31115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1539" y="1413002"/>
              <a:ext cx="1013815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10765" y="1413002"/>
              <a:ext cx="1130376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99841" y="1413002"/>
              <a:ext cx="329945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63875" y="1413002"/>
              <a:ext cx="2096897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37455" y="1413002"/>
              <a:ext cx="378929" cy="3108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53176" y="1413002"/>
              <a:ext cx="2050161" cy="31089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275322" y="1413002"/>
              <a:ext cx="228600" cy="310896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891539" y="3013582"/>
            <a:ext cx="3232785" cy="311150"/>
            <a:chOff x="891539" y="3013582"/>
            <a:chExt cx="3232785" cy="311150"/>
          </a:xfrm>
        </p:grpSpPr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1539" y="3013582"/>
              <a:ext cx="975702" cy="31089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97050" y="3013582"/>
              <a:ext cx="523875" cy="3108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216150" y="3013582"/>
              <a:ext cx="1279398" cy="31089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403726" y="3013582"/>
              <a:ext cx="720547" cy="310896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891539" y="3546678"/>
            <a:ext cx="2727960" cy="311785"/>
            <a:chOff x="891539" y="3546678"/>
            <a:chExt cx="2727960" cy="311785"/>
          </a:xfrm>
        </p:grpSpPr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91539" y="3546678"/>
              <a:ext cx="814679" cy="3112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43125" y="3546678"/>
              <a:ext cx="377951" cy="3112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926589" y="3546678"/>
              <a:ext cx="800100" cy="3112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665729" y="3546678"/>
              <a:ext cx="953363" cy="311200"/>
            </a:xfrm>
            <a:prstGeom prst="rect">
              <a:avLst/>
            </a:prstGeom>
          </p:spPr>
        </p:pic>
      </p:grpSp>
      <p:pic>
        <p:nvPicPr>
          <p:cNvPr id="25" name="object 25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751723" y="1782983"/>
            <a:ext cx="8173010" cy="1118760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754771" y="4000513"/>
            <a:ext cx="8173010" cy="1581898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535940" y="1392682"/>
            <a:ext cx="7875905" cy="4007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32460">
              <a:lnSpc>
                <a:spcPct val="100000"/>
              </a:lnSpc>
              <a:spcBef>
                <a:spcPts val="1900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Map&lt;String, Person&gt;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map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...;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3246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map.computeIfAbsent(key,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key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newPerson);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>
              <a:latin typeface="Wingdings" panose="05000000000000000000"/>
              <a:cs typeface="Wingdings" panose="05000000000000000000"/>
            </a:endParaRPr>
          </a:p>
          <a:p>
            <a:pPr marL="63627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Map&lt;String,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Map&lt;Integer,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Person&gt;&gt;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bimap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...;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3627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Person</a:t>
            </a:r>
            <a:r>
              <a:rPr sz="1600" b="1" spc="-3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p</a:t>
            </a:r>
            <a:r>
              <a:rPr sz="1600" b="1" spc="-3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3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...;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Consolas" panose="020B0609020204030204"/>
              <a:cs typeface="Consolas" panose="020B0609020204030204"/>
            </a:endParaRPr>
          </a:p>
          <a:p>
            <a:pPr marL="63627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bimap.computeIfAbsent(key1,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key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HashMap&lt;&gt;()).put(key2,</a:t>
            </a:r>
            <a:r>
              <a:rPr sz="16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37305" y="462026"/>
            <a:ext cx="2638425" cy="440690"/>
            <a:chOff x="3337305" y="462026"/>
            <a:chExt cx="2638425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337305" y="462026"/>
              <a:ext cx="1468247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22038" y="462026"/>
              <a:ext cx="1353692" cy="44043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35940" y="1392682"/>
            <a:ext cx="142240" cy="3531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91539" y="1413002"/>
            <a:ext cx="5175250" cy="311150"/>
            <a:chOff x="891539" y="1413002"/>
            <a:chExt cx="5175250" cy="3111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831151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18741" y="1413002"/>
              <a:ext cx="761237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2537" y="1413002"/>
              <a:ext cx="603885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05938" y="1413002"/>
              <a:ext cx="825347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13454" y="1413002"/>
              <a:ext cx="1147787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66538" y="1413002"/>
              <a:ext cx="594360" cy="3108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42026" y="1413002"/>
              <a:ext cx="1024470" cy="310896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91539" y="1946097"/>
            <a:ext cx="1813941" cy="31120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91539" y="2480182"/>
            <a:ext cx="2431288" cy="31089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91539" y="3013582"/>
            <a:ext cx="2250186" cy="31089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91539" y="3546678"/>
            <a:ext cx="1568069" cy="31120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91539" y="4080636"/>
            <a:ext cx="1155103" cy="310895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91539" y="4614036"/>
            <a:ext cx="745235" cy="310895"/>
          </a:xfrm>
          <a:prstGeom prst="rect">
            <a:avLst/>
          </a:prstGeom>
        </p:spPr>
      </p:pic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57245" y="462026"/>
            <a:ext cx="3662679" cy="440690"/>
            <a:chOff x="2857245" y="462026"/>
            <a:chExt cx="3662679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857245" y="462026"/>
              <a:ext cx="967740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31437" y="462026"/>
              <a:ext cx="1597533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02351" y="462026"/>
              <a:ext cx="646176" cy="4404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86983" y="462026"/>
              <a:ext cx="932688" cy="440436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891539" y="1413002"/>
            <a:ext cx="1863089" cy="311150"/>
            <a:chOff x="891539" y="1413002"/>
            <a:chExt cx="1863089" cy="31115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1539" y="1413002"/>
              <a:ext cx="1013815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10765" y="1413002"/>
              <a:ext cx="857707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25522" y="1413002"/>
              <a:ext cx="228600" cy="310896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35940" y="3526358"/>
            <a:ext cx="1422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91539" y="3546678"/>
            <a:ext cx="7692390" cy="616585"/>
            <a:chOff x="891539" y="3546678"/>
            <a:chExt cx="7692390" cy="616585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539" y="3546678"/>
              <a:ext cx="2363597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47694" y="3546678"/>
              <a:ext cx="964907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045330" y="3546678"/>
              <a:ext cx="780288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28082" y="3546678"/>
              <a:ext cx="660806" cy="311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223636" y="3546678"/>
              <a:ext cx="475488" cy="3112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619876" y="3546678"/>
              <a:ext cx="1280795" cy="3112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832980" y="3546678"/>
              <a:ext cx="558152" cy="3112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298181" y="3546678"/>
              <a:ext cx="527684" cy="3112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772146" y="3546678"/>
              <a:ext cx="811644" cy="3112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91539" y="3852036"/>
              <a:ext cx="1700149" cy="310895"/>
            </a:xfrm>
            <a:prstGeom prst="rect">
              <a:avLst/>
            </a:prstGeom>
          </p:spPr>
        </p:pic>
      </p:grpSp>
      <p:pic>
        <p:nvPicPr>
          <p:cNvPr id="23" name="object 23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51723" y="1782983"/>
            <a:ext cx="8173010" cy="1118760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535940" y="1392682"/>
            <a:ext cx="6316345" cy="1304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32460">
              <a:lnSpc>
                <a:spcPct val="100000"/>
              </a:lnSpc>
              <a:spcBef>
                <a:spcPts val="1900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Map&lt;String, Person&gt;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map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...;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3246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map.merge(key, person,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(key,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person)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newPerson);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56844" y="549911"/>
            <a:ext cx="8487410" cy="3345179"/>
            <a:chOff x="656844" y="549911"/>
            <a:chExt cx="8487410" cy="3345179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106168" y="549911"/>
              <a:ext cx="7037832" cy="295666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844" y="3344925"/>
              <a:ext cx="2572258" cy="550163"/>
            </a:xfrm>
            <a:prstGeom prst="rect">
              <a:avLst/>
            </a:prstGeom>
          </p:spPr>
        </p:pic>
      </p:grp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587241" y="462026"/>
            <a:ext cx="2148332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5869940" cy="311150"/>
            <a:chOff x="891539" y="1413002"/>
            <a:chExt cx="5869940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831151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8741" y="1413002"/>
              <a:ext cx="821435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74645" y="1413002"/>
              <a:ext cx="1857629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74870" y="1413002"/>
              <a:ext cx="2429382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35800" y="1413002"/>
              <a:ext cx="225551" cy="31089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91539" y="2480182"/>
            <a:ext cx="6502400" cy="311150"/>
            <a:chOff x="891539" y="2480182"/>
            <a:chExt cx="6502400" cy="31115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2480182"/>
              <a:ext cx="1133627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9157" y="2480182"/>
              <a:ext cx="482345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74061" y="2480182"/>
              <a:ext cx="695325" cy="3108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80613" y="2480182"/>
              <a:ext cx="847305" cy="31089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33850" y="2480182"/>
              <a:ext cx="510539" cy="31089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092575" y="2480182"/>
              <a:ext cx="640079" cy="31089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25974" y="2480182"/>
              <a:ext cx="615314" cy="31089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168773" y="2480182"/>
              <a:ext cx="895235" cy="3108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003924" y="2480182"/>
              <a:ext cx="1390015" cy="310896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751723" y="3013582"/>
            <a:ext cx="8173084" cy="2459355"/>
            <a:chOff x="751723" y="3013582"/>
            <a:chExt cx="8173084" cy="2459355"/>
          </a:xfrm>
        </p:grpSpPr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91539" y="3013582"/>
              <a:ext cx="1844675" cy="3108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633726" y="3013582"/>
              <a:ext cx="699515" cy="31089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245230" y="3013582"/>
              <a:ext cx="1765172" cy="31089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51723" y="3359899"/>
              <a:ext cx="8173010" cy="2113045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535940" y="1392682"/>
            <a:ext cx="4871720" cy="38538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</a:pPr>
            <a:endParaRPr sz="22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32460">
              <a:lnSpc>
                <a:spcPct val="100000"/>
              </a:lnSpc>
              <a:spcBef>
                <a:spcPts val="1695"/>
              </a:spcBef>
            </a:pPr>
            <a:r>
              <a:rPr sz="1600" b="1" spc="-10" dirty="0">
                <a:solidFill>
                  <a:srgbClr val="7E7E7E"/>
                </a:solidFill>
                <a:latin typeface="Consolas" panose="020B0609020204030204"/>
                <a:cs typeface="Consolas" panose="020B0609020204030204"/>
              </a:rPr>
              <a:t>@TestCases({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66470">
              <a:lnSpc>
                <a:spcPct val="100000"/>
              </a:lnSpc>
            </a:pPr>
            <a:r>
              <a:rPr sz="1600" b="1" spc="-10" dirty="0">
                <a:solidFill>
                  <a:srgbClr val="7E7E7E"/>
                </a:solidFill>
                <a:latin typeface="Consolas" panose="020B0609020204030204"/>
                <a:cs typeface="Consolas" panose="020B0609020204030204"/>
              </a:rPr>
              <a:t>@TestCase(param=1,</a:t>
            </a:r>
            <a:r>
              <a:rPr sz="1600" b="1" dirty="0">
                <a:solidFill>
                  <a:srgbClr val="7E7E7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7E7E"/>
                </a:solidFill>
                <a:latin typeface="Consolas" panose="020B0609020204030204"/>
                <a:cs typeface="Consolas" panose="020B0609020204030204"/>
              </a:rPr>
              <a:t>expected=false),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66470">
              <a:lnSpc>
                <a:spcPct val="100000"/>
              </a:lnSpc>
            </a:pPr>
            <a:r>
              <a:rPr sz="1600" b="1" spc="-10" dirty="0">
                <a:solidFill>
                  <a:srgbClr val="7E7E7E"/>
                </a:solidFill>
                <a:latin typeface="Consolas" panose="020B0609020204030204"/>
                <a:cs typeface="Consolas" panose="020B0609020204030204"/>
              </a:rPr>
              <a:t>@TestCase(param=2,</a:t>
            </a:r>
            <a:r>
              <a:rPr sz="1600" b="1" spc="5" dirty="0">
                <a:solidFill>
                  <a:srgbClr val="7E7E7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7E7E"/>
                </a:solidFill>
                <a:latin typeface="Consolas" panose="020B0609020204030204"/>
                <a:cs typeface="Consolas" panose="020B0609020204030204"/>
              </a:rPr>
              <a:t>expected=true)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3246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E7E7E"/>
                </a:solidFill>
                <a:latin typeface="Consolas" panose="020B0609020204030204"/>
                <a:cs typeface="Consolas" panose="020B0609020204030204"/>
              </a:rPr>
              <a:t>})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66470" marR="672465" indent="-334010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boolean</a:t>
            </a:r>
            <a:r>
              <a:rPr sz="1600" b="1" spc="-2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even(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int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param)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{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return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param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%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2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0;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3246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587241" y="462026"/>
            <a:ext cx="2148332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5869940" cy="311150"/>
            <a:chOff x="891539" y="1413002"/>
            <a:chExt cx="5869940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831151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8741" y="1413002"/>
              <a:ext cx="821435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74645" y="1413002"/>
              <a:ext cx="1857629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74870" y="1413002"/>
              <a:ext cx="2429382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35800" y="1413002"/>
              <a:ext cx="225551" cy="31089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91539" y="2480182"/>
            <a:ext cx="6502400" cy="311150"/>
            <a:chOff x="891539" y="2480182"/>
            <a:chExt cx="6502400" cy="31115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2480182"/>
              <a:ext cx="1133627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9157" y="2480182"/>
              <a:ext cx="482345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74061" y="2480182"/>
              <a:ext cx="695325" cy="3108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80613" y="2480182"/>
              <a:ext cx="847305" cy="31089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33850" y="2480182"/>
              <a:ext cx="510539" cy="31089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092575" y="2480182"/>
              <a:ext cx="640079" cy="31089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25974" y="2480182"/>
              <a:ext cx="615314" cy="31089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168773" y="2480182"/>
              <a:ext cx="895235" cy="3108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003924" y="2480182"/>
              <a:ext cx="1390015" cy="310896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751723" y="3013582"/>
            <a:ext cx="8173084" cy="2459355"/>
            <a:chOff x="751723" y="3013582"/>
            <a:chExt cx="8173084" cy="2459355"/>
          </a:xfrm>
        </p:grpSpPr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91539" y="3013582"/>
              <a:ext cx="1844675" cy="3108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633726" y="3013582"/>
              <a:ext cx="699515" cy="31089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245230" y="3013582"/>
              <a:ext cx="1765172" cy="31089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51723" y="3359899"/>
              <a:ext cx="8173010" cy="2113045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891539" y="5681167"/>
            <a:ext cx="7681595" cy="311150"/>
            <a:chOff x="891539" y="5681167"/>
            <a:chExt cx="7681595" cy="311150"/>
          </a:xfrm>
        </p:grpSpPr>
        <p:pic>
          <p:nvPicPr>
            <p:cNvPr id="25" name="object 2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91539" y="5681167"/>
              <a:ext cx="1033183" cy="31089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847341" y="5681167"/>
              <a:ext cx="1718056" cy="31089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450970" y="5681167"/>
              <a:ext cx="897889" cy="31089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270882" y="5681167"/>
              <a:ext cx="420624" cy="31089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603114" y="5681167"/>
              <a:ext cx="958291" cy="31089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493385" y="5681167"/>
              <a:ext cx="709574" cy="31089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136512" y="5681167"/>
              <a:ext cx="869111" cy="31089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896988" y="5681167"/>
              <a:ext cx="729996" cy="31089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531354" y="5681167"/>
              <a:ext cx="1041539" cy="310896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535940" y="1392682"/>
            <a:ext cx="4871720" cy="459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</a:pPr>
            <a:endParaRPr sz="22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32460">
              <a:lnSpc>
                <a:spcPct val="100000"/>
              </a:lnSpc>
              <a:spcBef>
                <a:spcPts val="1695"/>
              </a:spcBef>
            </a:pPr>
            <a:r>
              <a:rPr sz="1600" b="1" spc="-10" dirty="0">
                <a:solidFill>
                  <a:srgbClr val="7E7E7E"/>
                </a:solidFill>
                <a:latin typeface="Consolas" panose="020B0609020204030204"/>
                <a:cs typeface="Consolas" panose="020B0609020204030204"/>
              </a:rPr>
              <a:t>@TestCases({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66470">
              <a:lnSpc>
                <a:spcPct val="100000"/>
              </a:lnSpc>
            </a:pPr>
            <a:r>
              <a:rPr sz="1600" b="1" spc="-10" dirty="0">
                <a:solidFill>
                  <a:srgbClr val="7E7E7E"/>
                </a:solidFill>
                <a:latin typeface="Consolas" panose="020B0609020204030204"/>
                <a:cs typeface="Consolas" panose="020B0609020204030204"/>
              </a:rPr>
              <a:t>@TestCase(param=1,</a:t>
            </a:r>
            <a:r>
              <a:rPr sz="1600" b="1" dirty="0">
                <a:solidFill>
                  <a:srgbClr val="7E7E7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7E7E"/>
                </a:solidFill>
                <a:latin typeface="Consolas" panose="020B0609020204030204"/>
                <a:cs typeface="Consolas" panose="020B0609020204030204"/>
              </a:rPr>
              <a:t>expected=false),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66470">
              <a:lnSpc>
                <a:spcPct val="100000"/>
              </a:lnSpc>
            </a:pPr>
            <a:r>
              <a:rPr sz="1600" b="1" spc="-10" dirty="0">
                <a:solidFill>
                  <a:srgbClr val="7E7E7E"/>
                </a:solidFill>
                <a:latin typeface="Consolas" panose="020B0609020204030204"/>
                <a:cs typeface="Consolas" panose="020B0609020204030204"/>
              </a:rPr>
              <a:t>@TestCase(param=2,</a:t>
            </a:r>
            <a:r>
              <a:rPr sz="1600" b="1" spc="5" dirty="0">
                <a:solidFill>
                  <a:srgbClr val="7E7E7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7E7E"/>
                </a:solidFill>
                <a:latin typeface="Consolas" panose="020B0609020204030204"/>
                <a:cs typeface="Consolas" panose="020B0609020204030204"/>
              </a:rPr>
              <a:t>expected=true)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3246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E7E7E"/>
                </a:solidFill>
                <a:latin typeface="Consolas" panose="020B0609020204030204"/>
                <a:cs typeface="Consolas" panose="020B0609020204030204"/>
              </a:rPr>
              <a:t>})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66470" marR="672465" indent="-334010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boolean</a:t>
            </a:r>
            <a:r>
              <a:rPr sz="1600" b="1" spc="-2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even(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int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param)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{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return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param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%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2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0;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3246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587241" y="462026"/>
            <a:ext cx="2148332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5869940" cy="311150"/>
            <a:chOff x="891539" y="1413002"/>
            <a:chExt cx="5869940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831151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8741" y="1413002"/>
              <a:ext cx="821435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74645" y="1413002"/>
              <a:ext cx="1857629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74870" y="1413002"/>
              <a:ext cx="2429382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35800" y="1413002"/>
              <a:ext cx="225551" cy="31089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91539" y="2480182"/>
            <a:ext cx="6502400" cy="311150"/>
            <a:chOff x="891539" y="2480182"/>
            <a:chExt cx="6502400" cy="31115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2480182"/>
              <a:ext cx="1133627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9157" y="2480182"/>
              <a:ext cx="482345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74061" y="2480182"/>
              <a:ext cx="695325" cy="3108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80613" y="2480182"/>
              <a:ext cx="847305" cy="31089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33850" y="2480182"/>
              <a:ext cx="510539" cy="31089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092575" y="2480182"/>
              <a:ext cx="640079" cy="31089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25974" y="2480182"/>
              <a:ext cx="615314" cy="31089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168773" y="2480182"/>
              <a:ext cx="895235" cy="3108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003924" y="2480182"/>
              <a:ext cx="1390015" cy="310896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751723" y="3013582"/>
            <a:ext cx="8173084" cy="1928495"/>
            <a:chOff x="751723" y="3013582"/>
            <a:chExt cx="8173084" cy="1928495"/>
          </a:xfrm>
        </p:grpSpPr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91539" y="3013582"/>
              <a:ext cx="1741297" cy="3108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51723" y="3358501"/>
              <a:ext cx="8173010" cy="1583265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535940" y="1392682"/>
            <a:ext cx="4426585" cy="3366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</a:pPr>
            <a:endParaRPr sz="22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32460" marR="5080">
              <a:lnSpc>
                <a:spcPct val="100000"/>
              </a:lnSpc>
              <a:spcBef>
                <a:spcPts val="1695"/>
              </a:spcBef>
            </a:pPr>
            <a:r>
              <a:rPr sz="1600" b="1" spc="-10" dirty="0">
                <a:solidFill>
                  <a:srgbClr val="7E7E7E"/>
                </a:solidFill>
                <a:latin typeface="Consolas" panose="020B0609020204030204"/>
                <a:cs typeface="Consolas" panose="020B0609020204030204"/>
              </a:rPr>
              <a:t>@TestCase(param=1,</a:t>
            </a:r>
            <a:r>
              <a:rPr sz="1600" b="1" spc="10" dirty="0">
                <a:solidFill>
                  <a:srgbClr val="7E7E7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7E7E"/>
                </a:solidFill>
                <a:latin typeface="Consolas" panose="020B0609020204030204"/>
                <a:cs typeface="Consolas" panose="020B0609020204030204"/>
              </a:rPr>
              <a:t>expected=false) </a:t>
            </a:r>
            <a:r>
              <a:rPr sz="1600" b="1" spc="-865" dirty="0">
                <a:solidFill>
                  <a:srgbClr val="7E7E7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7E7E"/>
                </a:solidFill>
                <a:latin typeface="Consolas" panose="020B0609020204030204"/>
                <a:cs typeface="Consolas" panose="020B0609020204030204"/>
              </a:rPr>
              <a:t>@TestCase(param=2, expected=true) </a:t>
            </a:r>
            <a:r>
              <a:rPr sz="1600" b="1" spc="-5" dirty="0">
                <a:solidFill>
                  <a:srgbClr val="7E7E7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boolean</a:t>
            </a:r>
            <a:r>
              <a:rPr sz="1600" b="1" spc="-2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even(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int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param)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6647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return</a:t>
            </a:r>
            <a:r>
              <a:rPr sz="1600" b="1" spc="-1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param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%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2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==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0;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3246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587241" y="462026"/>
            <a:ext cx="2148332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5869940" cy="311150"/>
            <a:chOff x="891539" y="1413002"/>
            <a:chExt cx="5869940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831151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8741" y="1413002"/>
              <a:ext cx="821435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74645" y="1413002"/>
              <a:ext cx="1857629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74870" y="1413002"/>
              <a:ext cx="2429382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35800" y="1413002"/>
              <a:ext cx="225551" cy="31089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91539" y="2480182"/>
            <a:ext cx="6502400" cy="311150"/>
            <a:chOff x="891539" y="2480182"/>
            <a:chExt cx="6502400" cy="31115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2480182"/>
              <a:ext cx="1133627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9157" y="2480182"/>
              <a:ext cx="482345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74061" y="2480182"/>
              <a:ext cx="695325" cy="3108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80613" y="2480182"/>
              <a:ext cx="847305" cy="31089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33850" y="2480182"/>
              <a:ext cx="510539" cy="31089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092575" y="2480182"/>
              <a:ext cx="640079" cy="31089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25974" y="2480182"/>
              <a:ext cx="615314" cy="31089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168773" y="2480182"/>
              <a:ext cx="895235" cy="3108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003924" y="2480182"/>
              <a:ext cx="1390015" cy="310896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751723" y="3013582"/>
            <a:ext cx="8173084" cy="1928495"/>
            <a:chOff x="751723" y="3013582"/>
            <a:chExt cx="8173084" cy="1928495"/>
          </a:xfrm>
        </p:grpSpPr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91539" y="3013582"/>
              <a:ext cx="1741297" cy="3108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51723" y="3358501"/>
              <a:ext cx="8173010" cy="1583265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891539" y="5147817"/>
            <a:ext cx="3993515" cy="311150"/>
            <a:chOff x="891539" y="5147817"/>
            <a:chExt cx="3993515" cy="311150"/>
          </a:xfrm>
        </p:grpSpPr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91539" y="5147817"/>
              <a:ext cx="1534160" cy="31089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307589" y="5147817"/>
              <a:ext cx="1033373" cy="31089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246754" y="5147817"/>
              <a:ext cx="225552" cy="31089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411347" y="5147817"/>
              <a:ext cx="1315974" cy="31089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59502" y="5147817"/>
              <a:ext cx="225551" cy="310895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535940" y="1392682"/>
            <a:ext cx="4426585" cy="40659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</a:pPr>
            <a:endParaRPr sz="22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32460" marR="5080">
              <a:lnSpc>
                <a:spcPct val="100000"/>
              </a:lnSpc>
              <a:spcBef>
                <a:spcPts val="1695"/>
              </a:spcBef>
            </a:pPr>
            <a:r>
              <a:rPr sz="1600" b="1" spc="-10" dirty="0">
                <a:solidFill>
                  <a:srgbClr val="7E7E7E"/>
                </a:solidFill>
                <a:latin typeface="Consolas" panose="020B0609020204030204"/>
                <a:cs typeface="Consolas" panose="020B0609020204030204"/>
              </a:rPr>
              <a:t>@TestCase(param=1,</a:t>
            </a:r>
            <a:r>
              <a:rPr sz="1600" b="1" spc="10" dirty="0">
                <a:solidFill>
                  <a:srgbClr val="7E7E7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7E7E"/>
                </a:solidFill>
                <a:latin typeface="Consolas" panose="020B0609020204030204"/>
                <a:cs typeface="Consolas" panose="020B0609020204030204"/>
              </a:rPr>
              <a:t>expected=false) </a:t>
            </a:r>
            <a:r>
              <a:rPr sz="1600" b="1" spc="-865" dirty="0">
                <a:solidFill>
                  <a:srgbClr val="7E7E7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7E7E"/>
                </a:solidFill>
                <a:latin typeface="Consolas" panose="020B0609020204030204"/>
                <a:cs typeface="Consolas" panose="020B0609020204030204"/>
              </a:rPr>
              <a:t>@TestCase(param=2, expected=true) </a:t>
            </a:r>
            <a:r>
              <a:rPr sz="1600" b="1" spc="-5" dirty="0">
                <a:solidFill>
                  <a:srgbClr val="7E7E7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boolean</a:t>
            </a:r>
            <a:r>
              <a:rPr sz="1600" b="1" spc="-2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even(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int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param)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6647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return</a:t>
            </a:r>
            <a:r>
              <a:rPr sz="1600" b="1" spc="-1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param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%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2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==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0;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3246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587241" y="462026"/>
            <a:ext cx="2148332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2114550" cy="311150"/>
            <a:chOff x="891539" y="1413002"/>
            <a:chExt cx="2114550" cy="3111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697610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9577" y="1413002"/>
              <a:ext cx="66103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30222" y="1413002"/>
              <a:ext cx="897254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89173" y="1413002"/>
              <a:ext cx="216407" cy="310896"/>
            </a:xfrm>
            <a:prstGeom prst="rect">
              <a:avLst/>
            </a:prstGeom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587241" y="462026"/>
            <a:ext cx="2148332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2114550" cy="311150"/>
            <a:chOff x="891539" y="1413002"/>
            <a:chExt cx="2114550" cy="3111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697610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9577" y="1413002"/>
              <a:ext cx="66103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30222" y="1413002"/>
              <a:ext cx="897254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89173" y="1413002"/>
              <a:ext cx="216407" cy="31089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91539" y="1946097"/>
            <a:ext cx="6114415" cy="311785"/>
            <a:chOff x="891539" y="1946097"/>
            <a:chExt cx="6114415" cy="311785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1946097"/>
              <a:ext cx="579501" cy="311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55089" y="1946097"/>
              <a:ext cx="1200149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73705" y="1946097"/>
              <a:ext cx="1391920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49675" y="1946097"/>
              <a:ext cx="1847596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29961" y="1946097"/>
              <a:ext cx="844905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85864" y="1946097"/>
              <a:ext cx="720089" cy="311200"/>
            </a:xfrm>
            <a:prstGeom prst="rect">
              <a:avLst/>
            </a:prstGeom>
          </p:spPr>
        </p:pic>
      </p:grp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587241" y="462026"/>
            <a:ext cx="2148332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2114550" cy="311150"/>
            <a:chOff x="891539" y="1413002"/>
            <a:chExt cx="2114550" cy="3111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697610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9577" y="1413002"/>
              <a:ext cx="66103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30222" y="1413002"/>
              <a:ext cx="897254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89173" y="1413002"/>
              <a:ext cx="216407" cy="31089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91539" y="1946097"/>
            <a:ext cx="6114415" cy="311785"/>
            <a:chOff x="891539" y="1946097"/>
            <a:chExt cx="6114415" cy="311785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1946097"/>
              <a:ext cx="579501" cy="311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55089" y="1946097"/>
              <a:ext cx="1200149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73705" y="1946097"/>
              <a:ext cx="1391920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49675" y="1946097"/>
              <a:ext cx="1847596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29961" y="1946097"/>
              <a:ext cx="844905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85864" y="1946097"/>
              <a:ext cx="720089" cy="311200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891539" y="2480182"/>
            <a:ext cx="4130675" cy="311150"/>
            <a:chOff x="891539" y="2480182"/>
            <a:chExt cx="4130675" cy="311150"/>
          </a:xfrm>
        </p:grpSpPr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1539" y="2480182"/>
              <a:ext cx="677875" cy="3108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84629" y="2480182"/>
              <a:ext cx="800100" cy="31089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222245" y="2480182"/>
              <a:ext cx="2199639" cy="31089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312030" y="2480182"/>
              <a:ext cx="709574" cy="310896"/>
            </a:xfrm>
            <a:prstGeom prst="rect">
              <a:avLst/>
            </a:prstGeom>
          </p:spPr>
        </p:pic>
      </p:grp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587241" y="462026"/>
            <a:ext cx="2148332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2114550" cy="311150"/>
            <a:chOff x="891539" y="1413002"/>
            <a:chExt cx="2114550" cy="3111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697610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9577" y="1413002"/>
              <a:ext cx="66103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30222" y="1413002"/>
              <a:ext cx="897254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89173" y="1413002"/>
              <a:ext cx="216407" cy="31089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91539" y="1946097"/>
            <a:ext cx="6114415" cy="311785"/>
            <a:chOff x="891539" y="1946097"/>
            <a:chExt cx="6114415" cy="311785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1946097"/>
              <a:ext cx="579501" cy="311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55089" y="1946097"/>
              <a:ext cx="1200149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73705" y="1946097"/>
              <a:ext cx="1391920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49675" y="1946097"/>
              <a:ext cx="1847596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29961" y="1946097"/>
              <a:ext cx="844905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85864" y="1946097"/>
              <a:ext cx="720089" cy="311200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891539" y="2480182"/>
            <a:ext cx="4130675" cy="311150"/>
            <a:chOff x="891539" y="2480182"/>
            <a:chExt cx="4130675" cy="311150"/>
          </a:xfrm>
        </p:grpSpPr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1539" y="2480182"/>
              <a:ext cx="677875" cy="3108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84629" y="2480182"/>
              <a:ext cx="800100" cy="31089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222245" y="2480182"/>
              <a:ext cx="2199639" cy="31089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312030" y="2480182"/>
              <a:ext cx="709574" cy="310896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51723" y="3533553"/>
            <a:ext cx="8173010" cy="1504330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54771" y="5189312"/>
            <a:ext cx="8173010" cy="1083471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1156208" y="3896359"/>
            <a:ext cx="2475865" cy="2207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6075" marR="8890" indent="-33401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@interface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TestCase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int</a:t>
            </a:r>
            <a:r>
              <a:rPr sz="1600" b="1" spc="9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param();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boolean</a:t>
            </a:r>
            <a:r>
              <a:rPr sz="1600" b="1" spc="-4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expected();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Consolas" panose="020B0609020204030204"/>
              <a:cs typeface="Consolas" panose="020B0609020204030204"/>
            </a:endParaRPr>
          </a:p>
          <a:p>
            <a:pPr marL="349885" marR="5080" indent="-33401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@interface</a:t>
            </a:r>
            <a:r>
              <a:rPr sz="1600" b="1" spc="-4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TestCases</a:t>
            </a:r>
            <a:r>
              <a:rPr sz="1600" b="1" spc="-4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TestCase[]</a:t>
            </a:r>
            <a:r>
              <a:rPr sz="1600" b="1" spc="-7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value();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587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37305" y="462026"/>
            <a:ext cx="2638425" cy="440690"/>
            <a:chOff x="3337305" y="462026"/>
            <a:chExt cx="2638425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337305" y="462026"/>
              <a:ext cx="1468247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22038" y="462026"/>
              <a:ext cx="1353692" cy="44043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35940" y="1392682"/>
            <a:ext cx="142240" cy="40659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91539" y="1413002"/>
            <a:ext cx="5175250" cy="311150"/>
            <a:chOff x="891539" y="1413002"/>
            <a:chExt cx="5175250" cy="3111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831151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18741" y="1413002"/>
              <a:ext cx="761237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2537" y="1413002"/>
              <a:ext cx="603885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05938" y="1413002"/>
              <a:ext cx="825347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13454" y="1413002"/>
              <a:ext cx="1147787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66538" y="1413002"/>
              <a:ext cx="594360" cy="3108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42026" y="1413002"/>
              <a:ext cx="1024470" cy="310896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91539" y="1946097"/>
            <a:ext cx="1813941" cy="31120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91539" y="2480182"/>
            <a:ext cx="2431288" cy="31089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91539" y="3013582"/>
            <a:ext cx="2250186" cy="31089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91539" y="3546678"/>
            <a:ext cx="1568069" cy="31120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91539" y="4080636"/>
            <a:ext cx="1155103" cy="310895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91539" y="4614036"/>
            <a:ext cx="745235" cy="310895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91539" y="5147817"/>
            <a:ext cx="1493266" cy="310895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587241" y="462026"/>
            <a:ext cx="2148332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2114550" cy="311150"/>
            <a:chOff x="891539" y="1413002"/>
            <a:chExt cx="2114550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697610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9577" y="1413002"/>
              <a:ext cx="661035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30222" y="1413002"/>
              <a:ext cx="897254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89173" y="1413002"/>
              <a:ext cx="216407" cy="310896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891539" y="1946097"/>
            <a:ext cx="6114415" cy="311785"/>
            <a:chOff x="891539" y="1946097"/>
            <a:chExt cx="6114415" cy="311785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1946097"/>
              <a:ext cx="579501" cy="3112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55089" y="1946097"/>
              <a:ext cx="1200149" cy="311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73705" y="1946097"/>
              <a:ext cx="1391920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49675" y="1946097"/>
              <a:ext cx="1847596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29961" y="1946097"/>
              <a:ext cx="844905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85864" y="1946097"/>
              <a:ext cx="720089" cy="31120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891539" y="2480182"/>
            <a:ext cx="4130675" cy="311150"/>
            <a:chOff x="891539" y="2480182"/>
            <a:chExt cx="4130675" cy="311150"/>
          </a:xfrm>
        </p:grpSpPr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1539" y="2480182"/>
              <a:ext cx="677875" cy="31089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84629" y="2480182"/>
              <a:ext cx="800100" cy="3108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222245" y="2480182"/>
              <a:ext cx="2199639" cy="31089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312030" y="2480182"/>
              <a:ext cx="709574" cy="310896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891539" y="3013582"/>
            <a:ext cx="7428865" cy="311150"/>
            <a:chOff x="891539" y="3013582"/>
            <a:chExt cx="7428865" cy="311150"/>
          </a:xfrm>
        </p:grpSpPr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91539" y="3013582"/>
              <a:ext cx="697610" cy="31089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01393" y="3013582"/>
              <a:ext cx="566928" cy="31089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976881" y="3013582"/>
              <a:ext cx="733348" cy="31089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588005" y="3013582"/>
              <a:ext cx="1376680" cy="31089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891407" y="3013582"/>
              <a:ext cx="2149475" cy="31089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927724" y="3013582"/>
              <a:ext cx="1128636" cy="31089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967093" y="3013582"/>
              <a:ext cx="1353184" cy="310896"/>
            </a:xfrm>
            <a:prstGeom prst="rect">
              <a:avLst/>
            </a:prstGeom>
          </p:spPr>
        </p:pic>
      </p:grpSp>
      <p:pic>
        <p:nvPicPr>
          <p:cNvPr id="28" name="object 28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751723" y="3533553"/>
            <a:ext cx="8173010" cy="1504330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755015" y="5189220"/>
            <a:ext cx="8173085" cy="1290320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535940" y="1392682"/>
            <a:ext cx="3760470" cy="4711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Wingdings" panose="05000000000000000000"/>
              <a:cs typeface="Wingdings" panose="05000000000000000000"/>
            </a:endParaRPr>
          </a:p>
          <a:p>
            <a:pPr marL="632460" marR="5080">
              <a:lnSpc>
                <a:spcPct val="100000"/>
              </a:lnSpc>
            </a:pPr>
            <a:r>
              <a:rPr sz="1600" b="1" spc="-1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@Repeatable(TestCases.class) </a:t>
            </a:r>
            <a:r>
              <a:rPr sz="1600" b="1" spc="-86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@interface</a:t>
            </a:r>
            <a:r>
              <a:rPr sz="1600" b="1" spc="-1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TestCase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66470" marR="673100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int</a:t>
            </a:r>
            <a:r>
              <a:rPr sz="1600" b="1" spc="9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param();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boolean</a:t>
            </a:r>
            <a:r>
              <a:rPr sz="1600" b="1" spc="-4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expected();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3246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Consolas" panose="020B0609020204030204"/>
              <a:cs typeface="Consolas" panose="020B0609020204030204"/>
            </a:endParaRPr>
          </a:p>
          <a:p>
            <a:pPr marL="970280" marR="668655" indent="-33401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@interface</a:t>
            </a:r>
            <a:r>
              <a:rPr sz="1600" b="1" spc="-4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TestCases</a:t>
            </a:r>
            <a:r>
              <a:rPr sz="1600" b="1" spc="-4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TestCase[]</a:t>
            </a:r>
            <a:r>
              <a:rPr sz="1600" b="1" spc="-7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value();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3627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162045" y="462026"/>
            <a:ext cx="2997581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4976495" cy="311150"/>
            <a:chOff x="891539" y="1413002"/>
            <a:chExt cx="4976495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831151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8741" y="1413002"/>
              <a:ext cx="817880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70073" y="1413002"/>
              <a:ext cx="1778762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37710" y="1413002"/>
              <a:ext cx="420624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69943" y="1413002"/>
              <a:ext cx="1497838" cy="31089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91539" y="1946097"/>
            <a:ext cx="6117590" cy="311785"/>
            <a:chOff x="891539" y="1946097"/>
            <a:chExt cx="6117590" cy="311785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1946097"/>
              <a:ext cx="1083691" cy="311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0013" y="1946097"/>
              <a:ext cx="622300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23413" y="1946097"/>
              <a:ext cx="925194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86379" y="1946097"/>
              <a:ext cx="569595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790822" y="1946097"/>
              <a:ext cx="1223632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912486" y="1946097"/>
              <a:ext cx="880465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17412" y="1946097"/>
              <a:ext cx="537210" cy="311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47180" y="1946097"/>
              <a:ext cx="420624" cy="3112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480936" y="1946097"/>
              <a:ext cx="527685" cy="311200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54771" y="2382054"/>
            <a:ext cx="8173010" cy="593534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535940" y="1392682"/>
            <a:ext cx="5652770" cy="137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Wingdings" panose="05000000000000000000"/>
              <a:cs typeface="Wingdings" panose="05000000000000000000"/>
            </a:endParaRPr>
          </a:p>
          <a:p>
            <a:pPr marL="636270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private</a:t>
            </a: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7E7E"/>
                </a:solidFill>
                <a:latin typeface="Consolas" panose="020B0609020204030204"/>
                <a:cs typeface="Consolas" panose="020B0609020204030204"/>
              </a:rPr>
              <a:t>@NonNull</a:t>
            </a:r>
            <a:r>
              <a:rPr sz="1600" b="1" spc="-5" dirty="0">
                <a:solidFill>
                  <a:srgbClr val="7E7E7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List&lt;Person&gt;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persons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...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162045" y="462026"/>
            <a:ext cx="2997581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4976495" cy="311150"/>
            <a:chOff x="891539" y="1413002"/>
            <a:chExt cx="4976495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831151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8741" y="1413002"/>
              <a:ext cx="817880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70073" y="1413002"/>
              <a:ext cx="1778762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37710" y="1413002"/>
              <a:ext cx="420624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69943" y="1413002"/>
              <a:ext cx="1497838" cy="31089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91539" y="1946097"/>
            <a:ext cx="6117590" cy="311785"/>
            <a:chOff x="891539" y="1946097"/>
            <a:chExt cx="6117590" cy="311785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1946097"/>
              <a:ext cx="1083691" cy="311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0013" y="1946097"/>
              <a:ext cx="622300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23413" y="1946097"/>
              <a:ext cx="925194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86379" y="1946097"/>
              <a:ext cx="569595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790822" y="1946097"/>
              <a:ext cx="1223632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912486" y="1946097"/>
              <a:ext cx="880465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17412" y="1946097"/>
              <a:ext cx="537210" cy="311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47180" y="1946097"/>
              <a:ext cx="420624" cy="3112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480936" y="1946097"/>
              <a:ext cx="527685" cy="311200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891539" y="3546678"/>
            <a:ext cx="7378700" cy="616585"/>
            <a:chOff x="891539" y="3546678"/>
            <a:chExt cx="7378700" cy="616585"/>
          </a:xfrm>
        </p:grpSpPr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3546678"/>
              <a:ext cx="1083691" cy="3112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890013" y="3546678"/>
              <a:ext cx="622300" cy="3112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23413" y="3546678"/>
              <a:ext cx="925194" cy="3112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86379" y="3546678"/>
              <a:ext cx="569595" cy="3112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790822" y="3546678"/>
              <a:ext cx="272034" cy="3112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972179" y="3546678"/>
              <a:ext cx="1258062" cy="3112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155056" y="3546678"/>
              <a:ext cx="537210" cy="3112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84824" y="3546678"/>
              <a:ext cx="420624" cy="3112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918580" y="3546678"/>
              <a:ext cx="527685" cy="3112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340729" y="3546678"/>
              <a:ext cx="682751" cy="3112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25944" y="3546678"/>
              <a:ext cx="880465" cy="3112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732521" y="3546678"/>
              <a:ext cx="537209" cy="3112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91539" y="3852036"/>
              <a:ext cx="954811" cy="31089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75713" y="3852036"/>
              <a:ext cx="527685" cy="31089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249677" y="3852036"/>
              <a:ext cx="824991" cy="310895"/>
            </a:xfrm>
            <a:prstGeom prst="rect">
              <a:avLst/>
            </a:prstGeom>
          </p:spPr>
        </p:pic>
      </p:grpSp>
      <p:pic>
        <p:nvPicPr>
          <p:cNvPr id="35" name="object 3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754771" y="2382054"/>
            <a:ext cx="8173010" cy="593534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535940" y="1392682"/>
            <a:ext cx="5652770" cy="137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Wingdings" panose="05000000000000000000"/>
              <a:cs typeface="Wingdings" panose="05000000000000000000"/>
            </a:endParaRPr>
          </a:p>
          <a:p>
            <a:pPr marL="636270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private</a:t>
            </a: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7E7E"/>
                </a:solidFill>
                <a:latin typeface="Consolas" panose="020B0609020204030204"/>
                <a:cs typeface="Consolas" panose="020B0609020204030204"/>
              </a:rPr>
              <a:t>@NonNull</a:t>
            </a:r>
            <a:r>
              <a:rPr sz="1600" b="1" spc="-5" dirty="0">
                <a:solidFill>
                  <a:srgbClr val="7E7E7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List&lt;Person&gt;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persons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...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pic>
        <p:nvPicPr>
          <p:cNvPr id="37" name="object 37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748648" y="4278070"/>
            <a:ext cx="8171515" cy="595681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535940" y="3526358"/>
            <a:ext cx="6646545" cy="11360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</a:pPr>
            <a:endParaRPr sz="2200">
              <a:latin typeface="Wingdings" panose="05000000000000000000"/>
              <a:cs typeface="Wingdings" panose="05000000000000000000"/>
            </a:endParaRPr>
          </a:p>
          <a:p>
            <a:pPr marL="629285">
              <a:lnSpc>
                <a:spcPct val="100000"/>
              </a:lnSpc>
              <a:spcBef>
                <a:spcPts val="1975"/>
              </a:spcBef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private</a:t>
            </a:r>
            <a:r>
              <a:rPr sz="1600" b="1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7E7E"/>
                </a:solidFill>
                <a:latin typeface="Consolas" panose="020B0609020204030204"/>
                <a:cs typeface="Consolas" panose="020B0609020204030204"/>
              </a:rPr>
              <a:t>@NonNull</a:t>
            </a:r>
            <a:r>
              <a:rPr sz="1600" b="1" spc="5" dirty="0">
                <a:solidFill>
                  <a:srgbClr val="7E7E7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</a:t>
            </a:r>
            <a:r>
              <a:rPr sz="1600" b="1" spc="-10" dirty="0">
                <a:solidFill>
                  <a:srgbClr val="7E7E7E"/>
                </a:solidFill>
                <a:latin typeface="Consolas" panose="020B0609020204030204"/>
                <a:cs typeface="Consolas" panose="020B0609020204030204"/>
              </a:rPr>
              <a:t>@NonNull</a:t>
            </a:r>
            <a:r>
              <a:rPr sz="1600" b="1" dirty="0">
                <a:solidFill>
                  <a:srgbClr val="7E7E7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Person&gt;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persons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...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57200" y="1295400"/>
            <a:ext cx="8382000" cy="4680585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0" y="1295400"/>
            <a:ext cx="9055735" cy="4715510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3121" y="791933"/>
            <a:ext cx="6565900" cy="89694"/>
          </a:xfrm>
          <a:custGeom>
            <a:avLst/>
            <a:gdLst/>
            <a:ahLst/>
            <a:cxnLst/>
            <a:rect l="l" t="t" r="r" b="b"/>
            <a:pathLst>
              <a:path w="5252720" h="71754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430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2800" b="1" dirty="0"/>
              <a:t>Parallel</a:t>
            </a:r>
            <a:r>
              <a:rPr sz="2800" b="1" spc="-10" dirty="0"/>
              <a:t> </a:t>
            </a:r>
            <a:r>
              <a:rPr sz="2800" b="1" spc="-5" dirty="0"/>
              <a:t>Streams</a:t>
            </a:r>
            <a:endParaRPr sz="2800" b="1" spc="-5" dirty="0"/>
          </a:p>
        </p:txBody>
      </p:sp>
      <p:sp>
        <p:nvSpPr>
          <p:cNvPr id="4" name="object 4"/>
          <p:cNvSpPr/>
          <p:nvPr/>
        </p:nvSpPr>
        <p:spPr>
          <a:xfrm>
            <a:off x="999185" y="1204386"/>
            <a:ext cx="78581" cy="78581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5" name="object 5"/>
          <p:cNvSpPr txBox="1"/>
          <p:nvPr/>
        </p:nvSpPr>
        <p:spPr>
          <a:xfrm>
            <a:off x="1201730" y="1069803"/>
            <a:ext cx="4387056" cy="297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40" spc="10" dirty="0">
                <a:latin typeface="Arial" panose="020B0604020202020204"/>
                <a:cs typeface="Arial" panose="020B0604020202020204"/>
              </a:rPr>
              <a:t>Use </a:t>
            </a:r>
            <a:r>
              <a:rPr sz="1940" spc="10" dirty="0">
                <a:latin typeface="Courier" charset="0"/>
                <a:cs typeface="Courier" charset="0"/>
              </a:rPr>
              <a:t>parallelStream</a:t>
            </a:r>
            <a:r>
              <a:rPr sz="1940" spc="-500" dirty="0">
                <a:latin typeface="Courier" charset="0"/>
                <a:cs typeface="Courier" charset="0"/>
              </a:rPr>
              <a:t> </a:t>
            </a:r>
            <a:r>
              <a:rPr sz="1940" spc="10" dirty="0">
                <a:latin typeface="Arial" panose="020B0604020202020204"/>
                <a:cs typeface="Arial" panose="020B0604020202020204"/>
              </a:rPr>
              <a:t>on a </a:t>
            </a:r>
            <a:r>
              <a:rPr sz="1940" spc="5" dirty="0">
                <a:latin typeface="Arial" panose="020B0604020202020204"/>
                <a:cs typeface="Arial" panose="020B0604020202020204"/>
              </a:rPr>
              <a:t>collection:</a:t>
            </a:r>
            <a:endParaRPr sz="194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7706" y="1483073"/>
            <a:ext cx="6543675" cy="222250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622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625" dirty="0">
              <a:latin typeface="Times New Roman" panose="02020603050405020304"/>
              <a:cs typeface="Times New Roman" panose="02020603050405020304"/>
            </a:endParaRPr>
          </a:p>
          <a:p>
            <a:pPr marL="55880">
              <a:lnSpc>
                <a:spcPct val="100000"/>
              </a:lnSpc>
            </a:pPr>
            <a:r>
              <a:rPr sz="815" spc="5" dirty="0">
                <a:latin typeface="Courier" charset="0"/>
                <a:cs typeface="Courier" charset="0"/>
              </a:rPr>
              <a:t>Stream&lt;String&gt; parallelWords =</a:t>
            </a:r>
            <a:r>
              <a:rPr sz="815" spc="-45" dirty="0">
                <a:latin typeface="Courier" charset="0"/>
                <a:cs typeface="Courier" charset="0"/>
              </a:rPr>
              <a:t> </a:t>
            </a:r>
            <a:r>
              <a:rPr sz="815" spc="5" dirty="0">
                <a:latin typeface="Courier" charset="0"/>
                <a:cs typeface="Courier" charset="0"/>
              </a:rPr>
              <a:t>words.parallelStream();</a:t>
            </a:r>
            <a:endParaRPr sz="815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99185" y="2051591"/>
            <a:ext cx="78581" cy="78581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8" name="object 8"/>
          <p:cNvSpPr txBox="1"/>
          <p:nvPr/>
        </p:nvSpPr>
        <p:spPr>
          <a:xfrm>
            <a:off x="1201730" y="1917008"/>
            <a:ext cx="3775075" cy="297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40" spc="10" dirty="0">
                <a:latin typeface="Arial" panose="020B0604020202020204"/>
                <a:cs typeface="Arial" panose="020B0604020202020204"/>
              </a:rPr>
              <a:t>Or use </a:t>
            </a:r>
            <a:r>
              <a:rPr sz="1940" spc="10" dirty="0">
                <a:latin typeface="Courier" charset="0"/>
                <a:cs typeface="Courier" charset="0"/>
              </a:rPr>
              <a:t>parallel</a:t>
            </a:r>
            <a:r>
              <a:rPr sz="1940" spc="-560" dirty="0">
                <a:latin typeface="Courier" charset="0"/>
                <a:cs typeface="Courier" charset="0"/>
              </a:rPr>
              <a:t> </a:t>
            </a:r>
            <a:r>
              <a:rPr sz="1940" spc="10" dirty="0">
                <a:latin typeface="Arial" panose="020B0604020202020204"/>
                <a:cs typeface="Arial" panose="020B0604020202020204"/>
              </a:rPr>
              <a:t>on any stream:</a:t>
            </a:r>
            <a:endParaRPr sz="194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27706" y="2341424"/>
            <a:ext cx="6543675" cy="222250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622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625" dirty="0">
              <a:latin typeface="Times New Roman" panose="02020603050405020304"/>
              <a:cs typeface="Times New Roman" panose="02020603050405020304"/>
            </a:endParaRPr>
          </a:p>
          <a:p>
            <a:pPr marL="55880">
              <a:lnSpc>
                <a:spcPct val="100000"/>
              </a:lnSpc>
            </a:pPr>
            <a:r>
              <a:rPr sz="815" spc="5" dirty="0">
                <a:latin typeface="Courier" charset="0"/>
                <a:cs typeface="Courier" charset="0"/>
              </a:rPr>
              <a:t>Stream&lt;String&gt; parallelWords =</a:t>
            </a:r>
            <a:r>
              <a:rPr sz="815" spc="-35" dirty="0">
                <a:latin typeface="Courier" charset="0"/>
                <a:cs typeface="Courier" charset="0"/>
              </a:rPr>
              <a:t> </a:t>
            </a:r>
            <a:r>
              <a:rPr sz="815" spc="5" dirty="0">
                <a:latin typeface="Courier" charset="0"/>
                <a:cs typeface="Courier" charset="0"/>
              </a:rPr>
              <a:t>Stream.of(wordArray).parallel();</a:t>
            </a:r>
            <a:endParaRPr sz="815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99185" y="2898795"/>
            <a:ext cx="78581" cy="78581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11" name="object 11"/>
          <p:cNvSpPr/>
          <p:nvPr/>
        </p:nvSpPr>
        <p:spPr>
          <a:xfrm>
            <a:off x="999185" y="3656820"/>
            <a:ext cx="78581" cy="78581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12" name="object 12"/>
          <p:cNvSpPr/>
          <p:nvPr/>
        </p:nvSpPr>
        <p:spPr>
          <a:xfrm>
            <a:off x="999185" y="4069275"/>
            <a:ext cx="78581" cy="78581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13" name="object 13"/>
          <p:cNvSpPr/>
          <p:nvPr/>
        </p:nvSpPr>
        <p:spPr>
          <a:xfrm>
            <a:off x="999185" y="4816153"/>
            <a:ext cx="78581" cy="78581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14" name="object 14"/>
          <p:cNvSpPr txBox="1"/>
          <p:nvPr/>
        </p:nvSpPr>
        <p:spPr>
          <a:xfrm>
            <a:off x="1201730" y="2714015"/>
            <a:ext cx="6292056" cy="2225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26720">
              <a:lnSpc>
                <a:spcPct val="117000"/>
              </a:lnSpc>
            </a:pPr>
            <a:r>
              <a:rPr sz="1940" spc="15" dirty="0">
                <a:latin typeface="Arial" panose="020B0604020202020204"/>
                <a:cs typeface="Arial" panose="020B0604020202020204"/>
              </a:rPr>
              <a:t>When </a:t>
            </a:r>
            <a:r>
              <a:rPr sz="1940" spc="10" dirty="0">
                <a:latin typeface="Arial" panose="020B0604020202020204"/>
                <a:cs typeface="Arial" panose="020B0604020202020204"/>
              </a:rPr>
              <a:t>the terminal method executes, operations</a:t>
            </a:r>
            <a:r>
              <a:rPr sz="194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940" spc="10" dirty="0">
                <a:latin typeface="Arial" panose="020B0604020202020204"/>
                <a:cs typeface="Arial" panose="020B0604020202020204"/>
              </a:rPr>
              <a:t>are  </a:t>
            </a:r>
            <a:r>
              <a:rPr sz="1940" spc="5" dirty="0">
                <a:latin typeface="Arial" panose="020B0604020202020204"/>
                <a:cs typeface="Arial" panose="020B0604020202020204"/>
              </a:rPr>
              <a:t>parallelized.</a:t>
            </a:r>
            <a:endParaRPr sz="194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940" spc="5" dirty="0">
                <a:latin typeface="Arial" panose="020B0604020202020204"/>
                <a:cs typeface="Arial" panose="020B0604020202020204"/>
              </a:rPr>
              <a:t>Intent: </a:t>
            </a:r>
            <a:r>
              <a:rPr sz="1940" spc="15" dirty="0">
                <a:latin typeface="Arial" panose="020B0604020202020204"/>
                <a:cs typeface="Arial" panose="020B0604020202020204"/>
              </a:rPr>
              <a:t>Same </a:t>
            </a:r>
            <a:r>
              <a:rPr sz="1940" spc="5" dirty="0">
                <a:latin typeface="Arial" panose="020B0604020202020204"/>
                <a:cs typeface="Arial" panose="020B0604020202020204"/>
              </a:rPr>
              <a:t>result </a:t>
            </a:r>
            <a:r>
              <a:rPr sz="1940" spc="10" dirty="0">
                <a:latin typeface="Arial" panose="020B0604020202020204"/>
                <a:cs typeface="Arial" panose="020B0604020202020204"/>
              </a:rPr>
              <a:t>as when run</a:t>
            </a:r>
            <a:r>
              <a:rPr sz="1940" spc="20" dirty="0">
                <a:latin typeface="Arial" panose="020B0604020202020204"/>
                <a:cs typeface="Arial" panose="020B0604020202020204"/>
              </a:rPr>
              <a:t> </a:t>
            </a:r>
            <a:r>
              <a:rPr sz="1940" spc="5" dirty="0">
                <a:latin typeface="Arial" panose="020B0604020202020204"/>
                <a:cs typeface="Arial" panose="020B0604020202020204"/>
              </a:rPr>
              <a:t>sequentially.</a:t>
            </a:r>
            <a:endParaRPr sz="194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17000"/>
              </a:lnSpc>
              <a:spcBef>
                <a:spcPts val="420"/>
              </a:spcBef>
            </a:pPr>
            <a:r>
              <a:rPr sz="1940" spc="10" dirty="0">
                <a:latin typeface="Arial" panose="020B0604020202020204"/>
                <a:cs typeface="Arial" panose="020B0604020202020204"/>
              </a:rPr>
              <a:t>Just </a:t>
            </a:r>
            <a:r>
              <a:rPr sz="1940" spc="5" dirty="0">
                <a:latin typeface="Arial" panose="020B0604020202020204"/>
                <a:cs typeface="Arial" panose="020B0604020202020204"/>
              </a:rPr>
              <a:t>faster </a:t>
            </a:r>
            <a:r>
              <a:rPr sz="1940" spc="10" dirty="0">
                <a:latin typeface="Arial" panose="020B0604020202020204"/>
                <a:cs typeface="Arial" panose="020B0604020202020204"/>
              </a:rPr>
              <a:t>because the work </a:t>
            </a:r>
            <a:r>
              <a:rPr sz="1940" spc="5" dirty="0">
                <a:latin typeface="Arial" panose="020B0604020202020204"/>
                <a:cs typeface="Arial" panose="020B0604020202020204"/>
              </a:rPr>
              <a:t>is distributed </a:t>
            </a:r>
            <a:r>
              <a:rPr sz="1940" spc="10" dirty="0">
                <a:latin typeface="Arial" panose="020B0604020202020204"/>
                <a:cs typeface="Arial" panose="020B0604020202020204"/>
              </a:rPr>
              <a:t>over available  processors.</a:t>
            </a:r>
            <a:endParaRPr sz="194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1940" spc="10" dirty="0">
                <a:latin typeface="Arial" panose="020B0604020202020204"/>
                <a:cs typeface="Arial" panose="020B0604020202020204"/>
              </a:rPr>
              <a:t>Example:</a:t>
            </a:r>
            <a:endParaRPr sz="194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27706" y="5105986"/>
            <a:ext cx="6543675" cy="500380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66675" rIns="0" bIns="0" rtlCol="0">
            <a:spAutoFit/>
          </a:bodyPr>
          <a:lstStyle/>
          <a:p>
            <a:pPr marR="2577465" algn="ctr">
              <a:lnSpc>
                <a:spcPts val="1130"/>
              </a:lnSpc>
              <a:spcBef>
                <a:spcPts val="420"/>
              </a:spcBef>
            </a:pPr>
            <a:r>
              <a:rPr sz="1190" spc="-5" dirty="0">
                <a:latin typeface="Courier" charset="0"/>
                <a:cs typeface="Courier" charset="0"/>
              </a:rPr>
              <a:t>long result =</a:t>
            </a:r>
            <a:r>
              <a:rPr sz="1190" spc="-70" dirty="0">
                <a:latin typeface="Courier" charset="0"/>
                <a:cs typeface="Courier" charset="0"/>
              </a:rPr>
              <a:t> </a:t>
            </a:r>
            <a:r>
              <a:rPr sz="1190" spc="-5" dirty="0">
                <a:latin typeface="Courier" charset="0"/>
                <a:cs typeface="Courier" charset="0"/>
              </a:rPr>
              <a:t>wordStream.parallel()</a:t>
            </a:r>
            <a:endParaRPr sz="1190" dirty="0">
              <a:latin typeface="Courier" charset="0"/>
              <a:cs typeface="Courier" charset="0"/>
            </a:endParaRPr>
          </a:p>
          <a:p>
            <a:pPr marL="272415">
              <a:lnSpc>
                <a:spcPts val="1125"/>
              </a:lnSpc>
            </a:pPr>
            <a:r>
              <a:rPr sz="1190" spc="-5" dirty="0">
                <a:latin typeface="Courier" charset="0"/>
                <a:cs typeface="Courier" charset="0"/>
              </a:rPr>
              <a:t>.filter(w -&gt; w.length() &gt;</a:t>
            </a:r>
            <a:r>
              <a:rPr sz="1190" spc="-75" dirty="0">
                <a:latin typeface="Courier" charset="0"/>
                <a:cs typeface="Courier" charset="0"/>
              </a:rPr>
              <a:t> </a:t>
            </a:r>
            <a:r>
              <a:rPr sz="1190" spc="-5" dirty="0">
                <a:latin typeface="Courier" charset="0"/>
                <a:cs typeface="Courier" charset="0"/>
              </a:rPr>
              <a:t>10)</a:t>
            </a:r>
            <a:endParaRPr sz="1190" dirty="0">
              <a:latin typeface="Courier" charset="0"/>
              <a:cs typeface="Courier" charset="0"/>
            </a:endParaRPr>
          </a:p>
          <a:p>
            <a:pPr marL="272415">
              <a:lnSpc>
                <a:spcPts val="1130"/>
              </a:lnSpc>
            </a:pPr>
            <a:r>
              <a:rPr sz="1190" spc="-5" dirty="0">
                <a:latin typeface="Courier" charset="0"/>
                <a:cs typeface="Courier" charset="0"/>
              </a:rPr>
              <a:t>.count();</a:t>
            </a:r>
            <a:endParaRPr sz="1190" dirty="0">
              <a:latin typeface="Courier" charset="0"/>
              <a:cs typeface="Courier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99185" y="6020074"/>
            <a:ext cx="78581" cy="78581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17" name="object 17"/>
          <p:cNvSpPr txBox="1"/>
          <p:nvPr/>
        </p:nvSpPr>
        <p:spPr>
          <a:xfrm>
            <a:off x="1201730" y="5885490"/>
            <a:ext cx="5153818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40" spc="10" dirty="0">
                <a:latin typeface="Arial" panose="020B0604020202020204"/>
                <a:cs typeface="Arial" panose="020B0604020202020204"/>
              </a:rPr>
              <a:t>The underlying data </a:t>
            </a:r>
            <a:r>
              <a:rPr sz="1940" spc="5" dirty="0">
                <a:latin typeface="Arial" panose="020B0604020202020204"/>
                <a:cs typeface="Arial" panose="020B0604020202020204"/>
              </a:rPr>
              <a:t>is partitioned in </a:t>
            </a:r>
            <a:r>
              <a:rPr sz="1940" i="1" spc="10" dirty="0">
                <a:latin typeface="Arial" panose="020B0604020202020204"/>
                <a:cs typeface="Arial" panose="020B0604020202020204"/>
              </a:rPr>
              <a:t>n</a:t>
            </a:r>
            <a:r>
              <a:rPr sz="1940" i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940" spc="10" dirty="0">
                <a:latin typeface="Arial" panose="020B0604020202020204"/>
                <a:cs typeface="Arial" panose="020B0604020202020204"/>
              </a:rPr>
              <a:t>regions</a:t>
            </a:r>
            <a:r>
              <a:rPr sz="1940" spc="10" dirty="0" smtClean="0">
                <a:latin typeface="Arial" panose="020B0604020202020204"/>
                <a:cs typeface="Arial" panose="020B0604020202020204"/>
              </a:rPr>
              <a:t>.</a:t>
            </a:r>
            <a:endParaRPr lang="en-US" sz="1940" spc="10" dirty="0" smtClean="0">
              <a:latin typeface="Arial" panose="020B0604020202020204"/>
              <a:cs typeface="Arial" panose="020B0604020202020204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spc="10" dirty="0">
                <a:latin typeface="Arial" panose="020B0604020202020204"/>
                <a:cs typeface="Arial" panose="020B0604020202020204"/>
              </a:rPr>
              <a:t>The </a:t>
            </a:r>
            <a:r>
              <a:rPr lang="en-US" sz="1500" spc="5" dirty="0">
                <a:latin typeface="Arial" panose="020B0604020202020204"/>
                <a:cs typeface="Arial" panose="020B0604020202020204"/>
              </a:rPr>
              <a:t>filtering </a:t>
            </a:r>
            <a:r>
              <a:rPr lang="en-US" sz="1500" spc="10" dirty="0">
                <a:latin typeface="Arial" panose="020B0604020202020204"/>
                <a:cs typeface="Arial" panose="020B0604020202020204"/>
              </a:rPr>
              <a:t>and counting executes</a:t>
            </a:r>
            <a:r>
              <a:rPr lang="en-US" sz="1500" spc="-45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1500" spc="10" dirty="0">
                <a:latin typeface="Arial" panose="020B0604020202020204"/>
                <a:cs typeface="Arial" panose="020B0604020202020204"/>
              </a:rPr>
              <a:t>concurrently.  </a:t>
            </a:r>
            <a:endParaRPr lang="en-US" sz="1500" spc="10" dirty="0" smtClean="0">
              <a:latin typeface="Arial" panose="020B0604020202020204"/>
              <a:cs typeface="Arial" panose="020B0604020202020204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spc="15" dirty="0" smtClean="0">
                <a:latin typeface="Arial" panose="020B0604020202020204"/>
                <a:cs typeface="Arial" panose="020B0604020202020204"/>
              </a:rPr>
              <a:t>When </a:t>
            </a:r>
            <a:r>
              <a:rPr lang="en-US" sz="1500" spc="5" dirty="0">
                <a:latin typeface="Arial" panose="020B0604020202020204"/>
                <a:cs typeface="Arial" panose="020B0604020202020204"/>
              </a:rPr>
              <a:t>all </a:t>
            </a:r>
            <a:r>
              <a:rPr lang="en-US" sz="1500" spc="10" dirty="0">
                <a:latin typeface="Arial" panose="020B0604020202020204"/>
                <a:cs typeface="Arial" panose="020B0604020202020204"/>
              </a:rPr>
              <a:t>counts are ready, they are</a:t>
            </a:r>
            <a:r>
              <a:rPr lang="en-US" sz="1500" spc="-85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1500" spc="10" dirty="0">
                <a:latin typeface="Arial" panose="020B0604020202020204"/>
                <a:cs typeface="Arial" panose="020B0604020202020204"/>
              </a:rPr>
              <a:t>combined.</a:t>
            </a:r>
            <a:endParaRPr sz="15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3121" y="786808"/>
            <a:ext cx="6565900" cy="89694"/>
          </a:xfrm>
          <a:custGeom>
            <a:avLst/>
            <a:gdLst/>
            <a:ahLst/>
            <a:cxnLst/>
            <a:rect l="l" t="t" r="r" b="b"/>
            <a:pathLst>
              <a:path w="5252720" h="71754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229600" cy="1097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  <a:buClrTx/>
              <a:buSzTx/>
              <a:buFontTx/>
            </a:pPr>
            <a:r>
              <a:rPr sz="2800" b="1" dirty="0"/>
              <a:t>Effective Parallelization</a:t>
            </a:r>
            <a:endParaRPr sz="2800" b="1" dirty="0"/>
          </a:p>
        </p:txBody>
      </p:sp>
      <p:sp>
        <p:nvSpPr>
          <p:cNvPr id="4" name="object 4"/>
          <p:cNvSpPr/>
          <p:nvPr/>
        </p:nvSpPr>
        <p:spPr>
          <a:xfrm>
            <a:off x="999185" y="1188115"/>
            <a:ext cx="78581" cy="78581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5" name="object 5"/>
          <p:cNvSpPr/>
          <p:nvPr/>
        </p:nvSpPr>
        <p:spPr>
          <a:xfrm>
            <a:off x="999185" y="1946140"/>
            <a:ext cx="78581" cy="78581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6" name="object 6"/>
          <p:cNvSpPr/>
          <p:nvPr/>
        </p:nvSpPr>
        <p:spPr>
          <a:xfrm>
            <a:off x="999185" y="2715313"/>
            <a:ext cx="78581" cy="78581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7" name="object 7"/>
          <p:cNvSpPr txBox="1"/>
          <p:nvPr/>
        </p:nvSpPr>
        <p:spPr>
          <a:xfrm>
            <a:off x="1201730" y="1003334"/>
            <a:ext cx="6692900" cy="1850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26415">
              <a:lnSpc>
                <a:spcPct val="117000"/>
              </a:lnSpc>
            </a:pPr>
            <a:r>
              <a:rPr sz="1940" spc="10" dirty="0">
                <a:latin typeface="Arial" panose="020B0604020202020204"/>
                <a:cs typeface="Arial" panose="020B0604020202020204"/>
              </a:rPr>
              <a:t>Streams from arrays and </a:t>
            </a:r>
            <a:r>
              <a:rPr sz="1940" spc="5" dirty="0">
                <a:latin typeface="Arial" panose="020B0604020202020204"/>
                <a:cs typeface="Arial" panose="020B0604020202020204"/>
              </a:rPr>
              <a:t>lists </a:t>
            </a:r>
            <a:r>
              <a:rPr sz="1940" spc="10" dirty="0">
                <a:latin typeface="Arial" panose="020B0604020202020204"/>
                <a:cs typeface="Arial" panose="020B0604020202020204"/>
              </a:rPr>
              <a:t>are </a:t>
            </a:r>
            <a:r>
              <a:rPr sz="1940" i="1" spc="10" dirty="0">
                <a:latin typeface="Arial" panose="020B0604020202020204"/>
                <a:cs typeface="Arial" panose="020B0604020202020204"/>
              </a:rPr>
              <a:t>ordered</a:t>
            </a:r>
            <a:r>
              <a:rPr sz="1940" spc="10" dirty="0">
                <a:latin typeface="Arial" panose="020B0604020202020204"/>
                <a:cs typeface="Arial" panose="020B0604020202020204"/>
              </a:rPr>
              <a:t>. Results</a:t>
            </a:r>
            <a:r>
              <a:rPr sz="194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940" spc="10" dirty="0">
                <a:latin typeface="Arial" panose="020B0604020202020204"/>
                <a:cs typeface="Arial" panose="020B0604020202020204"/>
              </a:rPr>
              <a:t>are  </a:t>
            </a:r>
            <a:r>
              <a:rPr sz="1940" spc="5" dirty="0">
                <a:latin typeface="Arial" panose="020B0604020202020204"/>
                <a:cs typeface="Arial" panose="020B0604020202020204"/>
              </a:rPr>
              <a:t>predictable, </a:t>
            </a:r>
            <a:r>
              <a:rPr sz="1940" spc="10" dirty="0">
                <a:latin typeface="Arial" panose="020B0604020202020204"/>
                <a:cs typeface="Arial" panose="020B0604020202020204"/>
              </a:rPr>
              <a:t>even on </a:t>
            </a:r>
            <a:r>
              <a:rPr sz="1940" spc="5" dirty="0">
                <a:latin typeface="Arial" panose="020B0604020202020204"/>
                <a:cs typeface="Arial" panose="020B0604020202020204"/>
              </a:rPr>
              <a:t>parallel</a:t>
            </a:r>
            <a:r>
              <a:rPr sz="1940" spc="10" dirty="0">
                <a:latin typeface="Arial" panose="020B0604020202020204"/>
                <a:cs typeface="Arial" panose="020B0604020202020204"/>
              </a:rPr>
              <a:t> streams.</a:t>
            </a:r>
            <a:endParaRPr sz="1940" dirty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17000"/>
              </a:lnSpc>
              <a:spcBef>
                <a:spcPts val="420"/>
              </a:spcBef>
            </a:pPr>
            <a:r>
              <a:rPr sz="1940" spc="10" dirty="0">
                <a:latin typeface="Arial" panose="020B0604020202020204"/>
                <a:cs typeface="Arial" panose="020B0604020202020204"/>
              </a:rPr>
              <a:t>Use</a:t>
            </a:r>
            <a:r>
              <a:rPr sz="1940" spc="5" dirty="0">
                <a:latin typeface="Arial" panose="020B0604020202020204"/>
                <a:cs typeface="Arial" panose="020B0604020202020204"/>
              </a:rPr>
              <a:t> </a:t>
            </a:r>
            <a:r>
              <a:rPr sz="1940" spc="10" dirty="0">
                <a:latin typeface="Courier" charset="0"/>
                <a:cs typeface="Courier" charset="0"/>
              </a:rPr>
              <a:t>findAny</a:t>
            </a:r>
            <a:r>
              <a:rPr sz="1940" spc="-500" dirty="0">
                <a:latin typeface="Courier" charset="0"/>
                <a:cs typeface="Courier" charset="0"/>
              </a:rPr>
              <a:t> </a:t>
            </a:r>
            <a:r>
              <a:rPr sz="1940" spc="10" dirty="0">
                <a:latin typeface="Arial" panose="020B0604020202020204"/>
                <a:cs typeface="Arial" panose="020B0604020202020204"/>
              </a:rPr>
              <a:t>instead</a:t>
            </a:r>
            <a:r>
              <a:rPr sz="1940" spc="5" dirty="0">
                <a:latin typeface="Arial" panose="020B0604020202020204"/>
                <a:cs typeface="Arial" panose="020B0604020202020204"/>
              </a:rPr>
              <a:t> of </a:t>
            </a:r>
            <a:r>
              <a:rPr sz="1940" spc="10" dirty="0">
                <a:latin typeface="Courier" charset="0"/>
                <a:cs typeface="Courier" charset="0"/>
              </a:rPr>
              <a:t>findFirst</a:t>
            </a:r>
            <a:r>
              <a:rPr sz="1940" spc="-500" dirty="0">
                <a:latin typeface="Courier" charset="0"/>
                <a:cs typeface="Courier" charset="0"/>
              </a:rPr>
              <a:t> </a:t>
            </a:r>
            <a:r>
              <a:rPr sz="1940" spc="5" dirty="0">
                <a:latin typeface="Arial" panose="020B0604020202020204"/>
                <a:cs typeface="Arial" panose="020B0604020202020204"/>
              </a:rPr>
              <a:t>if </a:t>
            </a:r>
            <a:r>
              <a:rPr sz="1940" spc="10" dirty="0">
                <a:latin typeface="Arial" panose="020B0604020202020204"/>
                <a:cs typeface="Arial" panose="020B0604020202020204"/>
              </a:rPr>
              <a:t>you</a:t>
            </a:r>
            <a:r>
              <a:rPr sz="1940" spc="5" dirty="0">
                <a:latin typeface="Arial" panose="020B0604020202020204"/>
                <a:cs typeface="Arial" panose="020B0604020202020204"/>
              </a:rPr>
              <a:t> don't </a:t>
            </a:r>
            <a:r>
              <a:rPr sz="1940" spc="10" dirty="0">
                <a:latin typeface="Arial" panose="020B0604020202020204"/>
                <a:cs typeface="Arial" panose="020B0604020202020204"/>
              </a:rPr>
              <a:t>care</a:t>
            </a:r>
            <a:r>
              <a:rPr sz="1940" spc="5" dirty="0">
                <a:latin typeface="Arial" panose="020B0604020202020204"/>
                <a:cs typeface="Arial" panose="020B0604020202020204"/>
              </a:rPr>
              <a:t> </a:t>
            </a:r>
            <a:r>
              <a:rPr sz="1940" spc="10" dirty="0">
                <a:latin typeface="Arial" panose="020B0604020202020204"/>
                <a:cs typeface="Arial" panose="020B0604020202020204"/>
              </a:rPr>
              <a:t>about  ordering.</a:t>
            </a:r>
            <a:endParaRPr sz="194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940" spc="5" dirty="0">
                <a:latin typeface="Arial" panose="020B0604020202020204"/>
                <a:cs typeface="Arial" panose="020B0604020202020204"/>
              </a:rPr>
              <a:t>Call </a:t>
            </a:r>
            <a:r>
              <a:rPr sz="1940" spc="10" dirty="0">
                <a:latin typeface="Courier" charset="0"/>
                <a:cs typeface="Courier" charset="0"/>
              </a:rPr>
              <a:t>unordered</a:t>
            </a:r>
            <a:r>
              <a:rPr sz="1940" spc="-500" dirty="0">
                <a:latin typeface="Courier" charset="0"/>
                <a:cs typeface="Courier" charset="0"/>
              </a:rPr>
              <a:t> </a:t>
            </a:r>
            <a:r>
              <a:rPr sz="1940" spc="5" dirty="0">
                <a:latin typeface="Arial" panose="020B0604020202020204"/>
                <a:cs typeface="Arial" panose="020B0604020202020204"/>
              </a:rPr>
              <a:t>to </a:t>
            </a:r>
            <a:r>
              <a:rPr sz="1940" spc="10" dirty="0">
                <a:latin typeface="Arial" panose="020B0604020202020204"/>
                <a:cs typeface="Arial" panose="020B0604020202020204"/>
              </a:rPr>
              <a:t>speed</a:t>
            </a:r>
            <a:r>
              <a:rPr sz="1940" spc="5" dirty="0">
                <a:latin typeface="Arial" panose="020B0604020202020204"/>
                <a:cs typeface="Arial" panose="020B0604020202020204"/>
              </a:rPr>
              <a:t> </a:t>
            </a:r>
            <a:r>
              <a:rPr sz="1940" spc="10" dirty="0">
                <a:latin typeface="Arial" panose="020B0604020202020204"/>
                <a:cs typeface="Arial" panose="020B0604020202020204"/>
              </a:rPr>
              <a:t>up</a:t>
            </a:r>
            <a:r>
              <a:rPr sz="1940" spc="5" dirty="0">
                <a:latin typeface="Arial" panose="020B0604020202020204"/>
                <a:cs typeface="Arial" panose="020B0604020202020204"/>
              </a:rPr>
              <a:t> </a:t>
            </a:r>
            <a:r>
              <a:rPr sz="1940" spc="10" dirty="0">
                <a:latin typeface="Courier" charset="0"/>
                <a:cs typeface="Courier" charset="0"/>
              </a:rPr>
              <a:t>limit</a:t>
            </a:r>
            <a:r>
              <a:rPr sz="1940" spc="-500" dirty="0">
                <a:latin typeface="Courier" charset="0"/>
                <a:cs typeface="Courier" charset="0"/>
              </a:rPr>
              <a:t> </a:t>
            </a:r>
            <a:r>
              <a:rPr sz="1940" spc="10" dirty="0">
                <a:latin typeface="Arial" panose="020B0604020202020204"/>
                <a:cs typeface="Arial" panose="020B0604020202020204"/>
              </a:rPr>
              <a:t>or</a:t>
            </a:r>
            <a:r>
              <a:rPr sz="1940" spc="5" dirty="0">
                <a:latin typeface="Arial" panose="020B0604020202020204"/>
                <a:cs typeface="Arial" panose="020B0604020202020204"/>
              </a:rPr>
              <a:t> </a:t>
            </a:r>
            <a:r>
              <a:rPr sz="1940" spc="10" dirty="0">
                <a:latin typeface="Courier" charset="0"/>
                <a:cs typeface="Courier" charset="0"/>
              </a:rPr>
              <a:t>distinct</a:t>
            </a:r>
            <a:r>
              <a:rPr sz="1940" spc="10" dirty="0">
                <a:latin typeface="Arial" panose="020B0604020202020204"/>
                <a:cs typeface="Arial" panose="020B0604020202020204"/>
              </a:rPr>
              <a:t>:</a:t>
            </a:r>
            <a:endParaRPr sz="194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7706" y="2993998"/>
            <a:ext cx="6543675" cy="222250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622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625" dirty="0">
              <a:latin typeface="Times New Roman" panose="02020603050405020304"/>
              <a:cs typeface="Times New Roman" panose="02020603050405020304"/>
            </a:endParaRPr>
          </a:p>
          <a:p>
            <a:pPr marL="55880">
              <a:lnSpc>
                <a:spcPct val="100000"/>
              </a:lnSpc>
            </a:pPr>
            <a:r>
              <a:rPr sz="815" spc="5" dirty="0">
                <a:latin typeface="Courier" charset="0"/>
                <a:cs typeface="Courier" charset="0"/>
              </a:rPr>
              <a:t>Stream&lt;String&gt; sample =</a:t>
            </a:r>
            <a:r>
              <a:rPr sz="815" spc="-30" dirty="0">
                <a:latin typeface="Courier" charset="0"/>
                <a:cs typeface="Courier" charset="0"/>
              </a:rPr>
              <a:t> </a:t>
            </a:r>
            <a:r>
              <a:rPr sz="815" spc="5" dirty="0">
                <a:latin typeface="Courier" charset="0"/>
                <a:cs typeface="Courier" charset="0"/>
              </a:rPr>
              <a:t>words.parallelStream().unordered().limit(n);</a:t>
            </a:r>
            <a:endParaRPr sz="815" dirty="0">
              <a:latin typeface="Courier" charset="0"/>
              <a:cs typeface="Courier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99185" y="3573664"/>
            <a:ext cx="78581" cy="78581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10" name="object 10"/>
          <p:cNvSpPr txBox="1"/>
          <p:nvPr/>
        </p:nvSpPr>
        <p:spPr>
          <a:xfrm>
            <a:off x="1201730" y="3388883"/>
            <a:ext cx="6636544" cy="1045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000"/>
              </a:lnSpc>
            </a:pPr>
            <a:r>
              <a:rPr sz="1940" spc="10" dirty="0">
                <a:latin typeface="Arial" panose="020B0604020202020204"/>
                <a:cs typeface="Arial" panose="020B0604020202020204"/>
              </a:rPr>
              <a:t>Use </a:t>
            </a:r>
            <a:r>
              <a:rPr sz="1940" spc="10" dirty="0">
                <a:latin typeface="Courier" charset="0"/>
                <a:cs typeface="Courier" charset="0"/>
              </a:rPr>
              <a:t>groupingByConcurrent</a:t>
            </a:r>
            <a:r>
              <a:rPr sz="1940" spc="-490" dirty="0">
                <a:latin typeface="Courier" charset="0"/>
                <a:cs typeface="Courier" charset="0"/>
              </a:rPr>
              <a:t> </a:t>
            </a:r>
            <a:r>
              <a:rPr sz="1940" spc="5" dirty="0">
                <a:latin typeface="Arial" panose="020B0604020202020204"/>
                <a:cs typeface="Arial" panose="020B0604020202020204"/>
              </a:rPr>
              <a:t>to </a:t>
            </a:r>
            <a:r>
              <a:rPr sz="1940" spc="10" dirty="0">
                <a:latin typeface="Arial" panose="020B0604020202020204"/>
                <a:cs typeface="Arial" panose="020B0604020202020204"/>
              </a:rPr>
              <a:t>speed up grouping </a:t>
            </a:r>
            <a:r>
              <a:rPr sz="1940" spc="5" dirty="0">
                <a:latin typeface="Arial" panose="020B0604020202020204"/>
                <a:cs typeface="Arial" panose="020B0604020202020204"/>
              </a:rPr>
              <a:t>if </a:t>
            </a:r>
            <a:r>
              <a:rPr sz="1940" spc="10" dirty="0">
                <a:latin typeface="Arial" panose="020B0604020202020204"/>
                <a:cs typeface="Arial" panose="020B0604020202020204"/>
              </a:rPr>
              <a:t>you  </a:t>
            </a:r>
            <a:r>
              <a:rPr sz="1940" spc="5" dirty="0">
                <a:latin typeface="Arial" panose="020B0604020202020204"/>
                <a:cs typeface="Arial" panose="020B0604020202020204"/>
              </a:rPr>
              <a:t>don't </a:t>
            </a:r>
            <a:r>
              <a:rPr sz="1940" spc="10" dirty="0">
                <a:latin typeface="Arial" panose="020B0604020202020204"/>
                <a:cs typeface="Arial" panose="020B0604020202020204"/>
              </a:rPr>
              <a:t>care about the order </a:t>
            </a:r>
            <a:r>
              <a:rPr sz="1940" spc="5" dirty="0">
                <a:latin typeface="Arial" panose="020B0604020202020204"/>
                <a:cs typeface="Arial" panose="020B0604020202020204"/>
              </a:rPr>
              <a:t>in </a:t>
            </a:r>
            <a:r>
              <a:rPr sz="1940" spc="10" dirty="0">
                <a:latin typeface="Arial" panose="020B0604020202020204"/>
                <a:cs typeface="Arial" panose="020B0604020202020204"/>
              </a:rPr>
              <a:t>which the values are  processed:</a:t>
            </a:r>
            <a:endParaRPr sz="194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27706" y="4543490"/>
            <a:ext cx="6543675" cy="931545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37306" rIns="0" bIns="0" rtlCol="0">
            <a:spAutoFit/>
          </a:bodyPr>
          <a:lstStyle/>
          <a:p>
            <a:pPr marL="207645" marR="3596005" indent="-151765">
              <a:lnSpc>
                <a:spcPct val="144000"/>
              </a:lnSpc>
              <a:spcBef>
                <a:spcPts val="235"/>
              </a:spcBef>
            </a:pPr>
            <a:r>
              <a:rPr sz="815" spc="5" dirty="0">
                <a:latin typeface="Courier" charset="0"/>
                <a:cs typeface="Courier" charset="0"/>
              </a:rPr>
              <a:t>Map&lt;Integer, Long&gt; wordCounts =  words.parallelStream()</a:t>
            </a:r>
            <a:endParaRPr sz="815" dirty="0">
              <a:latin typeface="Courier" charset="0"/>
              <a:cs typeface="Courier" charset="0"/>
            </a:endParaRPr>
          </a:p>
          <a:p>
            <a:pPr marL="358775">
              <a:lnSpc>
                <a:spcPct val="100000"/>
              </a:lnSpc>
              <a:spcBef>
                <a:spcPts val="340"/>
              </a:spcBef>
            </a:pPr>
            <a:r>
              <a:rPr sz="815" spc="5" dirty="0">
                <a:latin typeface="Courier" charset="0"/>
                <a:cs typeface="Courier" charset="0"/>
              </a:rPr>
              <a:t>.collect(</a:t>
            </a:r>
            <a:endParaRPr sz="815" dirty="0">
              <a:latin typeface="Courier" charset="0"/>
              <a:cs typeface="Courier" charset="0"/>
            </a:endParaRPr>
          </a:p>
          <a:p>
            <a:pPr marL="510540" marR="3090545" indent="-635">
              <a:lnSpc>
                <a:spcPct val="144000"/>
              </a:lnSpc>
            </a:pPr>
            <a:r>
              <a:rPr sz="815" b="1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815" b="1" spc="2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815" b="1" spc="204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ll</a:t>
            </a:r>
            <a:r>
              <a:rPr sz="815" b="1" spc="2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815" b="1" spc="6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815" b="1" spc="14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815" b="1" spc="2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815" b="1" spc="12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815" b="1" spc="114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815" b="1" spc="15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.</a:t>
            </a:r>
            <a:r>
              <a:rPr sz="815" b="1" spc="7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815" b="1" spc="12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815" b="1" spc="2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815" b="1" spc="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815" b="1" spc="1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815" b="1" spc="2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815" b="1" spc="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815" b="1" spc="7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815" b="1" spc="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B</a:t>
            </a:r>
            <a:r>
              <a:rPr sz="815" b="1" spc="5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815" b="1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815" b="1" spc="2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815" b="1" spc="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815" b="1" spc="6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815" b="1" spc="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815" b="1" spc="12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rr</a:t>
            </a:r>
            <a:r>
              <a:rPr sz="815" b="1" spc="2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815" b="1" spc="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815" b="1" spc="13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815" spc="5" dirty="0">
                <a:latin typeface="Courier" charset="0"/>
                <a:cs typeface="Courier" charset="0"/>
              </a:rPr>
              <a:t>(  String::length,  Collectors.counting()));</a:t>
            </a:r>
            <a:endParaRPr sz="815" dirty="0">
              <a:latin typeface="Courier" charset="0"/>
              <a:cs typeface="Courier" charset="0"/>
            </a:endParaRPr>
          </a:p>
        </p:txBody>
      </p:sp>
      <p:sp>
        <p:nvSpPr>
          <p:cNvPr id="13" name="Content Placeholder 12"/>
          <p:cNvSpPr/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14" name="Content Placeholder 13"/>
          <p:cNvSpPr/>
          <p:nvPr>
            <p:ph sz="half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100" name="Content Placeholder 99"/>
          <p:cNvPicPr/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33400" y="1219200"/>
            <a:ext cx="7720965" cy="50857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object 3"/>
          <p:cNvSpPr txBox="1">
            <a:spLocks noGrp="1"/>
          </p:cNvSpPr>
          <p:nvPr/>
        </p:nvSpPr>
        <p:spPr>
          <a:xfrm>
            <a:off x="609600" y="205740"/>
            <a:ext cx="8229600" cy="430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buClrTx/>
              <a:buSzTx/>
              <a:buFontTx/>
            </a:pPr>
            <a:r>
              <a:rPr sz="2800" b="1" dirty="0"/>
              <a:t> Grouping and Partitioning</a:t>
            </a:r>
            <a:endParaRPr sz="2800" b="1" dirty="0"/>
          </a:p>
        </p:txBody>
      </p:sp>
      <p:sp>
        <p:nvSpPr>
          <p:cNvPr id="8" name="object 2"/>
          <p:cNvSpPr/>
          <p:nvPr/>
        </p:nvSpPr>
        <p:spPr>
          <a:xfrm>
            <a:off x="843121" y="786808"/>
            <a:ext cx="6565900" cy="89694"/>
          </a:xfrm>
          <a:custGeom>
            <a:avLst/>
            <a:gdLst/>
            <a:ahLst/>
            <a:cxnLst/>
            <a:rect l="l" t="t" r="r" b="b"/>
            <a:pathLst>
              <a:path w="5252720" h="71754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p>
            <a:endParaRPr sz="225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0" name="Content Placeholder 9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7" name="object 3"/>
          <p:cNvSpPr txBox="1">
            <a:spLocks noGrp="1"/>
          </p:cNvSpPr>
          <p:nvPr/>
        </p:nvSpPr>
        <p:spPr>
          <a:xfrm>
            <a:off x="609600" y="228600"/>
            <a:ext cx="8229600" cy="430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buClrTx/>
              <a:buSzTx/>
              <a:buFontTx/>
            </a:pPr>
            <a:r>
              <a:rPr sz="2800" b="1" dirty="0"/>
              <a:t> </a:t>
            </a:r>
            <a:r>
              <a:rPr lang="en-US" sz="2800" b="1" dirty="0"/>
              <a:t>Completable Future</a:t>
            </a:r>
            <a:endParaRPr lang="en-US" sz="2800" b="1" dirty="0"/>
          </a:p>
        </p:txBody>
      </p:sp>
      <p:sp>
        <p:nvSpPr>
          <p:cNvPr id="8" name="object 2"/>
          <p:cNvSpPr/>
          <p:nvPr/>
        </p:nvSpPr>
        <p:spPr>
          <a:xfrm>
            <a:off x="843121" y="786808"/>
            <a:ext cx="6565900" cy="89694"/>
          </a:xfrm>
          <a:custGeom>
            <a:avLst/>
            <a:gdLst/>
            <a:ahLst/>
            <a:cxnLst/>
            <a:rect l="l" t="t" r="r" b="b"/>
            <a:pathLst>
              <a:path w="5252720" h="71754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p>
            <a:endParaRPr sz="2250"/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6200" y="2286000"/>
            <a:ext cx="8980170" cy="2824480"/>
          </a:xfrm>
          <a:prstGeom prst="rect">
            <a:avLst/>
          </a:prstGeom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7" name="object 3"/>
          <p:cNvSpPr txBox="1">
            <a:spLocks noGrp="1"/>
          </p:cNvSpPr>
          <p:nvPr/>
        </p:nvSpPr>
        <p:spPr>
          <a:xfrm>
            <a:off x="609600" y="228600"/>
            <a:ext cx="8229600" cy="430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buClrTx/>
              <a:buSzTx/>
              <a:buFontTx/>
            </a:pPr>
            <a:r>
              <a:rPr sz="2800" b="1" dirty="0"/>
              <a:t> </a:t>
            </a:r>
            <a:r>
              <a:rPr lang="en-US" sz="2800" b="1" dirty="0"/>
              <a:t>Completable Future</a:t>
            </a:r>
            <a:endParaRPr lang="en-US" sz="2800" b="1" dirty="0"/>
          </a:p>
        </p:txBody>
      </p:sp>
      <p:sp>
        <p:nvSpPr>
          <p:cNvPr id="8" name="object 2"/>
          <p:cNvSpPr/>
          <p:nvPr/>
        </p:nvSpPr>
        <p:spPr>
          <a:xfrm>
            <a:off x="843121" y="786808"/>
            <a:ext cx="6565900" cy="89694"/>
          </a:xfrm>
          <a:custGeom>
            <a:avLst/>
            <a:gdLst/>
            <a:ahLst/>
            <a:cxnLst/>
            <a:rect l="l" t="t" r="r" b="b"/>
            <a:pathLst>
              <a:path w="5252720" h="71754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p>
            <a:endParaRPr sz="2250"/>
          </a:p>
        </p:txBody>
      </p:sp>
      <p:pic>
        <p:nvPicPr>
          <p:cNvPr id="103" name="Content Placeholder 102"/>
          <p:cNvPicPr/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752600" y="1219200"/>
            <a:ext cx="6066155" cy="52628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13429</Words>
  <Application>WPS Presentation</Application>
  <PresentationFormat>On-screen Show (4:3)</PresentationFormat>
  <Paragraphs>973</Paragraphs>
  <Slides>103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103</vt:i4>
      </vt:variant>
    </vt:vector>
  </HeadingPairs>
  <TitlesOfParts>
    <vt:vector size="118" baseType="lpstr">
      <vt:lpstr>Arial</vt:lpstr>
      <vt:lpstr>SimSun</vt:lpstr>
      <vt:lpstr>Wingdings</vt:lpstr>
      <vt:lpstr>Wingdings</vt:lpstr>
      <vt:lpstr>Calibri</vt:lpstr>
      <vt:lpstr>Microsoft YaHei</vt:lpstr>
      <vt:lpstr>Arial Unicode MS</vt:lpstr>
      <vt:lpstr>Consolas</vt:lpstr>
      <vt:lpstr>Arial</vt:lpstr>
      <vt:lpstr>Courier</vt:lpstr>
      <vt:lpstr>Courier New</vt:lpstr>
      <vt:lpstr>Times New Roman</vt:lpstr>
      <vt:lpstr>Trebuchet MS</vt:lpstr>
      <vt:lpstr>Verdana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Parallel Streams</vt:lpstr>
      <vt:lpstr>Effective Parallelization</vt:lpstr>
      <vt:lpstr>PowerPoint 演示文稿</vt:lpstr>
      <vt:lpstr>PowerPoint 演示文稿</vt:lpstr>
      <vt:lpstr>PowerPoint 演示文稿</vt:lpstr>
      <vt:lpstr>Demo</vt:lpstr>
      <vt:lpstr>Demo</vt:lpstr>
      <vt:lpstr>Difference between Java 7 and Java 8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&lt;Course or Module Title&gt;</dc:title>
  <dc:creator>José Paumard</dc:creator>
  <cp:lastModifiedBy>steve</cp:lastModifiedBy>
  <cp:revision>15</cp:revision>
  <dcterms:created xsi:type="dcterms:W3CDTF">2021-10-09T14:35:00Z</dcterms:created>
  <dcterms:modified xsi:type="dcterms:W3CDTF">2021-11-23T07:09:16Z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2017-07-18T22:00:00Z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2021-10-09T22:00:00Z</vt:filetime>
  </property>
  <property fmtid="{D5CDD505-2E9C-101B-9397-08002B2CF9AE}" pid="5" name="ICV">
    <vt:lpwstr>3FC353A9C08A41D6A12E101DBAD04A27</vt:lpwstr>
  </property>
  <property fmtid="{D5CDD505-2E9C-101B-9397-08002B2CF9AE}" pid="6" name="KSOProductBuildVer">
    <vt:lpwstr>1033-11.2.0.10382</vt:lpwstr>
  </property>
</Properties>
</file>