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" y="657225"/>
            <a:ext cx="11967845" cy="55435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838200" y="577215"/>
          <a:ext cx="10916285" cy="5703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629265" imgH="5553075" progId="Paint.Picture">
                  <p:embed/>
                </p:oleObj>
              </mc:Choice>
              <mc:Fallback>
                <p:oleObj name="" r:id="rId1" imgW="10629265" imgH="55530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577215"/>
                        <a:ext cx="10916285" cy="5703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ChangeAspect="1"/>
          </p:cNvGraphicFramePr>
          <p:nvPr>
            <p:ph idx="1"/>
          </p:nvPr>
        </p:nvGraphicFramePr>
        <p:xfrm>
          <a:off x="140970" y="1805305"/>
          <a:ext cx="11884025" cy="347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0515600" imgH="2933700" progId="Paint.Picture">
                  <p:embed/>
                </p:oleObj>
              </mc:Choice>
              <mc:Fallback>
                <p:oleObj name="" r:id="rId1" imgW="10515600" imgH="293370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970" y="1805305"/>
                        <a:ext cx="11884025" cy="347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" y="1499870"/>
            <a:ext cx="12014835" cy="44723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0445" y="509905"/>
            <a:ext cx="8298180" cy="60540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3095" y="951865"/>
            <a:ext cx="10925810" cy="47663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2565" y="1066800"/>
            <a:ext cx="11786235" cy="50819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1620" y="831215"/>
            <a:ext cx="11668760" cy="51955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838200" y="744855"/>
          <a:ext cx="10735310" cy="5368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782300" imgH="5391150" progId="Paint.Picture">
                  <p:embed/>
                </p:oleObj>
              </mc:Choice>
              <mc:Fallback>
                <p:oleObj name="" r:id="rId1" imgW="10782300" imgH="53911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744855"/>
                        <a:ext cx="10735310" cy="5368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 descr="Untitl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6055" y="873760"/>
            <a:ext cx="11691620" cy="5324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838200" y="365125"/>
          <a:ext cx="10745470" cy="5900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686415" imgH="5867400" progId="Paint.Picture">
                  <p:embed/>
                </p:oleObj>
              </mc:Choice>
              <mc:Fallback>
                <p:oleObj name="" r:id="rId1" imgW="10686415" imgH="58674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365125"/>
                        <a:ext cx="10745470" cy="5900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4835" y="1252855"/>
            <a:ext cx="11235055" cy="46926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4815" y="981075"/>
            <a:ext cx="11581130" cy="518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WPS Presentation</Application>
  <PresentationFormat>Widescreen</PresentationFormat>
  <Paragraphs>26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steve</cp:lastModifiedBy>
  <cp:revision>9</cp:revision>
  <dcterms:created xsi:type="dcterms:W3CDTF">2021-11-26T15:10:32Z</dcterms:created>
  <dcterms:modified xsi:type="dcterms:W3CDTF">2021-11-26T15:24:34Z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7EEF1C8EC07B4B2E86E0652D809EDD3D</vt:lpwstr>
  </property>
  <property fmtid="{D5CDD505-2E9C-101B-9397-08002B2CF9AE}" pid="3" name="KSOProductBuildVer">
    <vt:lpwstr>1033-11.2.0.10382</vt:lpwstr>
  </property>
</Properties>
</file>