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6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3771" y="3090434"/>
            <a:ext cx="8076461" cy="285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3538" y="2366708"/>
            <a:ext cx="5896451" cy="5289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375" spc="-100" dirty="0">
                <a:solidFill>
                  <a:srgbClr val="171717"/>
                </a:solidFill>
              </a:rPr>
              <a:t>Course Overview</a:t>
            </a:r>
            <a:endParaRPr lang="en-US" sz="3375" spc="-100" dirty="0">
              <a:solidFill>
                <a:srgbClr val="171717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586105"/>
            <a:ext cx="8799830" cy="53352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690" y="1195070"/>
            <a:ext cx="8513445" cy="4923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09675"/>
            <a:ext cx="8229600" cy="4700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980440"/>
            <a:ext cx="8229600" cy="5175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457200" y="1303020"/>
          <a:ext cx="8229600" cy="478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420350" imgH="5057775" progId="Paint.Picture">
                  <p:embed/>
                </p:oleObj>
              </mc:Choice>
              <mc:Fallback>
                <p:oleObj name="" r:id="rId1" imgW="10420350" imgH="5057775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303020"/>
                        <a:ext cx="8229600" cy="4780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Presentation</Application>
  <PresentationFormat/>
  <Paragraphs>14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Microsoft YaHei</vt:lpstr>
      <vt:lpstr>Calibri</vt:lpstr>
      <vt:lpstr>Default Design</vt:lpstr>
      <vt:lpstr>Paint.Picture</vt:lpstr>
      <vt:lpstr>Getting Started with Mockito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Stephen Samuels</dc:creator>
  <cp:lastModifiedBy>Steve Sam</cp:lastModifiedBy>
  <cp:revision>6</cp:revision>
  <dcterms:created xsi:type="dcterms:W3CDTF">2021-10-15T04:29:28Z</dcterms:created>
  <dcterms:modified xsi:type="dcterms:W3CDTF">2021-10-15T05:26:08Z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1033-11.2.0.10323</vt:lpwstr>
  </property>
  <property fmtid="{D5CDD505-2E9C-101B-9397-08002B2CF9AE}" pid="3" name="ICV">
    <vt:lpwstr>05A55E95F7CC49B29DE93C903AAE1AFE</vt:lpwstr>
  </property>
</Properties>
</file>