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9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5" r:id="rId36"/>
    <p:sldId id="289" r:id="rId37"/>
    <p:sldId id="290" r:id="rId38"/>
    <p:sldId id="291" r:id="rId39"/>
    <p:sldId id="292" r:id="rId40"/>
    <p:sldId id="293" r:id="rId4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1620519"/>
            <a:ext cx="10104512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8900" y="1413764"/>
            <a:ext cx="4218305" cy="158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7756" y="3111500"/>
            <a:ext cx="10016487" cy="158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8619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-40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20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175" dirty="0">
                <a:solidFill>
                  <a:srgbClr val="171717"/>
                </a:solidFill>
              </a:rPr>
              <a:t>o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2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120" dirty="0">
                <a:solidFill>
                  <a:srgbClr val="404040"/>
                </a:solidFill>
              </a:rPr>
              <a:t>k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746504"/>
            <a:ext cx="7178040" cy="4251960"/>
            <a:chOff x="2639567" y="1746504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282952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746504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77" y="2052842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15" y="908128"/>
                  </a:moveTo>
                  <a:lnTo>
                    <a:pt x="1588619" y="910969"/>
                  </a:lnTo>
                  <a:lnTo>
                    <a:pt x="1530871" y="912470"/>
                  </a:lnTo>
                  <a:lnTo>
                    <a:pt x="1473609" y="912650"/>
                  </a:lnTo>
                  <a:lnTo>
                    <a:pt x="1416870" y="911531"/>
                  </a:lnTo>
                  <a:lnTo>
                    <a:pt x="1360691" y="909133"/>
                  </a:lnTo>
                  <a:lnTo>
                    <a:pt x="1305110" y="905477"/>
                  </a:lnTo>
                  <a:lnTo>
                    <a:pt x="1250162" y="900583"/>
                  </a:lnTo>
                  <a:lnTo>
                    <a:pt x="1195887" y="894471"/>
                  </a:lnTo>
                  <a:lnTo>
                    <a:pt x="1142321" y="887162"/>
                  </a:lnTo>
                  <a:lnTo>
                    <a:pt x="1089501" y="878677"/>
                  </a:lnTo>
                  <a:lnTo>
                    <a:pt x="1037464" y="869036"/>
                  </a:lnTo>
                  <a:lnTo>
                    <a:pt x="986248" y="858260"/>
                  </a:lnTo>
                  <a:lnTo>
                    <a:pt x="935890" y="846369"/>
                  </a:lnTo>
                  <a:lnTo>
                    <a:pt x="886426" y="833383"/>
                  </a:lnTo>
                  <a:lnTo>
                    <a:pt x="837895" y="819324"/>
                  </a:lnTo>
                  <a:lnTo>
                    <a:pt x="790334" y="804211"/>
                  </a:lnTo>
                  <a:lnTo>
                    <a:pt x="743779" y="788066"/>
                  </a:lnTo>
                  <a:lnTo>
                    <a:pt x="698267" y="770908"/>
                  </a:lnTo>
                  <a:lnTo>
                    <a:pt x="653837" y="752759"/>
                  </a:lnTo>
                  <a:lnTo>
                    <a:pt x="610525" y="733639"/>
                  </a:lnTo>
                  <a:lnTo>
                    <a:pt x="568369" y="713567"/>
                  </a:lnTo>
                  <a:lnTo>
                    <a:pt x="527405" y="692566"/>
                  </a:lnTo>
                  <a:lnTo>
                    <a:pt x="487672" y="670655"/>
                  </a:lnTo>
                  <a:lnTo>
                    <a:pt x="449205" y="647855"/>
                  </a:lnTo>
                  <a:lnTo>
                    <a:pt x="412043" y="624186"/>
                  </a:lnTo>
                  <a:lnTo>
                    <a:pt x="376222" y="599669"/>
                  </a:lnTo>
                  <a:lnTo>
                    <a:pt x="341780" y="574325"/>
                  </a:lnTo>
                  <a:lnTo>
                    <a:pt x="308753" y="548173"/>
                  </a:lnTo>
                  <a:lnTo>
                    <a:pt x="277180" y="521235"/>
                  </a:lnTo>
                  <a:lnTo>
                    <a:pt x="247097" y="493531"/>
                  </a:lnTo>
                  <a:lnTo>
                    <a:pt x="218542" y="465082"/>
                  </a:lnTo>
                  <a:lnTo>
                    <a:pt x="191552" y="435907"/>
                  </a:lnTo>
                  <a:lnTo>
                    <a:pt x="166163" y="406028"/>
                  </a:lnTo>
                  <a:lnTo>
                    <a:pt x="142414" y="375465"/>
                  </a:lnTo>
                  <a:lnTo>
                    <a:pt x="120341" y="344239"/>
                  </a:lnTo>
                  <a:lnTo>
                    <a:pt x="81373" y="279878"/>
                  </a:lnTo>
                  <a:lnTo>
                    <a:pt x="49558" y="213109"/>
                  </a:lnTo>
                  <a:lnTo>
                    <a:pt x="25192" y="144097"/>
                  </a:lnTo>
                  <a:lnTo>
                    <a:pt x="8573" y="73006"/>
                  </a:lnTo>
                  <a:lnTo>
                    <a:pt x="3262" y="3673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2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120" dirty="0">
                <a:solidFill>
                  <a:srgbClr val="404040"/>
                </a:solidFill>
              </a:rPr>
              <a:t>k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746504"/>
            <a:ext cx="7178040" cy="4251960"/>
            <a:chOff x="2639567" y="1746504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282952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746504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77" y="2052842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15" y="908128"/>
                  </a:moveTo>
                  <a:lnTo>
                    <a:pt x="1588619" y="910969"/>
                  </a:lnTo>
                  <a:lnTo>
                    <a:pt x="1530871" y="912470"/>
                  </a:lnTo>
                  <a:lnTo>
                    <a:pt x="1473609" y="912650"/>
                  </a:lnTo>
                  <a:lnTo>
                    <a:pt x="1416870" y="911531"/>
                  </a:lnTo>
                  <a:lnTo>
                    <a:pt x="1360691" y="909133"/>
                  </a:lnTo>
                  <a:lnTo>
                    <a:pt x="1305110" y="905477"/>
                  </a:lnTo>
                  <a:lnTo>
                    <a:pt x="1250162" y="900583"/>
                  </a:lnTo>
                  <a:lnTo>
                    <a:pt x="1195887" y="894471"/>
                  </a:lnTo>
                  <a:lnTo>
                    <a:pt x="1142321" y="887162"/>
                  </a:lnTo>
                  <a:lnTo>
                    <a:pt x="1089501" y="878677"/>
                  </a:lnTo>
                  <a:lnTo>
                    <a:pt x="1037464" y="869036"/>
                  </a:lnTo>
                  <a:lnTo>
                    <a:pt x="986248" y="858260"/>
                  </a:lnTo>
                  <a:lnTo>
                    <a:pt x="935890" y="846369"/>
                  </a:lnTo>
                  <a:lnTo>
                    <a:pt x="886426" y="833383"/>
                  </a:lnTo>
                  <a:lnTo>
                    <a:pt x="837895" y="819324"/>
                  </a:lnTo>
                  <a:lnTo>
                    <a:pt x="790334" y="804211"/>
                  </a:lnTo>
                  <a:lnTo>
                    <a:pt x="743779" y="788066"/>
                  </a:lnTo>
                  <a:lnTo>
                    <a:pt x="698267" y="770908"/>
                  </a:lnTo>
                  <a:lnTo>
                    <a:pt x="653837" y="752759"/>
                  </a:lnTo>
                  <a:lnTo>
                    <a:pt x="610525" y="733639"/>
                  </a:lnTo>
                  <a:lnTo>
                    <a:pt x="568369" y="713567"/>
                  </a:lnTo>
                  <a:lnTo>
                    <a:pt x="527405" y="692566"/>
                  </a:lnTo>
                  <a:lnTo>
                    <a:pt x="487672" y="670655"/>
                  </a:lnTo>
                  <a:lnTo>
                    <a:pt x="449205" y="647855"/>
                  </a:lnTo>
                  <a:lnTo>
                    <a:pt x="412043" y="624186"/>
                  </a:lnTo>
                  <a:lnTo>
                    <a:pt x="376222" y="599669"/>
                  </a:lnTo>
                  <a:lnTo>
                    <a:pt x="341780" y="574325"/>
                  </a:lnTo>
                  <a:lnTo>
                    <a:pt x="308753" y="548173"/>
                  </a:lnTo>
                  <a:lnTo>
                    <a:pt x="277180" y="521235"/>
                  </a:lnTo>
                  <a:lnTo>
                    <a:pt x="247097" y="493531"/>
                  </a:lnTo>
                  <a:lnTo>
                    <a:pt x="218542" y="465082"/>
                  </a:lnTo>
                  <a:lnTo>
                    <a:pt x="191552" y="435907"/>
                  </a:lnTo>
                  <a:lnTo>
                    <a:pt x="166163" y="406028"/>
                  </a:lnTo>
                  <a:lnTo>
                    <a:pt x="142414" y="375465"/>
                  </a:lnTo>
                  <a:lnTo>
                    <a:pt x="120341" y="344239"/>
                  </a:lnTo>
                  <a:lnTo>
                    <a:pt x="81373" y="279878"/>
                  </a:lnTo>
                  <a:lnTo>
                    <a:pt x="49558" y="213109"/>
                  </a:lnTo>
                  <a:lnTo>
                    <a:pt x="25192" y="144097"/>
                  </a:lnTo>
                  <a:lnTo>
                    <a:pt x="8573" y="73006"/>
                  </a:lnTo>
                  <a:lnTo>
                    <a:pt x="3262" y="3673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010215" y="5965444"/>
            <a:ext cx="2809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Collaborator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(dependency)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8169" y="1976628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85900" y="819911"/>
            <a:ext cx="989330" cy="5125085"/>
            <a:chOff x="7685900" y="819911"/>
            <a:chExt cx="989330" cy="5125085"/>
          </a:xfrm>
        </p:grpSpPr>
        <p:sp>
          <p:nvSpPr>
            <p:cNvPr id="10" name="object 10"/>
            <p:cNvSpPr/>
            <p:nvPr/>
          </p:nvSpPr>
          <p:spPr>
            <a:xfrm>
              <a:off x="7685900" y="4408436"/>
              <a:ext cx="606425" cy="1536700"/>
            </a:xfrm>
            <a:custGeom>
              <a:avLst/>
              <a:gdLst/>
              <a:ahLst/>
              <a:cxnLst/>
              <a:rect l="l" t="t" r="r" b="b"/>
              <a:pathLst>
                <a:path w="606425" h="1536700">
                  <a:moveTo>
                    <a:pt x="558631" y="1469473"/>
                  </a:moveTo>
                  <a:lnTo>
                    <a:pt x="534907" y="1478547"/>
                  </a:lnTo>
                  <a:lnTo>
                    <a:pt x="597717" y="1536106"/>
                  </a:lnTo>
                  <a:lnTo>
                    <a:pt x="603118" y="1481338"/>
                  </a:lnTo>
                  <a:lnTo>
                    <a:pt x="563170" y="1481338"/>
                  </a:lnTo>
                  <a:lnTo>
                    <a:pt x="558631" y="1469473"/>
                  </a:lnTo>
                  <a:close/>
                </a:path>
                <a:path w="606425" h="1536700">
                  <a:moveTo>
                    <a:pt x="582355" y="1460398"/>
                  </a:moveTo>
                  <a:lnTo>
                    <a:pt x="558631" y="1469473"/>
                  </a:lnTo>
                  <a:lnTo>
                    <a:pt x="563170" y="1481338"/>
                  </a:lnTo>
                  <a:lnTo>
                    <a:pt x="586893" y="1472262"/>
                  </a:lnTo>
                  <a:lnTo>
                    <a:pt x="582355" y="1460398"/>
                  </a:lnTo>
                  <a:close/>
                </a:path>
                <a:path w="606425" h="1536700">
                  <a:moveTo>
                    <a:pt x="606078" y="1451324"/>
                  </a:moveTo>
                  <a:lnTo>
                    <a:pt x="582355" y="1460398"/>
                  </a:lnTo>
                  <a:lnTo>
                    <a:pt x="586893" y="1472262"/>
                  </a:lnTo>
                  <a:lnTo>
                    <a:pt x="563170" y="1481338"/>
                  </a:lnTo>
                  <a:lnTo>
                    <a:pt x="603118" y="1481338"/>
                  </a:lnTo>
                  <a:lnTo>
                    <a:pt x="606078" y="1451324"/>
                  </a:lnTo>
                  <a:close/>
                </a:path>
                <a:path w="606425" h="1536700">
                  <a:moveTo>
                    <a:pt x="23723" y="0"/>
                  </a:moveTo>
                  <a:lnTo>
                    <a:pt x="0" y="9074"/>
                  </a:lnTo>
                  <a:lnTo>
                    <a:pt x="558631" y="1469473"/>
                  </a:lnTo>
                  <a:lnTo>
                    <a:pt x="582355" y="1460398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20" y="819911"/>
              <a:ext cx="780287" cy="7802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90690" y="1635296"/>
              <a:ext cx="147955" cy="387350"/>
            </a:xfrm>
            <a:custGeom>
              <a:avLst/>
              <a:gdLst/>
              <a:ahLst/>
              <a:cxnLst/>
              <a:rect l="l" t="t" r="r" b="b"/>
              <a:pathLst>
                <a:path w="147954" h="387350">
                  <a:moveTo>
                    <a:pt x="0" y="386935"/>
                  </a:moveTo>
                  <a:lnTo>
                    <a:pt x="147758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38448" y="2157344"/>
              <a:ext cx="481330" cy="70485"/>
            </a:xfrm>
            <a:custGeom>
              <a:avLst/>
              <a:gdLst/>
              <a:ahLst/>
              <a:cxnLst/>
              <a:rect l="l" t="t" r="r" b="b"/>
              <a:pathLst>
                <a:path w="481329" h="70485">
                  <a:moveTo>
                    <a:pt x="0" y="70040"/>
                  </a:moveTo>
                  <a:lnTo>
                    <a:pt x="480981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738" y="517652"/>
            <a:ext cx="895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Most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Popular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Collaborators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Mocking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661268" y="1874583"/>
            <a:ext cx="2752090" cy="3858260"/>
            <a:chOff x="4661268" y="1874583"/>
            <a:chExt cx="2752090" cy="38582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24049" y="1874583"/>
              <a:ext cx="2089148" cy="12329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1280655" y="0"/>
                  </a:moveTo>
                  <a:lnTo>
                    <a:pt x="1232643" y="883"/>
                  </a:lnTo>
                  <a:lnTo>
                    <a:pt x="1185078" y="3512"/>
                  </a:lnTo>
                  <a:lnTo>
                    <a:pt x="1137989" y="7857"/>
                  </a:lnTo>
                  <a:lnTo>
                    <a:pt x="1091409" y="13885"/>
                  </a:lnTo>
                  <a:lnTo>
                    <a:pt x="1045367" y="21567"/>
                  </a:lnTo>
                  <a:lnTo>
                    <a:pt x="999895" y="30871"/>
                  </a:lnTo>
                  <a:lnTo>
                    <a:pt x="955024" y="41766"/>
                  </a:lnTo>
                  <a:lnTo>
                    <a:pt x="910784" y="54221"/>
                  </a:lnTo>
                  <a:lnTo>
                    <a:pt x="867208" y="68206"/>
                  </a:lnTo>
                  <a:lnTo>
                    <a:pt x="824324" y="83689"/>
                  </a:lnTo>
                  <a:lnTo>
                    <a:pt x="782166" y="100640"/>
                  </a:lnTo>
                  <a:lnTo>
                    <a:pt x="740763" y="119027"/>
                  </a:lnTo>
                  <a:lnTo>
                    <a:pt x="700146" y="138819"/>
                  </a:lnTo>
                  <a:lnTo>
                    <a:pt x="660347" y="159987"/>
                  </a:lnTo>
                  <a:lnTo>
                    <a:pt x="621396" y="182497"/>
                  </a:lnTo>
                  <a:lnTo>
                    <a:pt x="583324" y="206321"/>
                  </a:lnTo>
                  <a:lnTo>
                    <a:pt x="546163" y="231426"/>
                  </a:lnTo>
                  <a:lnTo>
                    <a:pt x="509943" y="257782"/>
                  </a:lnTo>
                  <a:lnTo>
                    <a:pt x="474695" y="285358"/>
                  </a:lnTo>
                  <a:lnTo>
                    <a:pt x="440451" y="314122"/>
                  </a:lnTo>
                  <a:lnTo>
                    <a:pt x="407240" y="344045"/>
                  </a:lnTo>
                  <a:lnTo>
                    <a:pt x="375094" y="375094"/>
                  </a:lnTo>
                  <a:lnTo>
                    <a:pt x="344045" y="407240"/>
                  </a:lnTo>
                  <a:lnTo>
                    <a:pt x="314122" y="440451"/>
                  </a:lnTo>
                  <a:lnTo>
                    <a:pt x="285358" y="474695"/>
                  </a:lnTo>
                  <a:lnTo>
                    <a:pt x="257782" y="509943"/>
                  </a:lnTo>
                  <a:lnTo>
                    <a:pt x="231426" y="546163"/>
                  </a:lnTo>
                  <a:lnTo>
                    <a:pt x="206321" y="583324"/>
                  </a:lnTo>
                  <a:lnTo>
                    <a:pt x="182497" y="621396"/>
                  </a:lnTo>
                  <a:lnTo>
                    <a:pt x="159987" y="660347"/>
                  </a:lnTo>
                  <a:lnTo>
                    <a:pt x="138819" y="700146"/>
                  </a:lnTo>
                  <a:lnTo>
                    <a:pt x="119027" y="740763"/>
                  </a:lnTo>
                  <a:lnTo>
                    <a:pt x="100640" y="782166"/>
                  </a:lnTo>
                  <a:lnTo>
                    <a:pt x="83689" y="824324"/>
                  </a:lnTo>
                  <a:lnTo>
                    <a:pt x="68206" y="867208"/>
                  </a:lnTo>
                  <a:lnTo>
                    <a:pt x="54221" y="910784"/>
                  </a:lnTo>
                  <a:lnTo>
                    <a:pt x="41766" y="955024"/>
                  </a:lnTo>
                  <a:lnTo>
                    <a:pt x="30871" y="999895"/>
                  </a:lnTo>
                  <a:lnTo>
                    <a:pt x="21567" y="1045367"/>
                  </a:lnTo>
                  <a:lnTo>
                    <a:pt x="13885" y="1091409"/>
                  </a:lnTo>
                  <a:lnTo>
                    <a:pt x="7857" y="1137989"/>
                  </a:lnTo>
                  <a:lnTo>
                    <a:pt x="3512" y="1185078"/>
                  </a:lnTo>
                  <a:lnTo>
                    <a:pt x="883" y="1232643"/>
                  </a:lnTo>
                  <a:lnTo>
                    <a:pt x="0" y="1280655"/>
                  </a:lnTo>
                  <a:lnTo>
                    <a:pt x="883" y="1328666"/>
                  </a:lnTo>
                  <a:lnTo>
                    <a:pt x="3512" y="1376232"/>
                  </a:lnTo>
                  <a:lnTo>
                    <a:pt x="7857" y="1423320"/>
                  </a:lnTo>
                  <a:lnTo>
                    <a:pt x="13885" y="1469901"/>
                  </a:lnTo>
                  <a:lnTo>
                    <a:pt x="21567" y="1515943"/>
                  </a:lnTo>
                  <a:lnTo>
                    <a:pt x="30871" y="1561415"/>
                  </a:lnTo>
                  <a:lnTo>
                    <a:pt x="41766" y="1606286"/>
                  </a:lnTo>
                  <a:lnTo>
                    <a:pt x="54221" y="1650525"/>
                  </a:lnTo>
                  <a:lnTo>
                    <a:pt x="68206" y="1694102"/>
                  </a:lnTo>
                  <a:lnTo>
                    <a:pt x="83689" y="1736985"/>
                  </a:lnTo>
                  <a:lnTo>
                    <a:pt x="100640" y="1779144"/>
                  </a:lnTo>
                  <a:lnTo>
                    <a:pt x="119027" y="1820547"/>
                  </a:lnTo>
                  <a:lnTo>
                    <a:pt x="138819" y="1861164"/>
                  </a:lnTo>
                  <a:lnTo>
                    <a:pt x="159987" y="1900963"/>
                  </a:lnTo>
                  <a:lnTo>
                    <a:pt x="182497" y="1939914"/>
                  </a:lnTo>
                  <a:lnTo>
                    <a:pt x="206321" y="1977986"/>
                  </a:lnTo>
                  <a:lnTo>
                    <a:pt x="231426" y="2015147"/>
                  </a:lnTo>
                  <a:lnTo>
                    <a:pt x="257782" y="2051367"/>
                  </a:lnTo>
                  <a:lnTo>
                    <a:pt x="285358" y="2086615"/>
                  </a:lnTo>
                  <a:lnTo>
                    <a:pt x="314122" y="2120860"/>
                  </a:lnTo>
                  <a:lnTo>
                    <a:pt x="344045" y="2154070"/>
                  </a:lnTo>
                  <a:lnTo>
                    <a:pt x="375094" y="2186216"/>
                  </a:lnTo>
                  <a:lnTo>
                    <a:pt x="407240" y="2217265"/>
                  </a:lnTo>
                  <a:lnTo>
                    <a:pt x="440451" y="2247188"/>
                  </a:lnTo>
                  <a:lnTo>
                    <a:pt x="474695" y="2275953"/>
                  </a:lnTo>
                  <a:lnTo>
                    <a:pt x="509943" y="2303528"/>
                  </a:lnTo>
                  <a:lnTo>
                    <a:pt x="546163" y="2329884"/>
                  </a:lnTo>
                  <a:lnTo>
                    <a:pt x="583324" y="2354990"/>
                  </a:lnTo>
                  <a:lnTo>
                    <a:pt x="621396" y="2378813"/>
                  </a:lnTo>
                  <a:lnTo>
                    <a:pt x="660347" y="2401324"/>
                  </a:lnTo>
                  <a:lnTo>
                    <a:pt x="700146" y="2422491"/>
                  </a:lnTo>
                  <a:lnTo>
                    <a:pt x="740763" y="2442284"/>
                  </a:lnTo>
                  <a:lnTo>
                    <a:pt x="782166" y="2460671"/>
                  </a:lnTo>
                  <a:lnTo>
                    <a:pt x="824324" y="2477622"/>
                  </a:lnTo>
                  <a:lnTo>
                    <a:pt x="867208" y="2493105"/>
                  </a:lnTo>
                  <a:lnTo>
                    <a:pt x="910784" y="2507090"/>
                  </a:lnTo>
                  <a:lnTo>
                    <a:pt x="955024" y="2519545"/>
                  </a:lnTo>
                  <a:lnTo>
                    <a:pt x="999895" y="2530440"/>
                  </a:lnTo>
                  <a:lnTo>
                    <a:pt x="1045367" y="2539744"/>
                  </a:lnTo>
                  <a:lnTo>
                    <a:pt x="1091409" y="2547426"/>
                  </a:lnTo>
                  <a:lnTo>
                    <a:pt x="1137989" y="2553454"/>
                  </a:lnTo>
                  <a:lnTo>
                    <a:pt x="1185078" y="2557799"/>
                  </a:lnTo>
                  <a:lnTo>
                    <a:pt x="1232643" y="2560428"/>
                  </a:lnTo>
                  <a:lnTo>
                    <a:pt x="1280655" y="2561311"/>
                  </a:lnTo>
                  <a:lnTo>
                    <a:pt x="1328666" y="2560428"/>
                  </a:lnTo>
                  <a:lnTo>
                    <a:pt x="1376232" y="2557799"/>
                  </a:lnTo>
                  <a:lnTo>
                    <a:pt x="1423320" y="2553454"/>
                  </a:lnTo>
                  <a:lnTo>
                    <a:pt x="1469901" y="2547426"/>
                  </a:lnTo>
                  <a:lnTo>
                    <a:pt x="1515943" y="2539744"/>
                  </a:lnTo>
                  <a:lnTo>
                    <a:pt x="1561415" y="2530440"/>
                  </a:lnTo>
                  <a:lnTo>
                    <a:pt x="1606286" y="2519545"/>
                  </a:lnTo>
                  <a:lnTo>
                    <a:pt x="1650525" y="2507090"/>
                  </a:lnTo>
                  <a:lnTo>
                    <a:pt x="1694102" y="2493105"/>
                  </a:lnTo>
                  <a:lnTo>
                    <a:pt x="1736985" y="2477622"/>
                  </a:lnTo>
                  <a:lnTo>
                    <a:pt x="1779144" y="2460671"/>
                  </a:lnTo>
                  <a:lnTo>
                    <a:pt x="1820547" y="2442284"/>
                  </a:lnTo>
                  <a:lnTo>
                    <a:pt x="1861164" y="2422491"/>
                  </a:lnTo>
                  <a:lnTo>
                    <a:pt x="1900963" y="2401324"/>
                  </a:lnTo>
                  <a:lnTo>
                    <a:pt x="1939914" y="2378813"/>
                  </a:lnTo>
                  <a:lnTo>
                    <a:pt x="1977986" y="2354990"/>
                  </a:lnTo>
                  <a:lnTo>
                    <a:pt x="2015147" y="2329884"/>
                  </a:lnTo>
                  <a:lnTo>
                    <a:pt x="2051367" y="2303528"/>
                  </a:lnTo>
                  <a:lnTo>
                    <a:pt x="2086615" y="2275953"/>
                  </a:lnTo>
                  <a:lnTo>
                    <a:pt x="2120860" y="2247188"/>
                  </a:lnTo>
                  <a:lnTo>
                    <a:pt x="2154070" y="2217265"/>
                  </a:lnTo>
                  <a:lnTo>
                    <a:pt x="2186216" y="2186216"/>
                  </a:lnTo>
                  <a:lnTo>
                    <a:pt x="2217265" y="2154070"/>
                  </a:lnTo>
                  <a:lnTo>
                    <a:pt x="2247188" y="2120860"/>
                  </a:lnTo>
                  <a:lnTo>
                    <a:pt x="2275953" y="2086615"/>
                  </a:lnTo>
                  <a:lnTo>
                    <a:pt x="2303528" y="2051367"/>
                  </a:lnTo>
                  <a:lnTo>
                    <a:pt x="2329884" y="2015147"/>
                  </a:lnTo>
                  <a:lnTo>
                    <a:pt x="2354990" y="1977986"/>
                  </a:lnTo>
                  <a:lnTo>
                    <a:pt x="2378813" y="1939914"/>
                  </a:lnTo>
                  <a:lnTo>
                    <a:pt x="2401324" y="1900963"/>
                  </a:lnTo>
                  <a:lnTo>
                    <a:pt x="2422491" y="1861164"/>
                  </a:lnTo>
                  <a:lnTo>
                    <a:pt x="2442284" y="1820547"/>
                  </a:lnTo>
                  <a:lnTo>
                    <a:pt x="2460671" y="1779144"/>
                  </a:lnTo>
                  <a:lnTo>
                    <a:pt x="2477622" y="1736985"/>
                  </a:lnTo>
                  <a:lnTo>
                    <a:pt x="2493105" y="1694102"/>
                  </a:lnTo>
                  <a:lnTo>
                    <a:pt x="2507090" y="1650525"/>
                  </a:lnTo>
                  <a:lnTo>
                    <a:pt x="2519545" y="1606286"/>
                  </a:lnTo>
                  <a:lnTo>
                    <a:pt x="2530440" y="1561415"/>
                  </a:lnTo>
                  <a:lnTo>
                    <a:pt x="2539744" y="1515943"/>
                  </a:lnTo>
                  <a:lnTo>
                    <a:pt x="2547426" y="1469901"/>
                  </a:lnTo>
                  <a:lnTo>
                    <a:pt x="2553454" y="1423320"/>
                  </a:lnTo>
                  <a:lnTo>
                    <a:pt x="2557799" y="1376232"/>
                  </a:lnTo>
                  <a:lnTo>
                    <a:pt x="2560428" y="1328666"/>
                  </a:lnTo>
                  <a:lnTo>
                    <a:pt x="2561311" y="1280655"/>
                  </a:lnTo>
                  <a:lnTo>
                    <a:pt x="2560428" y="1232643"/>
                  </a:lnTo>
                  <a:lnTo>
                    <a:pt x="2557799" y="1185078"/>
                  </a:lnTo>
                  <a:lnTo>
                    <a:pt x="2553454" y="1137989"/>
                  </a:lnTo>
                  <a:lnTo>
                    <a:pt x="2547426" y="1091409"/>
                  </a:lnTo>
                  <a:lnTo>
                    <a:pt x="2539744" y="1045367"/>
                  </a:lnTo>
                  <a:lnTo>
                    <a:pt x="2530440" y="999895"/>
                  </a:lnTo>
                  <a:lnTo>
                    <a:pt x="2519545" y="955024"/>
                  </a:lnTo>
                  <a:lnTo>
                    <a:pt x="2507090" y="910784"/>
                  </a:lnTo>
                  <a:lnTo>
                    <a:pt x="2493105" y="867208"/>
                  </a:lnTo>
                  <a:lnTo>
                    <a:pt x="2477622" y="824324"/>
                  </a:lnTo>
                  <a:lnTo>
                    <a:pt x="2460671" y="782166"/>
                  </a:lnTo>
                  <a:lnTo>
                    <a:pt x="2442284" y="740763"/>
                  </a:lnTo>
                  <a:lnTo>
                    <a:pt x="2422491" y="700146"/>
                  </a:lnTo>
                  <a:lnTo>
                    <a:pt x="2401324" y="660347"/>
                  </a:lnTo>
                  <a:lnTo>
                    <a:pt x="2378813" y="621396"/>
                  </a:lnTo>
                  <a:lnTo>
                    <a:pt x="2354990" y="583324"/>
                  </a:lnTo>
                  <a:lnTo>
                    <a:pt x="2329884" y="546163"/>
                  </a:lnTo>
                  <a:lnTo>
                    <a:pt x="2303528" y="509943"/>
                  </a:lnTo>
                  <a:lnTo>
                    <a:pt x="2275953" y="474695"/>
                  </a:lnTo>
                  <a:lnTo>
                    <a:pt x="2247188" y="440451"/>
                  </a:lnTo>
                  <a:lnTo>
                    <a:pt x="2217265" y="407240"/>
                  </a:lnTo>
                  <a:lnTo>
                    <a:pt x="2186216" y="375094"/>
                  </a:lnTo>
                  <a:lnTo>
                    <a:pt x="2154070" y="344045"/>
                  </a:lnTo>
                  <a:lnTo>
                    <a:pt x="2120860" y="314122"/>
                  </a:lnTo>
                  <a:lnTo>
                    <a:pt x="2086615" y="285358"/>
                  </a:lnTo>
                  <a:lnTo>
                    <a:pt x="2051367" y="257782"/>
                  </a:lnTo>
                  <a:lnTo>
                    <a:pt x="2015147" y="231426"/>
                  </a:lnTo>
                  <a:lnTo>
                    <a:pt x="1977986" y="206321"/>
                  </a:lnTo>
                  <a:lnTo>
                    <a:pt x="1939914" y="182497"/>
                  </a:lnTo>
                  <a:lnTo>
                    <a:pt x="1900963" y="159987"/>
                  </a:lnTo>
                  <a:lnTo>
                    <a:pt x="1861164" y="138819"/>
                  </a:lnTo>
                  <a:lnTo>
                    <a:pt x="1820547" y="119027"/>
                  </a:lnTo>
                  <a:lnTo>
                    <a:pt x="1779144" y="100640"/>
                  </a:lnTo>
                  <a:lnTo>
                    <a:pt x="1736985" y="83689"/>
                  </a:lnTo>
                  <a:lnTo>
                    <a:pt x="1694102" y="68206"/>
                  </a:lnTo>
                  <a:lnTo>
                    <a:pt x="1650525" y="54221"/>
                  </a:lnTo>
                  <a:lnTo>
                    <a:pt x="1606286" y="41766"/>
                  </a:lnTo>
                  <a:lnTo>
                    <a:pt x="1561415" y="30871"/>
                  </a:lnTo>
                  <a:lnTo>
                    <a:pt x="1515943" y="21567"/>
                  </a:lnTo>
                  <a:lnTo>
                    <a:pt x="1469901" y="13885"/>
                  </a:lnTo>
                  <a:lnTo>
                    <a:pt x="1423320" y="7857"/>
                  </a:lnTo>
                  <a:lnTo>
                    <a:pt x="1376232" y="3512"/>
                  </a:lnTo>
                  <a:lnTo>
                    <a:pt x="1328666" y="883"/>
                  </a:lnTo>
                  <a:lnTo>
                    <a:pt x="1280655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0" y="1280656"/>
                  </a:moveTo>
                  <a:lnTo>
                    <a:pt x="883" y="1232644"/>
                  </a:lnTo>
                  <a:lnTo>
                    <a:pt x="3512" y="1185079"/>
                  </a:lnTo>
                  <a:lnTo>
                    <a:pt x="7857" y="1137990"/>
                  </a:lnTo>
                  <a:lnTo>
                    <a:pt x="13885" y="1091410"/>
                  </a:lnTo>
                  <a:lnTo>
                    <a:pt x="21567" y="1045368"/>
                  </a:lnTo>
                  <a:lnTo>
                    <a:pt x="30871" y="999896"/>
                  </a:lnTo>
                  <a:lnTo>
                    <a:pt x="41766" y="955025"/>
                  </a:lnTo>
                  <a:lnTo>
                    <a:pt x="54221" y="910785"/>
                  </a:lnTo>
                  <a:lnTo>
                    <a:pt x="68206" y="867208"/>
                  </a:lnTo>
                  <a:lnTo>
                    <a:pt x="83689" y="824325"/>
                  </a:lnTo>
                  <a:lnTo>
                    <a:pt x="100640" y="782166"/>
                  </a:lnTo>
                  <a:lnTo>
                    <a:pt x="119027" y="740763"/>
                  </a:lnTo>
                  <a:lnTo>
                    <a:pt x="138820" y="700147"/>
                  </a:lnTo>
                  <a:lnTo>
                    <a:pt x="159987" y="660347"/>
                  </a:lnTo>
                  <a:lnTo>
                    <a:pt x="182498" y="621396"/>
                  </a:lnTo>
                  <a:lnTo>
                    <a:pt x="206321" y="583325"/>
                  </a:lnTo>
                  <a:lnTo>
                    <a:pt x="231426" y="546164"/>
                  </a:lnTo>
                  <a:lnTo>
                    <a:pt x="257782" y="509944"/>
                  </a:lnTo>
                  <a:lnTo>
                    <a:pt x="285358" y="474696"/>
                  </a:lnTo>
                  <a:lnTo>
                    <a:pt x="314123" y="440451"/>
                  </a:lnTo>
                  <a:lnTo>
                    <a:pt x="344045" y="407241"/>
                  </a:lnTo>
                  <a:lnTo>
                    <a:pt x="375095" y="375095"/>
                  </a:lnTo>
                  <a:lnTo>
                    <a:pt x="407241" y="344045"/>
                  </a:lnTo>
                  <a:lnTo>
                    <a:pt x="440451" y="314123"/>
                  </a:lnTo>
                  <a:lnTo>
                    <a:pt x="474696" y="285358"/>
                  </a:lnTo>
                  <a:lnTo>
                    <a:pt x="509944" y="257782"/>
                  </a:lnTo>
                  <a:lnTo>
                    <a:pt x="546164" y="231426"/>
                  </a:lnTo>
                  <a:lnTo>
                    <a:pt x="583325" y="206321"/>
                  </a:lnTo>
                  <a:lnTo>
                    <a:pt x="621396" y="182498"/>
                  </a:lnTo>
                  <a:lnTo>
                    <a:pt x="660347" y="159987"/>
                  </a:lnTo>
                  <a:lnTo>
                    <a:pt x="700147" y="138820"/>
                  </a:lnTo>
                  <a:lnTo>
                    <a:pt x="740763" y="119027"/>
                  </a:lnTo>
                  <a:lnTo>
                    <a:pt x="782166" y="100640"/>
                  </a:lnTo>
                  <a:lnTo>
                    <a:pt x="824325" y="83689"/>
                  </a:lnTo>
                  <a:lnTo>
                    <a:pt x="867208" y="68206"/>
                  </a:lnTo>
                  <a:lnTo>
                    <a:pt x="910785" y="54221"/>
                  </a:lnTo>
                  <a:lnTo>
                    <a:pt x="955025" y="41766"/>
                  </a:lnTo>
                  <a:lnTo>
                    <a:pt x="999896" y="30871"/>
                  </a:lnTo>
                  <a:lnTo>
                    <a:pt x="1045368" y="21567"/>
                  </a:lnTo>
                  <a:lnTo>
                    <a:pt x="1091410" y="13885"/>
                  </a:lnTo>
                  <a:lnTo>
                    <a:pt x="1137990" y="7857"/>
                  </a:lnTo>
                  <a:lnTo>
                    <a:pt x="1185079" y="3512"/>
                  </a:lnTo>
                  <a:lnTo>
                    <a:pt x="1232644" y="883"/>
                  </a:lnTo>
                  <a:lnTo>
                    <a:pt x="1280656" y="0"/>
                  </a:lnTo>
                  <a:lnTo>
                    <a:pt x="1328667" y="883"/>
                  </a:lnTo>
                  <a:lnTo>
                    <a:pt x="1376232" y="3512"/>
                  </a:lnTo>
                  <a:lnTo>
                    <a:pt x="1423321" y="7857"/>
                  </a:lnTo>
                  <a:lnTo>
                    <a:pt x="1469902" y="13885"/>
                  </a:lnTo>
                  <a:lnTo>
                    <a:pt x="1515943" y="21567"/>
                  </a:lnTo>
                  <a:lnTo>
                    <a:pt x="1561415" y="30871"/>
                  </a:lnTo>
                  <a:lnTo>
                    <a:pt x="1606286" y="41766"/>
                  </a:lnTo>
                  <a:lnTo>
                    <a:pt x="1650526" y="54221"/>
                  </a:lnTo>
                  <a:lnTo>
                    <a:pt x="1694103" y="68206"/>
                  </a:lnTo>
                  <a:lnTo>
                    <a:pt x="1736986" y="83689"/>
                  </a:lnTo>
                  <a:lnTo>
                    <a:pt x="1779145" y="100640"/>
                  </a:lnTo>
                  <a:lnTo>
                    <a:pt x="1820548" y="119027"/>
                  </a:lnTo>
                  <a:lnTo>
                    <a:pt x="1861165" y="138820"/>
                  </a:lnTo>
                  <a:lnTo>
                    <a:pt x="1900964" y="159987"/>
                  </a:lnTo>
                  <a:lnTo>
                    <a:pt x="1939915" y="182498"/>
                  </a:lnTo>
                  <a:lnTo>
                    <a:pt x="1977986" y="206321"/>
                  </a:lnTo>
                  <a:lnTo>
                    <a:pt x="2015147" y="231426"/>
                  </a:lnTo>
                  <a:lnTo>
                    <a:pt x="2051368" y="257782"/>
                  </a:lnTo>
                  <a:lnTo>
                    <a:pt x="2086615" y="285358"/>
                  </a:lnTo>
                  <a:lnTo>
                    <a:pt x="2120860" y="314123"/>
                  </a:lnTo>
                  <a:lnTo>
                    <a:pt x="2154071" y="344045"/>
                  </a:lnTo>
                  <a:lnTo>
                    <a:pt x="2186216" y="375095"/>
                  </a:lnTo>
                  <a:lnTo>
                    <a:pt x="2217266" y="407241"/>
                  </a:lnTo>
                  <a:lnTo>
                    <a:pt x="2247188" y="440451"/>
                  </a:lnTo>
                  <a:lnTo>
                    <a:pt x="2275953" y="474696"/>
                  </a:lnTo>
                  <a:lnTo>
                    <a:pt x="2303529" y="509944"/>
                  </a:lnTo>
                  <a:lnTo>
                    <a:pt x="2329885" y="546164"/>
                  </a:lnTo>
                  <a:lnTo>
                    <a:pt x="2354990" y="583325"/>
                  </a:lnTo>
                  <a:lnTo>
                    <a:pt x="2378814" y="621396"/>
                  </a:lnTo>
                  <a:lnTo>
                    <a:pt x="2401324" y="660347"/>
                  </a:lnTo>
                  <a:lnTo>
                    <a:pt x="2422492" y="700147"/>
                  </a:lnTo>
                  <a:lnTo>
                    <a:pt x="2442284" y="740763"/>
                  </a:lnTo>
                  <a:lnTo>
                    <a:pt x="2460671" y="782166"/>
                  </a:lnTo>
                  <a:lnTo>
                    <a:pt x="2477622" y="824325"/>
                  </a:lnTo>
                  <a:lnTo>
                    <a:pt x="2493105" y="867208"/>
                  </a:lnTo>
                  <a:lnTo>
                    <a:pt x="2507090" y="910785"/>
                  </a:lnTo>
                  <a:lnTo>
                    <a:pt x="2519545" y="955025"/>
                  </a:lnTo>
                  <a:lnTo>
                    <a:pt x="2530440" y="999896"/>
                  </a:lnTo>
                  <a:lnTo>
                    <a:pt x="2539744" y="1045368"/>
                  </a:lnTo>
                  <a:lnTo>
                    <a:pt x="2547426" y="1091410"/>
                  </a:lnTo>
                  <a:lnTo>
                    <a:pt x="2553454" y="1137990"/>
                  </a:lnTo>
                  <a:lnTo>
                    <a:pt x="2557799" y="1185079"/>
                  </a:lnTo>
                  <a:lnTo>
                    <a:pt x="2560428" y="1232644"/>
                  </a:lnTo>
                  <a:lnTo>
                    <a:pt x="2561312" y="1280656"/>
                  </a:lnTo>
                  <a:lnTo>
                    <a:pt x="2560428" y="1328667"/>
                  </a:lnTo>
                  <a:lnTo>
                    <a:pt x="2557799" y="1376232"/>
                  </a:lnTo>
                  <a:lnTo>
                    <a:pt x="2553454" y="1423321"/>
                  </a:lnTo>
                  <a:lnTo>
                    <a:pt x="2547426" y="1469902"/>
                  </a:lnTo>
                  <a:lnTo>
                    <a:pt x="2539744" y="1515943"/>
                  </a:lnTo>
                  <a:lnTo>
                    <a:pt x="2530440" y="1561415"/>
                  </a:lnTo>
                  <a:lnTo>
                    <a:pt x="2519545" y="1606286"/>
                  </a:lnTo>
                  <a:lnTo>
                    <a:pt x="2507090" y="1650526"/>
                  </a:lnTo>
                  <a:lnTo>
                    <a:pt x="2493105" y="1694103"/>
                  </a:lnTo>
                  <a:lnTo>
                    <a:pt x="2477622" y="1736986"/>
                  </a:lnTo>
                  <a:lnTo>
                    <a:pt x="2460671" y="1779145"/>
                  </a:lnTo>
                  <a:lnTo>
                    <a:pt x="2442284" y="1820548"/>
                  </a:lnTo>
                  <a:lnTo>
                    <a:pt x="2422492" y="1861165"/>
                  </a:lnTo>
                  <a:lnTo>
                    <a:pt x="2401324" y="1900964"/>
                  </a:lnTo>
                  <a:lnTo>
                    <a:pt x="2378814" y="1939915"/>
                  </a:lnTo>
                  <a:lnTo>
                    <a:pt x="2354990" y="1977986"/>
                  </a:lnTo>
                  <a:lnTo>
                    <a:pt x="2329885" y="2015147"/>
                  </a:lnTo>
                  <a:lnTo>
                    <a:pt x="2303529" y="2051368"/>
                  </a:lnTo>
                  <a:lnTo>
                    <a:pt x="2275953" y="2086615"/>
                  </a:lnTo>
                  <a:lnTo>
                    <a:pt x="2247188" y="2120860"/>
                  </a:lnTo>
                  <a:lnTo>
                    <a:pt x="2217266" y="2154071"/>
                  </a:lnTo>
                  <a:lnTo>
                    <a:pt x="2186216" y="2186216"/>
                  </a:lnTo>
                  <a:lnTo>
                    <a:pt x="2154071" y="2217266"/>
                  </a:lnTo>
                  <a:lnTo>
                    <a:pt x="2120860" y="2247188"/>
                  </a:lnTo>
                  <a:lnTo>
                    <a:pt x="2086615" y="2275953"/>
                  </a:lnTo>
                  <a:lnTo>
                    <a:pt x="2051368" y="2303529"/>
                  </a:lnTo>
                  <a:lnTo>
                    <a:pt x="2015147" y="2329885"/>
                  </a:lnTo>
                  <a:lnTo>
                    <a:pt x="1977986" y="2354990"/>
                  </a:lnTo>
                  <a:lnTo>
                    <a:pt x="1939915" y="2378814"/>
                  </a:lnTo>
                  <a:lnTo>
                    <a:pt x="1900964" y="2401324"/>
                  </a:lnTo>
                  <a:lnTo>
                    <a:pt x="1861165" y="2422492"/>
                  </a:lnTo>
                  <a:lnTo>
                    <a:pt x="1820548" y="2442284"/>
                  </a:lnTo>
                  <a:lnTo>
                    <a:pt x="1779145" y="2460671"/>
                  </a:lnTo>
                  <a:lnTo>
                    <a:pt x="1736986" y="2477622"/>
                  </a:lnTo>
                  <a:lnTo>
                    <a:pt x="1694103" y="2493105"/>
                  </a:lnTo>
                  <a:lnTo>
                    <a:pt x="1650526" y="2507090"/>
                  </a:lnTo>
                  <a:lnTo>
                    <a:pt x="1606286" y="2519545"/>
                  </a:lnTo>
                  <a:lnTo>
                    <a:pt x="1561415" y="2530440"/>
                  </a:lnTo>
                  <a:lnTo>
                    <a:pt x="1515943" y="2539744"/>
                  </a:lnTo>
                  <a:lnTo>
                    <a:pt x="1469902" y="2547426"/>
                  </a:lnTo>
                  <a:lnTo>
                    <a:pt x="1423321" y="2553454"/>
                  </a:lnTo>
                  <a:lnTo>
                    <a:pt x="1376232" y="2557799"/>
                  </a:lnTo>
                  <a:lnTo>
                    <a:pt x="1328667" y="2560428"/>
                  </a:lnTo>
                  <a:lnTo>
                    <a:pt x="1280656" y="2561312"/>
                  </a:lnTo>
                  <a:lnTo>
                    <a:pt x="1232644" y="2560428"/>
                  </a:lnTo>
                  <a:lnTo>
                    <a:pt x="1185079" y="2557799"/>
                  </a:lnTo>
                  <a:lnTo>
                    <a:pt x="1137990" y="2553454"/>
                  </a:lnTo>
                  <a:lnTo>
                    <a:pt x="1091410" y="2547426"/>
                  </a:lnTo>
                  <a:lnTo>
                    <a:pt x="1045368" y="2539744"/>
                  </a:lnTo>
                  <a:lnTo>
                    <a:pt x="999896" y="2530440"/>
                  </a:lnTo>
                  <a:lnTo>
                    <a:pt x="955025" y="2519545"/>
                  </a:lnTo>
                  <a:lnTo>
                    <a:pt x="910785" y="2507090"/>
                  </a:lnTo>
                  <a:lnTo>
                    <a:pt x="867208" y="2493105"/>
                  </a:lnTo>
                  <a:lnTo>
                    <a:pt x="824325" y="2477622"/>
                  </a:lnTo>
                  <a:lnTo>
                    <a:pt x="782166" y="2460671"/>
                  </a:lnTo>
                  <a:lnTo>
                    <a:pt x="740763" y="2442284"/>
                  </a:lnTo>
                  <a:lnTo>
                    <a:pt x="700147" y="2422492"/>
                  </a:lnTo>
                  <a:lnTo>
                    <a:pt x="660347" y="2401324"/>
                  </a:lnTo>
                  <a:lnTo>
                    <a:pt x="621396" y="2378814"/>
                  </a:lnTo>
                  <a:lnTo>
                    <a:pt x="583325" y="2354990"/>
                  </a:lnTo>
                  <a:lnTo>
                    <a:pt x="546164" y="2329885"/>
                  </a:lnTo>
                  <a:lnTo>
                    <a:pt x="509944" y="2303529"/>
                  </a:lnTo>
                  <a:lnTo>
                    <a:pt x="474696" y="2275953"/>
                  </a:lnTo>
                  <a:lnTo>
                    <a:pt x="440451" y="2247188"/>
                  </a:lnTo>
                  <a:lnTo>
                    <a:pt x="407241" y="2217266"/>
                  </a:lnTo>
                  <a:lnTo>
                    <a:pt x="375095" y="2186216"/>
                  </a:lnTo>
                  <a:lnTo>
                    <a:pt x="344045" y="2154071"/>
                  </a:lnTo>
                  <a:lnTo>
                    <a:pt x="314123" y="2120860"/>
                  </a:lnTo>
                  <a:lnTo>
                    <a:pt x="285358" y="2086615"/>
                  </a:lnTo>
                  <a:lnTo>
                    <a:pt x="257782" y="2051368"/>
                  </a:lnTo>
                  <a:lnTo>
                    <a:pt x="231426" y="2015147"/>
                  </a:lnTo>
                  <a:lnTo>
                    <a:pt x="206321" y="1977986"/>
                  </a:lnTo>
                  <a:lnTo>
                    <a:pt x="182498" y="1939915"/>
                  </a:lnTo>
                  <a:lnTo>
                    <a:pt x="159987" y="1900964"/>
                  </a:lnTo>
                  <a:lnTo>
                    <a:pt x="138820" y="1861165"/>
                  </a:lnTo>
                  <a:lnTo>
                    <a:pt x="119027" y="1820548"/>
                  </a:lnTo>
                  <a:lnTo>
                    <a:pt x="100640" y="1779145"/>
                  </a:lnTo>
                  <a:lnTo>
                    <a:pt x="83689" y="1736986"/>
                  </a:lnTo>
                  <a:lnTo>
                    <a:pt x="68206" y="1694103"/>
                  </a:lnTo>
                  <a:lnTo>
                    <a:pt x="54221" y="1650526"/>
                  </a:lnTo>
                  <a:lnTo>
                    <a:pt x="41766" y="1606286"/>
                  </a:lnTo>
                  <a:lnTo>
                    <a:pt x="30871" y="1561415"/>
                  </a:lnTo>
                  <a:lnTo>
                    <a:pt x="21567" y="1515943"/>
                  </a:lnTo>
                  <a:lnTo>
                    <a:pt x="13885" y="1469902"/>
                  </a:lnTo>
                  <a:lnTo>
                    <a:pt x="7857" y="1423321"/>
                  </a:lnTo>
                  <a:lnTo>
                    <a:pt x="3512" y="1376232"/>
                  </a:lnTo>
                  <a:lnTo>
                    <a:pt x="883" y="1328667"/>
                  </a:lnTo>
                  <a:lnTo>
                    <a:pt x="0" y="1280656"/>
                  </a:lnTo>
                  <a:close/>
                </a:path>
              </a:pathLst>
            </a:custGeom>
            <a:ln w="1270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2663" y="3697224"/>
              <a:ext cx="1386839" cy="1438656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738" y="517652"/>
            <a:ext cx="895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Most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Popular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Collaborators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Mocking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661268" y="1874583"/>
            <a:ext cx="2752090" cy="3858260"/>
            <a:chOff x="4661268" y="1874583"/>
            <a:chExt cx="2752090" cy="38582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24049" y="1874583"/>
              <a:ext cx="2089148" cy="12329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1280655" y="0"/>
                  </a:moveTo>
                  <a:lnTo>
                    <a:pt x="1232643" y="883"/>
                  </a:lnTo>
                  <a:lnTo>
                    <a:pt x="1185078" y="3512"/>
                  </a:lnTo>
                  <a:lnTo>
                    <a:pt x="1137989" y="7857"/>
                  </a:lnTo>
                  <a:lnTo>
                    <a:pt x="1091409" y="13885"/>
                  </a:lnTo>
                  <a:lnTo>
                    <a:pt x="1045367" y="21567"/>
                  </a:lnTo>
                  <a:lnTo>
                    <a:pt x="999895" y="30871"/>
                  </a:lnTo>
                  <a:lnTo>
                    <a:pt x="955024" y="41766"/>
                  </a:lnTo>
                  <a:lnTo>
                    <a:pt x="910784" y="54221"/>
                  </a:lnTo>
                  <a:lnTo>
                    <a:pt x="867208" y="68206"/>
                  </a:lnTo>
                  <a:lnTo>
                    <a:pt x="824324" y="83689"/>
                  </a:lnTo>
                  <a:lnTo>
                    <a:pt x="782166" y="100640"/>
                  </a:lnTo>
                  <a:lnTo>
                    <a:pt x="740763" y="119027"/>
                  </a:lnTo>
                  <a:lnTo>
                    <a:pt x="700146" y="138819"/>
                  </a:lnTo>
                  <a:lnTo>
                    <a:pt x="660347" y="159987"/>
                  </a:lnTo>
                  <a:lnTo>
                    <a:pt x="621396" y="182497"/>
                  </a:lnTo>
                  <a:lnTo>
                    <a:pt x="583324" y="206321"/>
                  </a:lnTo>
                  <a:lnTo>
                    <a:pt x="546163" y="231426"/>
                  </a:lnTo>
                  <a:lnTo>
                    <a:pt x="509943" y="257782"/>
                  </a:lnTo>
                  <a:lnTo>
                    <a:pt x="474695" y="285358"/>
                  </a:lnTo>
                  <a:lnTo>
                    <a:pt x="440451" y="314122"/>
                  </a:lnTo>
                  <a:lnTo>
                    <a:pt x="407240" y="344045"/>
                  </a:lnTo>
                  <a:lnTo>
                    <a:pt x="375094" y="375094"/>
                  </a:lnTo>
                  <a:lnTo>
                    <a:pt x="344045" y="407240"/>
                  </a:lnTo>
                  <a:lnTo>
                    <a:pt x="314122" y="440451"/>
                  </a:lnTo>
                  <a:lnTo>
                    <a:pt x="285358" y="474695"/>
                  </a:lnTo>
                  <a:lnTo>
                    <a:pt x="257782" y="509943"/>
                  </a:lnTo>
                  <a:lnTo>
                    <a:pt x="231426" y="546163"/>
                  </a:lnTo>
                  <a:lnTo>
                    <a:pt x="206321" y="583324"/>
                  </a:lnTo>
                  <a:lnTo>
                    <a:pt x="182497" y="621396"/>
                  </a:lnTo>
                  <a:lnTo>
                    <a:pt x="159987" y="660347"/>
                  </a:lnTo>
                  <a:lnTo>
                    <a:pt x="138819" y="700146"/>
                  </a:lnTo>
                  <a:lnTo>
                    <a:pt x="119027" y="740763"/>
                  </a:lnTo>
                  <a:lnTo>
                    <a:pt x="100640" y="782166"/>
                  </a:lnTo>
                  <a:lnTo>
                    <a:pt x="83689" y="824324"/>
                  </a:lnTo>
                  <a:lnTo>
                    <a:pt x="68206" y="867208"/>
                  </a:lnTo>
                  <a:lnTo>
                    <a:pt x="54221" y="910784"/>
                  </a:lnTo>
                  <a:lnTo>
                    <a:pt x="41766" y="955024"/>
                  </a:lnTo>
                  <a:lnTo>
                    <a:pt x="30871" y="999895"/>
                  </a:lnTo>
                  <a:lnTo>
                    <a:pt x="21567" y="1045367"/>
                  </a:lnTo>
                  <a:lnTo>
                    <a:pt x="13885" y="1091409"/>
                  </a:lnTo>
                  <a:lnTo>
                    <a:pt x="7857" y="1137989"/>
                  </a:lnTo>
                  <a:lnTo>
                    <a:pt x="3512" y="1185078"/>
                  </a:lnTo>
                  <a:lnTo>
                    <a:pt x="883" y="1232643"/>
                  </a:lnTo>
                  <a:lnTo>
                    <a:pt x="0" y="1280655"/>
                  </a:lnTo>
                  <a:lnTo>
                    <a:pt x="883" y="1328666"/>
                  </a:lnTo>
                  <a:lnTo>
                    <a:pt x="3512" y="1376232"/>
                  </a:lnTo>
                  <a:lnTo>
                    <a:pt x="7857" y="1423320"/>
                  </a:lnTo>
                  <a:lnTo>
                    <a:pt x="13885" y="1469901"/>
                  </a:lnTo>
                  <a:lnTo>
                    <a:pt x="21567" y="1515943"/>
                  </a:lnTo>
                  <a:lnTo>
                    <a:pt x="30871" y="1561415"/>
                  </a:lnTo>
                  <a:lnTo>
                    <a:pt x="41766" y="1606286"/>
                  </a:lnTo>
                  <a:lnTo>
                    <a:pt x="54221" y="1650525"/>
                  </a:lnTo>
                  <a:lnTo>
                    <a:pt x="68206" y="1694102"/>
                  </a:lnTo>
                  <a:lnTo>
                    <a:pt x="83689" y="1736985"/>
                  </a:lnTo>
                  <a:lnTo>
                    <a:pt x="100640" y="1779144"/>
                  </a:lnTo>
                  <a:lnTo>
                    <a:pt x="119027" y="1820547"/>
                  </a:lnTo>
                  <a:lnTo>
                    <a:pt x="138819" y="1861164"/>
                  </a:lnTo>
                  <a:lnTo>
                    <a:pt x="159987" y="1900963"/>
                  </a:lnTo>
                  <a:lnTo>
                    <a:pt x="182497" y="1939914"/>
                  </a:lnTo>
                  <a:lnTo>
                    <a:pt x="206321" y="1977986"/>
                  </a:lnTo>
                  <a:lnTo>
                    <a:pt x="231426" y="2015147"/>
                  </a:lnTo>
                  <a:lnTo>
                    <a:pt x="257782" y="2051367"/>
                  </a:lnTo>
                  <a:lnTo>
                    <a:pt x="285358" y="2086615"/>
                  </a:lnTo>
                  <a:lnTo>
                    <a:pt x="314122" y="2120860"/>
                  </a:lnTo>
                  <a:lnTo>
                    <a:pt x="344045" y="2154070"/>
                  </a:lnTo>
                  <a:lnTo>
                    <a:pt x="375094" y="2186216"/>
                  </a:lnTo>
                  <a:lnTo>
                    <a:pt x="407240" y="2217265"/>
                  </a:lnTo>
                  <a:lnTo>
                    <a:pt x="440451" y="2247188"/>
                  </a:lnTo>
                  <a:lnTo>
                    <a:pt x="474695" y="2275953"/>
                  </a:lnTo>
                  <a:lnTo>
                    <a:pt x="509943" y="2303528"/>
                  </a:lnTo>
                  <a:lnTo>
                    <a:pt x="546163" y="2329884"/>
                  </a:lnTo>
                  <a:lnTo>
                    <a:pt x="583324" y="2354990"/>
                  </a:lnTo>
                  <a:lnTo>
                    <a:pt x="621396" y="2378813"/>
                  </a:lnTo>
                  <a:lnTo>
                    <a:pt x="660347" y="2401324"/>
                  </a:lnTo>
                  <a:lnTo>
                    <a:pt x="700146" y="2422491"/>
                  </a:lnTo>
                  <a:lnTo>
                    <a:pt x="740763" y="2442284"/>
                  </a:lnTo>
                  <a:lnTo>
                    <a:pt x="782166" y="2460671"/>
                  </a:lnTo>
                  <a:lnTo>
                    <a:pt x="824324" y="2477622"/>
                  </a:lnTo>
                  <a:lnTo>
                    <a:pt x="867208" y="2493105"/>
                  </a:lnTo>
                  <a:lnTo>
                    <a:pt x="910784" y="2507090"/>
                  </a:lnTo>
                  <a:lnTo>
                    <a:pt x="955024" y="2519545"/>
                  </a:lnTo>
                  <a:lnTo>
                    <a:pt x="999895" y="2530440"/>
                  </a:lnTo>
                  <a:lnTo>
                    <a:pt x="1045367" y="2539744"/>
                  </a:lnTo>
                  <a:lnTo>
                    <a:pt x="1091409" y="2547426"/>
                  </a:lnTo>
                  <a:lnTo>
                    <a:pt x="1137989" y="2553454"/>
                  </a:lnTo>
                  <a:lnTo>
                    <a:pt x="1185078" y="2557799"/>
                  </a:lnTo>
                  <a:lnTo>
                    <a:pt x="1232643" y="2560428"/>
                  </a:lnTo>
                  <a:lnTo>
                    <a:pt x="1280655" y="2561311"/>
                  </a:lnTo>
                  <a:lnTo>
                    <a:pt x="1328666" y="2560428"/>
                  </a:lnTo>
                  <a:lnTo>
                    <a:pt x="1376232" y="2557799"/>
                  </a:lnTo>
                  <a:lnTo>
                    <a:pt x="1423320" y="2553454"/>
                  </a:lnTo>
                  <a:lnTo>
                    <a:pt x="1469901" y="2547426"/>
                  </a:lnTo>
                  <a:lnTo>
                    <a:pt x="1515943" y="2539744"/>
                  </a:lnTo>
                  <a:lnTo>
                    <a:pt x="1561415" y="2530440"/>
                  </a:lnTo>
                  <a:lnTo>
                    <a:pt x="1606286" y="2519545"/>
                  </a:lnTo>
                  <a:lnTo>
                    <a:pt x="1650525" y="2507090"/>
                  </a:lnTo>
                  <a:lnTo>
                    <a:pt x="1694102" y="2493105"/>
                  </a:lnTo>
                  <a:lnTo>
                    <a:pt x="1736985" y="2477622"/>
                  </a:lnTo>
                  <a:lnTo>
                    <a:pt x="1779144" y="2460671"/>
                  </a:lnTo>
                  <a:lnTo>
                    <a:pt x="1820547" y="2442284"/>
                  </a:lnTo>
                  <a:lnTo>
                    <a:pt x="1861164" y="2422491"/>
                  </a:lnTo>
                  <a:lnTo>
                    <a:pt x="1900963" y="2401324"/>
                  </a:lnTo>
                  <a:lnTo>
                    <a:pt x="1939914" y="2378813"/>
                  </a:lnTo>
                  <a:lnTo>
                    <a:pt x="1977986" y="2354990"/>
                  </a:lnTo>
                  <a:lnTo>
                    <a:pt x="2015147" y="2329884"/>
                  </a:lnTo>
                  <a:lnTo>
                    <a:pt x="2051367" y="2303528"/>
                  </a:lnTo>
                  <a:lnTo>
                    <a:pt x="2086615" y="2275953"/>
                  </a:lnTo>
                  <a:lnTo>
                    <a:pt x="2120860" y="2247188"/>
                  </a:lnTo>
                  <a:lnTo>
                    <a:pt x="2154070" y="2217265"/>
                  </a:lnTo>
                  <a:lnTo>
                    <a:pt x="2186216" y="2186216"/>
                  </a:lnTo>
                  <a:lnTo>
                    <a:pt x="2217265" y="2154070"/>
                  </a:lnTo>
                  <a:lnTo>
                    <a:pt x="2247188" y="2120860"/>
                  </a:lnTo>
                  <a:lnTo>
                    <a:pt x="2275953" y="2086615"/>
                  </a:lnTo>
                  <a:lnTo>
                    <a:pt x="2303528" y="2051367"/>
                  </a:lnTo>
                  <a:lnTo>
                    <a:pt x="2329884" y="2015147"/>
                  </a:lnTo>
                  <a:lnTo>
                    <a:pt x="2354990" y="1977986"/>
                  </a:lnTo>
                  <a:lnTo>
                    <a:pt x="2378813" y="1939914"/>
                  </a:lnTo>
                  <a:lnTo>
                    <a:pt x="2401324" y="1900963"/>
                  </a:lnTo>
                  <a:lnTo>
                    <a:pt x="2422491" y="1861164"/>
                  </a:lnTo>
                  <a:lnTo>
                    <a:pt x="2442284" y="1820547"/>
                  </a:lnTo>
                  <a:lnTo>
                    <a:pt x="2460671" y="1779144"/>
                  </a:lnTo>
                  <a:lnTo>
                    <a:pt x="2477622" y="1736985"/>
                  </a:lnTo>
                  <a:lnTo>
                    <a:pt x="2493105" y="1694102"/>
                  </a:lnTo>
                  <a:lnTo>
                    <a:pt x="2507090" y="1650525"/>
                  </a:lnTo>
                  <a:lnTo>
                    <a:pt x="2519545" y="1606286"/>
                  </a:lnTo>
                  <a:lnTo>
                    <a:pt x="2530440" y="1561415"/>
                  </a:lnTo>
                  <a:lnTo>
                    <a:pt x="2539744" y="1515943"/>
                  </a:lnTo>
                  <a:lnTo>
                    <a:pt x="2547426" y="1469901"/>
                  </a:lnTo>
                  <a:lnTo>
                    <a:pt x="2553454" y="1423320"/>
                  </a:lnTo>
                  <a:lnTo>
                    <a:pt x="2557799" y="1376232"/>
                  </a:lnTo>
                  <a:lnTo>
                    <a:pt x="2560428" y="1328666"/>
                  </a:lnTo>
                  <a:lnTo>
                    <a:pt x="2561311" y="1280655"/>
                  </a:lnTo>
                  <a:lnTo>
                    <a:pt x="2560428" y="1232643"/>
                  </a:lnTo>
                  <a:lnTo>
                    <a:pt x="2557799" y="1185078"/>
                  </a:lnTo>
                  <a:lnTo>
                    <a:pt x="2553454" y="1137989"/>
                  </a:lnTo>
                  <a:lnTo>
                    <a:pt x="2547426" y="1091409"/>
                  </a:lnTo>
                  <a:lnTo>
                    <a:pt x="2539744" y="1045367"/>
                  </a:lnTo>
                  <a:lnTo>
                    <a:pt x="2530440" y="999895"/>
                  </a:lnTo>
                  <a:lnTo>
                    <a:pt x="2519545" y="955024"/>
                  </a:lnTo>
                  <a:lnTo>
                    <a:pt x="2507090" y="910784"/>
                  </a:lnTo>
                  <a:lnTo>
                    <a:pt x="2493105" y="867208"/>
                  </a:lnTo>
                  <a:lnTo>
                    <a:pt x="2477622" y="824324"/>
                  </a:lnTo>
                  <a:lnTo>
                    <a:pt x="2460671" y="782166"/>
                  </a:lnTo>
                  <a:lnTo>
                    <a:pt x="2442284" y="740763"/>
                  </a:lnTo>
                  <a:lnTo>
                    <a:pt x="2422491" y="700146"/>
                  </a:lnTo>
                  <a:lnTo>
                    <a:pt x="2401324" y="660347"/>
                  </a:lnTo>
                  <a:lnTo>
                    <a:pt x="2378813" y="621396"/>
                  </a:lnTo>
                  <a:lnTo>
                    <a:pt x="2354990" y="583324"/>
                  </a:lnTo>
                  <a:lnTo>
                    <a:pt x="2329884" y="546163"/>
                  </a:lnTo>
                  <a:lnTo>
                    <a:pt x="2303528" y="509943"/>
                  </a:lnTo>
                  <a:lnTo>
                    <a:pt x="2275953" y="474695"/>
                  </a:lnTo>
                  <a:lnTo>
                    <a:pt x="2247188" y="440451"/>
                  </a:lnTo>
                  <a:lnTo>
                    <a:pt x="2217265" y="407240"/>
                  </a:lnTo>
                  <a:lnTo>
                    <a:pt x="2186216" y="375094"/>
                  </a:lnTo>
                  <a:lnTo>
                    <a:pt x="2154070" y="344045"/>
                  </a:lnTo>
                  <a:lnTo>
                    <a:pt x="2120860" y="314122"/>
                  </a:lnTo>
                  <a:lnTo>
                    <a:pt x="2086615" y="285358"/>
                  </a:lnTo>
                  <a:lnTo>
                    <a:pt x="2051367" y="257782"/>
                  </a:lnTo>
                  <a:lnTo>
                    <a:pt x="2015147" y="231426"/>
                  </a:lnTo>
                  <a:lnTo>
                    <a:pt x="1977986" y="206321"/>
                  </a:lnTo>
                  <a:lnTo>
                    <a:pt x="1939914" y="182497"/>
                  </a:lnTo>
                  <a:lnTo>
                    <a:pt x="1900963" y="159987"/>
                  </a:lnTo>
                  <a:lnTo>
                    <a:pt x="1861164" y="138819"/>
                  </a:lnTo>
                  <a:lnTo>
                    <a:pt x="1820547" y="119027"/>
                  </a:lnTo>
                  <a:lnTo>
                    <a:pt x="1779144" y="100640"/>
                  </a:lnTo>
                  <a:lnTo>
                    <a:pt x="1736985" y="83689"/>
                  </a:lnTo>
                  <a:lnTo>
                    <a:pt x="1694102" y="68206"/>
                  </a:lnTo>
                  <a:lnTo>
                    <a:pt x="1650525" y="54221"/>
                  </a:lnTo>
                  <a:lnTo>
                    <a:pt x="1606286" y="41766"/>
                  </a:lnTo>
                  <a:lnTo>
                    <a:pt x="1561415" y="30871"/>
                  </a:lnTo>
                  <a:lnTo>
                    <a:pt x="1515943" y="21567"/>
                  </a:lnTo>
                  <a:lnTo>
                    <a:pt x="1469901" y="13885"/>
                  </a:lnTo>
                  <a:lnTo>
                    <a:pt x="1423320" y="7857"/>
                  </a:lnTo>
                  <a:lnTo>
                    <a:pt x="1376232" y="3512"/>
                  </a:lnTo>
                  <a:lnTo>
                    <a:pt x="1328666" y="883"/>
                  </a:lnTo>
                  <a:lnTo>
                    <a:pt x="1280655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0" y="1280656"/>
                  </a:moveTo>
                  <a:lnTo>
                    <a:pt x="883" y="1232644"/>
                  </a:lnTo>
                  <a:lnTo>
                    <a:pt x="3512" y="1185079"/>
                  </a:lnTo>
                  <a:lnTo>
                    <a:pt x="7857" y="1137990"/>
                  </a:lnTo>
                  <a:lnTo>
                    <a:pt x="13885" y="1091410"/>
                  </a:lnTo>
                  <a:lnTo>
                    <a:pt x="21567" y="1045368"/>
                  </a:lnTo>
                  <a:lnTo>
                    <a:pt x="30871" y="999896"/>
                  </a:lnTo>
                  <a:lnTo>
                    <a:pt x="41766" y="955025"/>
                  </a:lnTo>
                  <a:lnTo>
                    <a:pt x="54221" y="910785"/>
                  </a:lnTo>
                  <a:lnTo>
                    <a:pt x="68206" y="867208"/>
                  </a:lnTo>
                  <a:lnTo>
                    <a:pt x="83689" y="824325"/>
                  </a:lnTo>
                  <a:lnTo>
                    <a:pt x="100640" y="782166"/>
                  </a:lnTo>
                  <a:lnTo>
                    <a:pt x="119027" y="740763"/>
                  </a:lnTo>
                  <a:lnTo>
                    <a:pt x="138820" y="700147"/>
                  </a:lnTo>
                  <a:lnTo>
                    <a:pt x="159987" y="660347"/>
                  </a:lnTo>
                  <a:lnTo>
                    <a:pt x="182498" y="621396"/>
                  </a:lnTo>
                  <a:lnTo>
                    <a:pt x="206321" y="583325"/>
                  </a:lnTo>
                  <a:lnTo>
                    <a:pt x="231426" y="546164"/>
                  </a:lnTo>
                  <a:lnTo>
                    <a:pt x="257782" y="509944"/>
                  </a:lnTo>
                  <a:lnTo>
                    <a:pt x="285358" y="474696"/>
                  </a:lnTo>
                  <a:lnTo>
                    <a:pt x="314123" y="440451"/>
                  </a:lnTo>
                  <a:lnTo>
                    <a:pt x="344045" y="407241"/>
                  </a:lnTo>
                  <a:lnTo>
                    <a:pt x="375095" y="375095"/>
                  </a:lnTo>
                  <a:lnTo>
                    <a:pt x="407241" y="344045"/>
                  </a:lnTo>
                  <a:lnTo>
                    <a:pt x="440451" y="314123"/>
                  </a:lnTo>
                  <a:lnTo>
                    <a:pt x="474696" y="285358"/>
                  </a:lnTo>
                  <a:lnTo>
                    <a:pt x="509944" y="257782"/>
                  </a:lnTo>
                  <a:lnTo>
                    <a:pt x="546164" y="231426"/>
                  </a:lnTo>
                  <a:lnTo>
                    <a:pt x="583325" y="206321"/>
                  </a:lnTo>
                  <a:lnTo>
                    <a:pt x="621396" y="182498"/>
                  </a:lnTo>
                  <a:lnTo>
                    <a:pt x="660347" y="159987"/>
                  </a:lnTo>
                  <a:lnTo>
                    <a:pt x="700147" y="138820"/>
                  </a:lnTo>
                  <a:lnTo>
                    <a:pt x="740763" y="119027"/>
                  </a:lnTo>
                  <a:lnTo>
                    <a:pt x="782166" y="100640"/>
                  </a:lnTo>
                  <a:lnTo>
                    <a:pt x="824325" y="83689"/>
                  </a:lnTo>
                  <a:lnTo>
                    <a:pt x="867208" y="68206"/>
                  </a:lnTo>
                  <a:lnTo>
                    <a:pt x="910785" y="54221"/>
                  </a:lnTo>
                  <a:lnTo>
                    <a:pt x="955025" y="41766"/>
                  </a:lnTo>
                  <a:lnTo>
                    <a:pt x="999896" y="30871"/>
                  </a:lnTo>
                  <a:lnTo>
                    <a:pt x="1045368" y="21567"/>
                  </a:lnTo>
                  <a:lnTo>
                    <a:pt x="1091410" y="13885"/>
                  </a:lnTo>
                  <a:lnTo>
                    <a:pt x="1137990" y="7857"/>
                  </a:lnTo>
                  <a:lnTo>
                    <a:pt x="1185079" y="3512"/>
                  </a:lnTo>
                  <a:lnTo>
                    <a:pt x="1232644" y="883"/>
                  </a:lnTo>
                  <a:lnTo>
                    <a:pt x="1280656" y="0"/>
                  </a:lnTo>
                  <a:lnTo>
                    <a:pt x="1328667" y="883"/>
                  </a:lnTo>
                  <a:lnTo>
                    <a:pt x="1376232" y="3512"/>
                  </a:lnTo>
                  <a:lnTo>
                    <a:pt x="1423321" y="7857"/>
                  </a:lnTo>
                  <a:lnTo>
                    <a:pt x="1469902" y="13885"/>
                  </a:lnTo>
                  <a:lnTo>
                    <a:pt x="1515943" y="21567"/>
                  </a:lnTo>
                  <a:lnTo>
                    <a:pt x="1561415" y="30871"/>
                  </a:lnTo>
                  <a:lnTo>
                    <a:pt x="1606286" y="41766"/>
                  </a:lnTo>
                  <a:lnTo>
                    <a:pt x="1650526" y="54221"/>
                  </a:lnTo>
                  <a:lnTo>
                    <a:pt x="1694103" y="68206"/>
                  </a:lnTo>
                  <a:lnTo>
                    <a:pt x="1736986" y="83689"/>
                  </a:lnTo>
                  <a:lnTo>
                    <a:pt x="1779145" y="100640"/>
                  </a:lnTo>
                  <a:lnTo>
                    <a:pt x="1820548" y="119027"/>
                  </a:lnTo>
                  <a:lnTo>
                    <a:pt x="1861165" y="138820"/>
                  </a:lnTo>
                  <a:lnTo>
                    <a:pt x="1900964" y="159987"/>
                  </a:lnTo>
                  <a:lnTo>
                    <a:pt x="1939915" y="182498"/>
                  </a:lnTo>
                  <a:lnTo>
                    <a:pt x="1977986" y="206321"/>
                  </a:lnTo>
                  <a:lnTo>
                    <a:pt x="2015147" y="231426"/>
                  </a:lnTo>
                  <a:lnTo>
                    <a:pt x="2051368" y="257782"/>
                  </a:lnTo>
                  <a:lnTo>
                    <a:pt x="2086615" y="285358"/>
                  </a:lnTo>
                  <a:lnTo>
                    <a:pt x="2120860" y="314123"/>
                  </a:lnTo>
                  <a:lnTo>
                    <a:pt x="2154071" y="344045"/>
                  </a:lnTo>
                  <a:lnTo>
                    <a:pt x="2186216" y="375095"/>
                  </a:lnTo>
                  <a:lnTo>
                    <a:pt x="2217266" y="407241"/>
                  </a:lnTo>
                  <a:lnTo>
                    <a:pt x="2247188" y="440451"/>
                  </a:lnTo>
                  <a:lnTo>
                    <a:pt x="2275953" y="474696"/>
                  </a:lnTo>
                  <a:lnTo>
                    <a:pt x="2303529" y="509944"/>
                  </a:lnTo>
                  <a:lnTo>
                    <a:pt x="2329885" y="546164"/>
                  </a:lnTo>
                  <a:lnTo>
                    <a:pt x="2354990" y="583325"/>
                  </a:lnTo>
                  <a:lnTo>
                    <a:pt x="2378814" y="621396"/>
                  </a:lnTo>
                  <a:lnTo>
                    <a:pt x="2401324" y="660347"/>
                  </a:lnTo>
                  <a:lnTo>
                    <a:pt x="2422492" y="700147"/>
                  </a:lnTo>
                  <a:lnTo>
                    <a:pt x="2442284" y="740763"/>
                  </a:lnTo>
                  <a:lnTo>
                    <a:pt x="2460671" y="782166"/>
                  </a:lnTo>
                  <a:lnTo>
                    <a:pt x="2477622" y="824325"/>
                  </a:lnTo>
                  <a:lnTo>
                    <a:pt x="2493105" y="867208"/>
                  </a:lnTo>
                  <a:lnTo>
                    <a:pt x="2507090" y="910785"/>
                  </a:lnTo>
                  <a:lnTo>
                    <a:pt x="2519545" y="955025"/>
                  </a:lnTo>
                  <a:lnTo>
                    <a:pt x="2530440" y="999896"/>
                  </a:lnTo>
                  <a:lnTo>
                    <a:pt x="2539744" y="1045368"/>
                  </a:lnTo>
                  <a:lnTo>
                    <a:pt x="2547426" y="1091410"/>
                  </a:lnTo>
                  <a:lnTo>
                    <a:pt x="2553454" y="1137990"/>
                  </a:lnTo>
                  <a:lnTo>
                    <a:pt x="2557799" y="1185079"/>
                  </a:lnTo>
                  <a:lnTo>
                    <a:pt x="2560428" y="1232644"/>
                  </a:lnTo>
                  <a:lnTo>
                    <a:pt x="2561312" y="1280656"/>
                  </a:lnTo>
                  <a:lnTo>
                    <a:pt x="2560428" y="1328667"/>
                  </a:lnTo>
                  <a:lnTo>
                    <a:pt x="2557799" y="1376232"/>
                  </a:lnTo>
                  <a:lnTo>
                    <a:pt x="2553454" y="1423321"/>
                  </a:lnTo>
                  <a:lnTo>
                    <a:pt x="2547426" y="1469902"/>
                  </a:lnTo>
                  <a:lnTo>
                    <a:pt x="2539744" y="1515943"/>
                  </a:lnTo>
                  <a:lnTo>
                    <a:pt x="2530440" y="1561415"/>
                  </a:lnTo>
                  <a:lnTo>
                    <a:pt x="2519545" y="1606286"/>
                  </a:lnTo>
                  <a:lnTo>
                    <a:pt x="2507090" y="1650526"/>
                  </a:lnTo>
                  <a:lnTo>
                    <a:pt x="2493105" y="1694103"/>
                  </a:lnTo>
                  <a:lnTo>
                    <a:pt x="2477622" y="1736986"/>
                  </a:lnTo>
                  <a:lnTo>
                    <a:pt x="2460671" y="1779145"/>
                  </a:lnTo>
                  <a:lnTo>
                    <a:pt x="2442284" y="1820548"/>
                  </a:lnTo>
                  <a:lnTo>
                    <a:pt x="2422492" y="1861165"/>
                  </a:lnTo>
                  <a:lnTo>
                    <a:pt x="2401324" y="1900964"/>
                  </a:lnTo>
                  <a:lnTo>
                    <a:pt x="2378814" y="1939915"/>
                  </a:lnTo>
                  <a:lnTo>
                    <a:pt x="2354990" y="1977986"/>
                  </a:lnTo>
                  <a:lnTo>
                    <a:pt x="2329885" y="2015147"/>
                  </a:lnTo>
                  <a:lnTo>
                    <a:pt x="2303529" y="2051368"/>
                  </a:lnTo>
                  <a:lnTo>
                    <a:pt x="2275953" y="2086615"/>
                  </a:lnTo>
                  <a:lnTo>
                    <a:pt x="2247188" y="2120860"/>
                  </a:lnTo>
                  <a:lnTo>
                    <a:pt x="2217266" y="2154071"/>
                  </a:lnTo>
                  <a:lnTo>
                    <a:pt x="2186216" y="2186216"/>
                  </a:lnTo>
                  <a:lnTo>
                    <a:pt x="2154071" y="2217266"/>
                  </a:lnTo>
                  <a:lnTo>
                    <a:pt x="2120860" y="2247188"/>
                  </a:lnTo>
                  <a:lnTo>
                    <a:pt x="2086615" y="2275953"/>
                  </a:lnTo>
                  <a:lnTo>
                    <a:pt x="2051368" y="2303529"/>
                  </a:lnTo>
                  <a:lnTo>
                    <a:pt x="2015147" y="2329885"/>
                  </a:lnTo>
                  <a:lnTo>
                    <a:pt x="1977986" y="2354990"/>
                  </a:lnTo>
                  <a:lnTo>
                    <a:pt x="1939915" y="2378814"/>
                  </a:lnTo>
                  <a:lnTo>
                    <a:pt x="1900964" y="2401324"/>
                  </a:lnTo>
                  <a:lnTo>
                    <a:pt x="1861165" y="2422492"/>
                  </a:lnTo>
                  <a:lnTo>
                    <a:pt x="1820548" y="2442284"/>
                  </a:lnTo>
                  <a:lnTo>
                    <a:pt x="1779145" y="2460671"/>
                  </a:lnTo>
                  <a:lnTo>
                    <a:pt x="1736986" y="2477622"/>
                  </a:lnTo>
                  <a:lnTo>
                    <a:pt x="1694103" y="2493105"/>
                  </a:lnTo>
                  <a:lnTo>
                    <a:pt x="1650526" y="2507090"/>
                  </a:lnTo>
                  <a:lnTo>
                    <a:pt x="1606286" y="2519545"/>
                  </a:lnTo>
                  <a:lnTo>
                    <a:pt x="1561415" y="2530440"/>
                  </a:lnTo>
                  <a:lnTo>
                    <a:pt x="1515943" y="2539744"/>
                  </a:lnTo>
                  <a:lnTo>
                    <a:pt x="1469902" y="2547426"/>
                  </a:lnTo>
                  <a:lnTo>
                    <a:pt x="1423321" y="2553454"/>
                  </a:lnTo>
                  <a:lnTo>
                    <a:pt x="1376232" y="2557799"/>
                  </a:lnTo>
                  <a:lnTo>
                    <a:pt x="1328667" y="2560428"/>
                  </a:lnTo>
                  <a:lnTo>
                    <a:pt x="1280656" y="2561312"/>
                  </a:lnTo>
                  <a:lnTo>
                    <a:pt x="1232644" y="2560428"/>
                  </a:lnTo>
                  <a:lnTo>
                    <a:pt x="1185079" y="2557799"/>
                  </a:lnTo>
                  <a:lnTo>
                    <a:pt x="1137990" y="2553454"/>
                  </a:lnTo>
                  <a:lnTo>
                    <a:pt x="1091410" y="2547426"/>
                  </a:lnTo>
                  <a:lnTo>
                    <a:pt x="1045368" y="2539744"/>
                  </a:lnTo>
                  <a:lnTo>
                    <a:pt x="999896" y="2530440"/>
                  </a:lnTo>
                  <a:lnTo>
                    <a:pt x="955025" y="2519545"/>
                  </a:lnTo>
                  <a:lnTo>
                    <a:pt x="910785" y="2507090"/>
                  </a:lnTo>
                  <a:lnTo>
                    <a:pt x="867208" y="2493105"/>
                  </a:lnTo>
                  <a:lnTo>
                    <a:pt x="824325" y="2477622"/>
                  </a:lnTo>
                  <a:lnTo>
                    <a:pt x="782166" y="2460671"/>
                  </a:lnTo>
                  <a:lnTo>
                    <a:pt x="740763" y="2442284"/>
                  </a:lnTo>
                  <a:lnTo>
                    <a:pt x="700147" y="2422492"/>
                  </a:lnTo>
                  <a:lnTo>
                    <a:pt x="660347" y="2401324"/>
                  </a:lnTo>
                  <a:lnTo>
                    <a:pt x="621396" y="2378814"/>
                  </a:lnTo>
                  <a:lnTo>
                    <a:pt x="583325" y="2354990"/>
                  </a:lnTo>
                  <a:lnTo>
                    <a:pt x="546164" y="2329885"/>
                  </a:lnTo>
                  <a:lnTo>
                    <a:pt x="509944" y="2303529"/>
                  </a:lnTo>
                  <a:lnTo>
                    <a:pt x="474696" y="2275953"/>
                  </a:lnTo>
                  <a:lnTo>
                    <a:pt x="440451" y="2247188"/>
                  </a:lnTo>
                  <a:lnTo>
                    <a:pt x="407241" y="2217266"/>
                  </a:lnTo>
                  <a:lnTo>
                    <a:pt x="375095" y="2186216"/>
                  </a:lnTo>
                  <a:lnTo>
                    <a:pt x="344045" y="2154071"/>
                  </a:lnTo>
                  <a:lnTo>
                    <a:pt x="314123" y="2120860"/>
                  </a:lnTo>
                  <a:lnTo>
                    <a:pt x="285358" y="2086615"/>
                  </a:lnTo>
                  <a:lnTo>
                    <a:pt x="257782" y="2051368"/>
                  </a:lnTo>
                  <a:lnTo>
                    <a:pt x="231426" y="2015147"/>
                  </a:lnTo>
                  <a:lnTo>
                    <a:pt x="206321" y="1977986"/>
                  </a:lnTo>
                  <a:lnTo>
                    <a:pt x="182498" y="1939915"/>
                  </a:lnTo>
                  <a:lnTo>
                    <a:pt x="159987" y="1900964"/>
                  </a:lnTo>
                  <a:lnTo>
                    <a:pt x="138820" y="1861165"/>
                  </a:lnTo>
                  <a:lnTo>
                    <a:pt x="119027" y="1820548"/>
                  </a:lnTo>
                  <a:lnTo>
                    <a:pt x="100640" y="1779145"/>
                  </a:lnTo>
                  <a:lnTo>
                    <a:pt x="83689" y="1736986"/>
                  </a:lnTo>
                  <a:lnTo>
                    <a:pt x="68206" y="1694103"/>
                  </a:lnTo>
                  <a:lnTo>
                    <a:pt x="54221" y="1650526"/>
                  </a:lnTo>
                  <a:lnTo>
                    <a:pt x="41766" y="1606286"/>
                  </a:lnTo>
                  <a:lnTo>
                    <a:pt x="30871" y="1561415"/>
                  </a:lnTo>
                  <a:lnTo>
                    <a:pt x="21567" y="1515943"/>
                  </a:lnTo>
                  <a:lnTo>
                    <a:pt x="13885" y="1469902"/>
                  </a:lnTo>
                  <a:lnTo>
                    <a:pt x="7857" y="1423321"/>
                  </a:lnTo>
                  <a:lnTo>
                    <a:pt x="3512" y="1376232"/>
                  </a:lnTo>
                  <a:lnTo>
                    <a:pt x="883" y="1328667"/>
                  </a:lnTo>
                  <a:lnTo>
                    <a:pt x="0" y="1280656"/>
                  </a:lnTo>
                  <a:close/>
                </a:path>
              </a:pathLst>
            </a:custGeom>
            <a:ln w="1270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1975" y="3736848"/>
              <a:ext cx="1725168" cy="1191768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738" y="517652"/>
            <a:ext cx="895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Popular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Collaborators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1268" y="1874583"/>
            <a:ext cx="2752090" cy="3858260"/>
            <a:chOff x="4661268" y="1874583"/>
            <a:chExt cx="2752090" cy="38582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24049" y="1874583"/>
              <a:ext cx="2089148" cy="12329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1280655" y="0"/>
                  </a:moveTo>
                  <a:lnTo>
                    <a:pt x="1232643" y="883"/>
                  </a:lnTo>
                  <a:lnTo>
                    <a:pt x="1185078" y="3512"/>
                  </a:lnTo>
                  <a:lnTo>
                    <a:pt x="1137989" y="7857"/>
                  </a:lnTo>
                  <a:lnTo>
                    <a:pt x="1091409" y="13885"/>
                  </a:lnTo>
                  <a:lnTo>
                    <a:pt x="1045367" y="21567"/>
                  </a:lnTo>
                  <a:lnTo>
                    <a:pt x="999895" y="30871"/>
                  </a:lnTo>
                  <a:lnTo>
                    <a:pt x="955024" y="41766"/>
                  </a:lnTo>
                  <a:lnTo>
                    <a:pt x="910784" y="54221"/>
                  </a:lnTo>
                  <a:lnTo>
                    <a:pt x="867208" y="68206"/>
                  </a:lnTo>
                  <a:lnTo>
                    <a:pt x="824324" y="83689"/>
                  </a:lnTo>
                  <a:lnTo>
                    <a:pt x="782166" y="100640"/>
                  </a:lnTo>
                  <a:lnTo>
                    <a:pt x="740763" y="119027"/>
                  </a:lnTo>
                  <a:lnTo>
                    <a:pt x="700146" y="138819"/>
                  </a:lnTo>
                  <a:lnTo>
                    <a:pt x="660347" y="159987"/>
                  </a:lnTo>
                  <a:lnTo>
                    <a:pt x="621396" y="182497"/>
                  </a:lnTo>
                  <a:lnTo>
                    <a:pt x="583324" y="206321"/>
                  </a:lnTo>
                  <a:lnTo>
                    <a:pt x="546163" y="231426"/>
                  </a:lnTo>
                  <a:lnTo>
                    <a:pt x="509943" y="257782"/>
                  </a:lnTo>
                  <a:lnTo>
                    <a:pt x="474695" y="285358"/>
                  </a:lnTo>
                  <a:lnTo>
                    <a:pt x="440451" y="314122"/>
                  </a:lnTo>
                  <a:lnTo>
                    <a:pt x="407240" y="344045"/>
                  </a:lnTo>
                  <a:lnTo>
                    <a:pt x="375094" y="375094"/>
                  </a:lnTo>
                  <a:lnTo>
                    <a:pt x="344045" y="407240"/>
                  </a:lnTo>
                  <a:lnTo>
                    <a:pt x="314122" y="440451"/>
                  </a:lnTo>
                  <a:lnTo>
                    <a:pt x="285358" y="474695"/>
                  </a:lnTo>
                  <a:lnTo>
                    <a:pt x="257782" y="509943"/>
                  </a:lnTo>
                  <a:lnTo>
                    <a:pt x="231426" y="546163"/>
                  </a:lnTo>
                  <a:lnTo>
                    <a:pt x="206321" y="583324"/>
                  </a:lnTo>
                  <a:lnTo>
                    <a:pt x="182497" y="621396"/>
                  </a:lnTo>
                  <a:lnTo>
                    <a:pt x="159987" y="660347"/>
                  </a:lnTo>
                  <a:lnTo>
                    <a:pt x="138819" y="700146"/>
                  </a:lnTo>
                  <a:lnTo>
                    <a:pt x="119027" y="740763"/>
                  </a:lnTo>
                  <a:lnTo>
                    <a:pt x="100640" y="782166"/>
                  </a:lnTo>
                  <a:lnTo>
                    <a:pt x="83689" y="824324"/>
                  </a:lnTo>
                  <a:lnTo>
                    <a:pt x="68206" y="867208"/>
                  </a:lnTo>
                  <a:lnTo>
                    <a:pt x="54221" y="910784"/>
                  </a:lnTo>
                  <a:lnTo>
                    <a:pt x="41766" y="955024"/>
                  </a:lnTo>
                  <a:lnTo>
                    <a:pt x="30871" y="999895"/>
                  </a:lnTo>
                  <a:lnTo>
                    <a:pt x="21567" y="1045367"/>
                  </a:lnTo>
                  <a:lnTo>
                    <a:pt x="13885" y="1091409"/>
                  </a:lnTo>
                  <a:lnTo>
                    <a:pt x="7857" y="1137989"/>
                  </a:lnTo>
                  <a:lnTo>
                    <a:pt x="3512" y="1185078"/>
                  </a:lnTo>
                  <a:lnTo>
                    <a:pt x="883" y="1232643"/>
                  </a:lnTo>
                  <a:lnTo>
                    <a:pt x="0" y="1280655"/>
                  </a:lnTo>
                  <a:lnTo>
                    <a:pt x="883" y="1328666"/>
                  </a:lnTo>
                  <a:lnTo>
                    <a:pt x="3512" y="1376232"/>
                  </a:lnTo>
                  <a:lnTo>
                    <a:pt x="7857" y="1423320"/>
                  </a:lnTo>
                  <a:lnTo>
                    <a:pt x="13885" y="1469901"/>
                  </a:lnTo>
                  <a:lnTo>
                    <a:pt x="21567" y="1515943"/>
                  </a:lnTo>
                  <a:lnTo>
                    <a:pt x="30871" y="1561415"/>
                  </a:lnTo>
                  <a:lnTo>
                    <a:pt x="41766" y="1606286"/>
                  </a:lnTo>
                  <a:lnTo>
                    <a:pt x="54221" y="1650525"/>
                  </a:lnTo>
                  <a:lnTo>
                    <a:pt x="68206" y="1694102"/>
                  </a:lnTo>
                  <a:lnTo>
                    <a:pt x="83689" y="1736985"/>
                  </a:lnTo>
                  <a:lnTo>
                    <a:pt x="100640" y="1779144"/>
                  </a:lnTo>
                  <a:lnTo>
                    <a:pt x="119027" y="1820547"/>
                  </a:lnTo>
                  <a:lnTo>
                    <a:pt x="138819" y="1861164"/>
                  </a:lnTo>
                  <a:lnTo>
                    <a:pt x="159987" y="1900963"/>
                  </a:lnTo>
                  <a:lnTo>
                    <a:pt x="182497" y="1939914"/>
                  </a:lnTo>
                  <a:lnTo>
                    <a:pt x="206321" y="1977986"/>
                  </a:lnTo>
                  <a:lnTo>
                    <a:pt x="231426" y="2015147"/>
                  </a:lnTo>
                  <a:lnTo>
                    <a:pt x="257782" y="2051367"/>
                  </a:lnTo>
                  <a:lnTo>
                    <a:pt x="285358" y="2086615"/>
                  </a:lnTo>
                  <a:lnTo>
                    <a:pt x="314122" y="2120860"/>
                  </a:lnTo>
                  <a:lnTo>
                    <a:pt x="344045" y="2154070"/>
                  </a:lnTo>
                  <a:lnTo>
                    <a:pt x="375094" y="2186216"/>
                  </a:lnTo>
                  <a:lnTo>
                    <a:pt x="407240" y="2217265"/>
                  </a:lnTo>
                  <a:lnTo>
                    <a:pt x="440451" y="2247188"/>
                  </a:lnTo>
                  <a:lnTo>
                    <a:pt x="474695" y="2275953"/>
                  </a:lnTo>
                  <a:lnTo>
                    <a:pt x="509943" y="2303528"/>
                  </a:lnTo>
                  <a:lnTo>
                    <a:pt x="546163" y="2329884"/>
                  </a:lnTo>
                  <a:lnTo>
                    <a:pt x="583324" y="2354990"/>
                  </a:lnTo>
                  <a:lnTo>
                    <a:pt x="621396" y="2378813"/>
                  </a:lnTo>
                  <a:lnTo>
                    <a:pt x="660347" y="2401324"/>
                  </a:lnTo>
                  <a:lnTo>
                    <a:pt x="700146" y="2422491"/>
                  </a:lnTo>
                  <a:lnTo>
                    <a:pt x="740763" y="2442284"/>
                  </a:lnTo>
                  <a:lnTo>
                    <a:pt x="782166" y="2460671"/>
                  </a:lnTo>
                  <a:lnTo>
                    <a:pt x="824324" y="2477622"/>
                  </a:lnTo>
                  <a:lnTo>
                    <a:pt x="867208" y="2493105"/>
                  </a:lnTo>
                  <a:lnTo>
                    <a:pt x="910784" y="2507090"/>
                  </a:lnTo>
                  <a:lnTo>
                    <a:pt x="955024" y="2519545"/>
                  </a:lnTo>
                  <a:lnTo>
                    <a:pt x="999895" y="2530440"/>
                  </a:lnTo>
                  <a:lnTo>
                    <a:pt x="1045367" y="2539744"/>
                  </a:lnTo>
                  <a:lnTo>
                    <a:pt x="1091409" y="2547426"/>
                  </a:lnTo>
                  <a:lnTo>
                    <a:pt x="1137989" y="2553454"/>
                  </a:lnTo>
                  <a:lnTo>
                    <a:pt x="1185078" y="2557799"/>
                  </a:lnTo>
                  <a:lnTo>
                    <a:pt x="1232643" y="2560428"/>
                  </a:lnTo>
                  <a:lnTo>
                    <a:pt x="1280655" y="2561311"/>
                  </a:lnTo>
                  <a:lnTo>
                    <a:pt x="1328666" y="2560428"/>
                  </a:lnTo>
                  <a:lnTo>
                    <a:pt x="1376232" y="2557799"/>
                  </a:lnTo>
                  <a:lnTo>
                    <a:pt x="1423320" y="2553454"/>
                  </a:lnTo>
                  <a:lnTo>
                    <a:pt x="1469901" y="2547426"/>
                  </a:lnTo>
                  <a:lnTo>
                    <a:pt x="1515943" y="2539744"/>
                  </a:lnTo>
                  <a:lnTo>
                    <a:pt x="1561415" y="2530440"/>
                  </a:lnTo>
                  <a:lnTo>
                    <a:pt x="1606286" y="2519545"/>
                  </a:lnTo>
                  <a:lnTo>
                    <a:pt x="1650525" y="2507090"/>
                  </a:lnTo>
                  <a:lnTo>
                    <a:pt x="1694102" y="2493105"/>
                  </a:lnTo>
                  <a:lnTo>
                    <a:pt x="1736985" y="2477622"/>
                  </a:lnTo>
                  <a:lnTo>
                    <a:pt x="1779144" y="2460671"/>
                  </a:lnTo>
                  <a:lnTo>
                    <a:pt x="1820547" y="2442284"/>
                  </a:lnTo>
                  <a:lnTo>
                    <a:pt x="1861164" y="2422491"/>
                  </a:lnTo>
                  <a:lnTo>
                    <a:pt x="1900963" y="2401324"/>
                  </a:lnTo>
                  <a:lnTo>
                    <a:pt x="1939914" y="2378813"/>
                  </a:lnTo>
                  <a:lnTo>
                    <a:pt x="1977986" y="2354990"/>
                  </a:lnTo>
                  <a:lnTo>
                    <a:pt x="2015147" y="2329884"/>
                  </a:lnTo>
                  <a:lnTo>
                    <a:pt x="2051367" y="2303528"/>
                  </a:lnTo>
                  <a:lnTo>
                    <a:pt x="2086615" y="2275953"/>
                  </a:lnTo>
                  <a:lnTo>
                    <a:pt x="2120860" y="2247188"/>
                  </a:lnTo>
                  <a:lnTo>
                    <a:pt x="2154070" y="2217265"/>
                  </a:lnTo>
                  <a:lnTo>
                    <a:pt x="2186216" y="2186216"/>
                  </a:lnTo>
                  <a:lnTo>
                    <a:pt x="2217265" y="2154070"/>
                  </a:lnTo>
                  <a:lnTo>
                    <a:pt x="2247188" y="2120860"/>
                  </a:lnTo>
                  <a:lnTo>
                    <a:pt x="2275953" y="2086615"/>
                  </a:lnTo>
                  <a:lnTo>
                    <a:pt x="2303528" y="2051367"/>
                  </a:lnTo>
                  <a:lnTo>
                    <a:pt x="2329884" y="2015147"/>
                  </a:lnTo>
                  <a:lnTo>
                    <a:pt x="2354990" y="1977986"/>
                  </a:lnTo>
                  <a:lnTo>
                    <a:pt x="2378813" y="1939914"/>
                  </a:lnTo>
                  <a:lnTo>
                    <a:pt x="2401324" y="1900963"/>
                  </a:lnTo>
                  <a:lnTo>
                    <a:pt x="2422491" y="1861164"/>
                  </a:lnTo>
                  <a:lnTo>
                    <a:pt x="2442284" y="1820547"/>
                  </a:lnTo>
                  <a:lnTo>
                    <a:pt x="2460671" y="1779144"/>
                  </a:lnTo>
                  <a:lnTo>
                    <a:pt x="2477622" y="1736985"/>
                  </a:lnTo>
                  <a:lnTo>
                    <a:pt x="2493105" y="1694102"/>
                  </a:lnTo>
                  <a:lnTo>
                    <a:pt x="2507090" y="1650525"/>
                  </a:lnTo>
                  <a:lnTo>
                    <a:pt x="2519545" y="1606286"/>
                  </a:lnTo>
                  <a:lnTo>
                    <a:pt x="2530440" y="1561415"/>
                  </a:lnTo>
                  <a:lnTo>
                    <a:pt x="2539744" y="1515943"/>
                  </a:lnTo>
                  <a:lnTo>
                    <a:pt x="2547426" y="1469901"/>
                  </a:lnTo>
                  <a:lnTo>
                    <a:pt x="2553454" y="1423320"/>
                  </a:lnTo>
                  <a:lnTo>
                    <a:pt x="2557799" y="1376232"/>
                  </a:lnTo>
                  <a:lnTo>
                    <a:pt x="2560428" y="1328666"/>
                  </a:lnTo>
                  <a:lnTo>
                    <a:pt x="2561311" y="1280655"/>
                  </a:lnTo>
                  <a:lnTo>
                    <a:pt x="2560428" y="1232643"/>
                  </a:lnTo>
                  <a:lnTo>
                    <a:pt x="2557799" y="1185078"/>
                  </a:lnTo>
                  <a:lnTo>
                    <a:pt x="2553454" y="1137989"/>
                  </a:lnTo>
                  <a:lnTo>
                    <a:pt x="2547426" y="1091409"/>
                  </a:lnTo>
                  <a:lnTo>
                    <a:pt x="2539744" y="1045367"/>
                  </a:lnTo>
                  <a:lnTo>
                    <a:pt x="2530440" y="999895"/>
                  </a:lnTo>
                  <a:lnTo>
                    <a:pt x="2519545" y="955024"/>
                  </a:lnTo>
                  <a:lnTo>
                    <a:pt x="2507090" y="910784"/>
                  </a:lnTo>
                  <a:lnTo>
                    <a:pt x="2493105" y="867208"/>
                  </a:lnTo>
                  <a:lnTo>
                    <a:pt x="2477622" y="824324"/>
                  </a:lnTo>
                  <a:lnTo>
                    <a:pt x="2460671" y="782166"/>
                  </a:lnTo>
                  <a:lnTo>
                    <a:pt x="2442284" y="740763"/>
                  </a:lnTo>
                  <a:lnTo>
                    <a:pt x="2422491" y="700146"/>
                  </a:lnTo>
                  <a:lnTo>
                    <a:pt x="2401324" y="660347"/>
                  </a:lnTo>
                  <a:lnTo>
                    <a:pt x="2378813" y="621396"/>
                  </a:lnTo>
                  <a:lnTo>
                    <a:pt x="2354990" y="583324"/>
                  </a:lnTo>
                  <a:lnTo>
                    <a:pt x="2329884" y="546163"/>
                  </a:lnTo>
                  <a:lnTo>
                    <a:pt x="2303528" y="509943"/>
                  </a:lnTo>
                  <a:lnTo>
                    <a:pt x="2275953" y="474695"/>
                  </a:lnTo>
                  <a:lnTo>
                    <a:pt x="2247188" y="440451"/>
                  </a:lnTo>
                  <a:lnTo>
                    <a:pt x="2217265" y="407240"/>
                  </a:lnTo>
                  <a:lnTo>
                    <a:pt x="2186216" y="375094"/>
                  </a:lnTo>
                  <a:lnTo>
                    <a:pt x="2154070" y="344045"/>
                  </a:lnTo>
                  <a:lnTo>
                    <a:pt x="2120860" y="314122"/>
                  </a:lnTo>
                  <a:lnTo>
                    <a:pt x="2086615" y="285358"/>
                  </a:lnTo>
                  <a:lnTo>
                    <a:pt x="2051367" y="257782"/>
                  </a:lnTo>
                  <a:lnTo>
                    <a:pt x="2015147" y="231426"/>
                  </a:lnTo>
                  <a:lnTo>
                    <a:pt x="1977986" y="206321"/>
                  </a:lnTo>
                  <a:lnTo>
                    <a:pt x="1939914" y="182497"/>
                  </a:lnTo>
                  <a:lnTo>
                    <a:pt x="1900963" y="159987"/>
                  </a:lnTo>
                  <a:lnTo>
                    <a:pt x="1861164" y="138819"/>
                  </a:lnTo>
                  <a:lnTo>
                    <a:pt x="1820547" y="119027"/>
                  </a:lnTo>
                  <a:lnTo>
                    <a:pt x="1779144" y="100640"/>
                  </a:lnTo>
                  <a:lnTo>
                    <a:pt x="1736985" y="83689"/>
                  </a:lnTo>
                  <a:lnTo>
                    <a:pt x="1694102" y="68206"/>
                  </a:lnTo>
                  <a:lnTo>
                    <a:pt x="1650525" y="54221"/>
                  </a:lnTo>
                  <a:lnTo>
                    <a:pt x="1606286" y="41766"/>
                  </a:lnTo>
                  <a:lnTo>
                    <a:pt x="1561415" y="30871"/>
                  </a:lnTo>
                  <a:lnTo>
                    <a:pt x="1515943" y="21567"/>
                  </a:lnTo>
                  <a:lnTo>
                    <a:pt x="1469901" y="13885"/>
                  </a:lnTo>
                  <a:lnTo>
                    <a:pt x="1423320" y="7857"/>
                  </a:lnTo>
                  <a:lnTo>
                    <a:pt x="1376232" y="3512"/>
                  </a:lnTo>
                  <a:lnTo>
                    <a:pt x="1328666" y="883"/>
                  </a:lnTo>
                  <a:lnTo>
                    <a:pt x="1280655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768" y="3107527"/>
              <a:ext cx="2561590" cy="2561590"/>
            </a:xfrm>
            <a:custGeom>
              <a:avLst/>
              <a:gdLst/>
              <a:ahLst/>
              <a:cxnLst/>
              <a:rect l="l" t="t" r="r" b="b"/>
              <a:pathLst>
                <a:path w="2561590" h="2561590">
                  <a:moveTo>
                    <a:pt x="0" y="1280656"/>
                  </a:moveTo>
                  <a:lnTo>
                    <a:pt x="883" y="1232644"/>
                  </a:lnTo>
                  <a:lnTo>
                    <a:pt x="3512" y="1185079"/>
                  </a:lnTo>
                  <a:lnTo>
                    <a:pt x="7857" y="1137990"/>
                  </a:lnTo>
                  <a:lnTo>
                    <a:pt x="13885" y="1091410"/>
                  </a:lnTo>
                  <a:lnTo>
                    <a:pt x="21567" y="1045368"/>
                  </a:lnTo>
                  <a:lnTo>
                    <a:pt x="30871" y="999896"/>
                  </a:lnTo>
                  <a:lnTo>
                    <a:pt x="41766" y="955025"/>
                  </a:lnTo>
                  <a:lnTo>
                    <a:pt x="54221" y="910785"/>
                  </a:lnTo>
                  <a:lnTo>
                    <a:pt x="68206" y="867208"/>
                  </a:lnTo>
                  <a:lnTo>
                    <a:pt x="83689" y="824325"/>
                  </a:lnTo>
                  <a:lnTo>
                    <a:pt x="100640" y="782166"/>
                  </a:lnTo>
                  <a:lnTo>
                    <a:pt x="119027" y="740763"/>
                  </a:lnTo>
                  <a:lnTo>
                    <a:pt x="138820" y="700147"/>
                  </a:lnTo>
                  <a:lnTo>
                    <a:pt x="159987" y="660347"/>
                  </a:lnTo>
                  <a:lnTo>
                    <a:pt x="182498" y="621396"/>
                  </a:lnTo>
                  <a:lnTo>
                    <a:pt x="206321" y="583325"/>
                  </a:lnTo>
                  <a:lnTo>
                    <a:pt x="231426" y="546164"/>
                  </a:lnTo>
                  <a:lnTo>
                    <a:pt x="257782" y="509944"/>
                  </a:lnTo>
                  <a:lnTo>
                    <a:pt x="285358" y="474696"/>
                  </a:lnTo>
                  <a:lnTo>
                    <a:pt x="314123" y="440451"/>
                  </a:lnTo>
                  <a:lnTo>
                    <a:pt x="344045" y="407241"/>
                  </a:lnTo>
                  <a:lnTo>
                    <a:pt x="375095" y="375095"/>
                  </a:lnTo>
                  <a:lnTo>
                    <a:pt x="407241" y="344045"/>
                  </a:lnTo>
                  <a:lnTo>
                    <a:pt x="440451" y="314123"/>
                  </a:lnTo>
                  <a:lnTo>
                    <a:pt x="474696" y="285358"/>
                  </a:lnTo>
                  <a:lnTo>
                    <a:pt x="509944" y="257782"/>
                  </a:lnTo>
                  <a:lnTo>
                    <a:pt x="546164" y="231426"/>
                  </a:lnTo>
                  <a:lnTo>
                    <a:pt x="583325" y="206321"/>
                  </a:lnTo>
                  <a:lnTo>
                    <a:pt x="621396" y="182498"/>
                  </a:lnTo>
                  <a:lnTo>
                    <a:pt x="660347" y="159987"/>
                  </a:lnTo>
                  <a:lnTo>
                    <a:pt x="700147" y="138820"/>
                  </a:lnTo>
                  <a:lnTo>
                    <a:pt x="740763" y="119027"/>
                  </a:lnTo>
                  <a:lnTo>
                    <a:pt x="782166" y="100640"/>
                  </a:lnTo>
                  <a:lnTo>
                    <a:pt x="824325" y="83689"/>
                  </a:lnTo>
                  <a:lnTo>
                    <a:pt x="867208" y="68206"/>
                  </a:lnTo>
                  <a:lnTo>
                    <a:pt x="910785" y="54221"/>
                  </a:lnTo>
                  <a:lnTo>
                    <a:pt x="955025" y="41766"/>
                  </a:lnTo>
                  <a:lnTo>
                    <a:pt x="999896" y="30871"/>
                  </a:lnTo>
                  <a:lnTo>
                    <a:pt x="1045368" y="21567"/>
                  </a:lnTo>
                  <a:lnTo>
                    <a:pt x="1091410" y="13885"/>
                  </a:lnTo>
                  <a:lnTo>
                    <a:pt x="1137990" y="7857"/>
                  </a:lnTo>
                  <a:lnTo>
                    <a:pt x="1185079" y="3512"/>
                  </a:lnTo>
                  <a:lnTo>
                    <a:pt x="1232644" y="883"/>
                  </a:lnTo>
                  <a:lnTo>
                    <a:pt x="1280656" y="0"/>
                  </a:lnTo>
                  <a:lnTo>
                    <a:pt x="1328667" y="883"/>
                  </a:lnTo>
                  <a:lnTo>
                    <a:pt x="1376232" y="3512"/>
                  </a:lnTo>
                  <a:lnTo>
                    <a:pt x="1423321" y="7857"/>
                  </a:lnTo>
                  <a:lnTo>
                    <a:pt x="1469902" y="13885"/>
                  </a:lnTo>
                  <a:lnTo>
                    <a:pt x="1515943" y="21567"/>
                  </a:lnTo>
                  <a:lnTo>
                    <a:pt x="1561415" y="30871"/>
                  </a:lnTo>
                  <a:lnTo>
                    <a:pt x="1606286" y="41766"/>
                  </a:lnTo>
                  <a:lnTo>
                    <a:pt x="1650526" y="54221"/>
                  </a:lnTo>
                  <a:lnTo>
                    <a:pt x="1694103" y="68206"/>
                  </a:lnTo>
                  <a:lnTo>
                    <a:pt x="1736986" y="83689"/>
                  </a:lnTo>
                  <a:lnTo>
                    <a:pt x="1779145" y="100640"/>
                  </a:lnTo>
                  <a:lnTo>
                    <a:pt x="1820548" y="119027"/>
                  </a:lnTo>
                  <a:lnTo>
                    <a:pt x="1861165" y="138820"/>
                  </a:lnTo>
                  <a:lnTo>
                    <a:pt x="1900964" y="159987"/>
                  </a:lnTo>
                  <a:lnTo>
                    <a:pt x="1939915" y="182498"/>
                  </a:lnTo>
                  <a:lnTo>
                    <a:pt x="1977986" y="206321"/>
                  </a:lnTo>
                  <a:lnTo>
                    <a:pt x="2015147" y="231426"/>
                  </a:lnTo>
                  <a:lnTo>
                    <a:pt x="2051368" y="257782"/>
                  </a:lnTo>
                  <a:lnTo>
                    <a:pt x="2086615" y="285358"/>
                  </a:lnTo>
                  <a:lnTo>
                    <a:pt x="2120860" y="314123"/>
                  </a:lnTo>
                  <a:lnTo>
                    <a:pt x="2154071" y="344045"/>
                  </a:lnTo>
                  <a:lnTo>
                    <a:pt x="2186216" y="375095"/>
                  </a:lnTo>
                  <a:lnTo>
                    <a:pt x="2217266" y="407241"/>
                  </a:lnTo>
                  <a:lnTo>
                    <a:pt x="2247188" y="440451"/>
                  </a:lnTo>
                  <a:lnTo>
                    <a:pt x="2275953" y="474696"/>
                  </a:lnTo>
                  <a:lnTo>
                    <a:pt x="2303529" y="509944"/>
                  </a:lnTo>
                  <a:lnTo>
                    <a:pt x="2329885" y="546164"/>
                  </a:lnTo>
                  <a:lnTo>
                    <a:pt x="2354990" y="583325"/>
                  </a:lnTo>
                  <a:lnTo>
                    <a:pt x="2378814" y="621396"/>
                  </a:lnTo>
                  <a:lnTo>
                    <a:pt x="2401324" y="660347"/>
                  </a:lnTo>
                  <a:lnTo>
                    <a:pt x="2422492" y="700147"/>
                  </a:lnTo>
                  <a:lnTo>
                    <a:pt x="2442284" y="740763"/>
                  </a:lnTo>
                  <a:lnTo>
                    <a:pt x="2460671" y="782166"/>
                  </a:lnTo>
                  <a:lnTo>
                    <a:pt x="2477622" y="824325"/>
                  </a:lnTo>
                  <a:lnTo>
                    <a:pt x="2493105" y="867208"/>
                  </a:lnTo>
                  <a:lnTo>
                    <a:pt x="2507090" y="910785"/>
                  </a:lnTo>
                  <a:lnTo>
                    <a:pt x="2519545" y="955025"/>
                  </a:lnTo>
                  <a:lnTo>
                    <a:pt x="2530440" y="999896"/>
                  </a:lnTo>
                  <a:lnTo>
                    <a:pt x="2539744" y="1045368"/>
                  </a:lnTo>
                  <a:lnTo>
                    <a:pt x="2547426" y="1091410"/>
                  </a:lnTo>
                  <a:lnTo>
                    <a:pt x="2553454" y="1137990"/>
                  </a:lnTo>
                  <a:lnTo>
                    <a:pt x="2557799" y="1185079"/>
                  </a:lnTo>
                  <a:lnTo>
                    <a:pt x="2560428" y="1232644"/>
                  </a:lnTo>
                  <a:lnTo>
                    <a:pt x="2561312" y="1280656"/>
                  </a:lnTo>
                  <a:lnTo>
                    <a:pt x="2560428" y="1328667"/>
                  </a:lnTo>
                  <a:lnTo>
                    <a:pt x="2557799" y="1376232"/>
                  </a:lnTo>
                  <a:lnTo>
                    <a:pt x="2553454" y="1423321"/>
                  </a:lnTo>
                  <a:lnTo>
                    <a:pt x="2547426" y="1469902"/>
                  </a:lnTo>
                  <a:lnTo>
                    <a:pt x="2539744" y="1515943"/>
                  </a:lnTo>
                  <a:lnTo>
                    <a:pt x="2530440" y="1561415"/>
                  </a:lnTo>
                  <a:lnTo>
                    <a:pt x="2519545" y="1606286"/>
                  </a:lnTo>
                  <a:lnTo>
                    <a:pt x="2507090" y="1650526"/>
                  </a:lnTo>
                  <a:lnTo>
                    <a:pt x="2493105" y="1694103"/>
                  </a:lnTo>
                  <a:lnTo>
                    <a:pt x="2477622" y="1736986"/>
                  </a:lnTo>
                  <a:lnTo>
                    <a:pt x="2460671" y="1779145"/>
                  </a:lnTo>
                  <a:lnTo>
                    <a:pt x="2442284" y="1820548"/>
                  </a:lnTo>
                  <a:lnTo>
                    <a:pt x="2422492" y="1861165"/>
                  </a:lnTo>
                  <a:lnTo>
                    <a:pt x="2401324" y="1900964"/>
                  </a:lnTo>
                  <a:lnTo>
                    <a:pt x="2378814" y="1939915"/>
                  </a:lnTo>
                  <a:lnTo>
                    <a:pt x="2354990" y="1977986"/>
                  </a:lnTo>
                  <a:lnTo>
                    <a:pt x="2329885" y="2015147"/>
                  </a:lnTo>
                  <a:lnTo>
                    <a:pt x="2303529" y="2051368"/>
                  </a:lnTo>
                  <a:lnTo>
                    <a:pt x="2275953" y="2086615"/>
                  </a:lnTo>
                  <a:lnTo>
                    <a:pt x="2247188" y="2120860"/>
                  </a:lnTo>
                  <a:lnTo>
                    <a:pt x="2217266" y="2154071"/>
                  </a:lnTo>
                  <a:lnTo>
                    <a:pt x="2186216" y="2186216"/>
                  </a:lnTo>
                  <a:lnTo>
                    <a:pt x="2154071" y="2217266"/>
                  </a:lnTo>
                  <a:lnTo>
                    <a:pt x="2120860" y="2247188"/>
                  </a:lnTo>
                  <a:lnTo>
                    <a:pt x="2086615" y="2275953"/>
                  </a:lnTo>
                  <a:lnTo>
                    <a:pt x="2051368" y="2303529"/>
                  </a:lnTo>
                  <a:lnTo>
                    <a:pt x="2015147" y="2329885"/>
                  </a:lnTo>
                  <a:lnTo>
                    <a:pt x="1977986" y="2354990"/>
                  </a:lnTo>
                  <a:lnTo>
                    <a:pt x="1939915" y="2378814"/>
                  </a:lnTo>
                  <a:lnTo>
                    <a:pt x="1900964" y="2401324"/>
                  </a:lnTo>
                  <a:lnTo>
                    <a:pt x="1861165" y="2422492"/>
                  </a:lnTo>
                  <a:lnTo>
                    <a:pt x="1820548" y="2442284"/>
                  </a:lnTo>
                  <a:lnTo>
                    <a:pt x="1779145" y="2460671"/>
                  </a:lnTo>
                  <a:lnTo>
                    <a:pt x="1736986" y="2477622"/>
                  </a:lnTo>
                  <a:lnTo>
                    <a:pt x="1694103" y="2493105"/>
                  </a:lnTo>
                  <a:lnTo>
                    <a:pt x="1650526" y="2507090"/>
                  </a:lnTo>
                  <a:lnTo>
                    <a:pt x="1606286" y="2519545"/>
                  </a:lnTo>
                  <a:lnTo>
                    <a:pt x="1561415" y="2530440"/>
                  </a:lnTo>
                  <a:lnTo>
                    <a:pt x="1515943" y="2539744"/>
                  </a:lnTo>
                  <a:lnTo>
                    <a:pt x="1469902" y="2547426"/>
                  </a:lnTo>
                  <a:lnTo>
                    <a:pt x="1423321" y="2553454"/>
                  </a:lnTo>
                  <a:lnTo>
                    <a:pt x="1376232" y="2557799"/>
                  </a:lnTo>
                  <a:lnTo>
                    <a:pt x="1328667" y="2560428"/>
                  </a:lnTo>
                  <a:lnTo>
                    <a:pt x="1280656" y="2561312"/>
                  </a:lnTo>
                  <a:lnTo>
                    <a:pt x="1232644" y="2560428"/>
                  </a:lnTo>
                  <a:lnTo>
                    <a:pt x="1185079" y="2557799"/>
                  </a:lnTo>
                  <a:lnTo>
                    <a:pt x="1137990" y="2553454"/>
                  </a:lnTo>
                  <a:lnTo>
                    <a:pt x="1091410" y="2547426"/>
                  </a:lnTo>
                  <a:lnTo>
                    <a:pt x="1045368" y="2539744"/>
                  </a:lnTo>
                  <a:lnTo>
                    <a:pt x="999896" y="2530440"/>
                  </a:lnTo>
                  <a:lnTo>
                    <a:pt x="955025" y="2519545"/>
                  </a:lnTo>
                  <a:lnTo>
                    <a:pt x="910785" y="2507090"/>
                  </a:lnTo>
                  <a:lnTo>
                    <a:pt x="867208" y="2493105"/>
                  </a:lnTo>
                  <a:lnTo>
                    <a:pt x="824325" y="2477622"/>
                  </a:lnTo>
                  <a:lnTo>
                    <a:pt x="782166" y="2460671"/>
                  </a:lnTo>
                  <a:lnTo>
                    <a:pt x="740763" y="2442284"/>
                  </a:lnTo>
                  <a:lnTo>
                    <a:pt x="700147" y="2422492"/>
                  </a:lnTo>
                  <a:lnTo>
                    <a:pt x="660347" y="2401324"/>
                  </a:lnTo>
                  <a:lnTo>
                    <a:pt x="621396" y="2378814"/>
                  </a:lnTo>
                  <a:lnTo>
                    <a:pt x="583325" y="2354990"/>
                  </a:lnTo>
                  <a:lnTo>
                    <a:pt x="546164" y="2329885"/>
                  </a:lnTo>
                  <a:lnTo>
                    <a:pt x="509944" y="2303529"/>
                  </a:lnTo>
                  <a:lnTo>
                    <a:pt x="474696" y="2275953"/>
                  </a:lnTo>
                  <a:lnTo>
                    <a:pt x="440451" y="2247188"/>
                  </a:lnTo>
                  <a:lnTo>
                    <a:pt x="407241" y="2217266"/>
                  </a:lnTo>
                  <a:lnTo>
                    <a:pt x="375095" y="2186216"/>
                  </a:lnTo>
                  <a:lnTo>
                    <a:pt x="344045" y="2154071"/>
                  </a:lnTo>
                  <a:lnTo>
                    <a:pt x="314123" y="2120860"/>
                  </a:lnTo>
                  <a:lnTo>
                    <a:pt x="285358" y="2086615"/>
                  </a:lnTo>
                  <a:lnTo>
                    <a:pt x="257782" y="2051368"/>
                  </a:lnTo>
                  <a:lnTo>
                    <a:pt x="231426" y="2015147"/>
                  </a:lnTo>
                  <a:lnTo>
                    <a:pt x="206321" y="1977986"/>
                  </a:lnTo>
                  <a:lnTo>
                    <a:pt x="182498" y="1939915"/>
                  </a:lnTo>
                  <a:lnTo>
                    <a:pt x="159987" y="1900964"/>
                  </a:lnTo>
                  <a:lnTo>
                    <a:pt x="138820" y="1861165"/>
                  </a:lnTo>
                  <a:lnTo>
                    <a:pt x="119027" y="1820548"/>
                  </a:lnTo>
                  <a:lnTo>
                    <a:pt x="100640" y="1779145"/>
                  </a:lnTo>
                  <a:lnTo>
                    <a:pt x="83689" y="1736986"/>
                  </a:lnTo>
                  <a:lnTo>
                    <a:pt x="68206" y="1694103"/>
                  </a:lnTo>
                  <a:lnTo>
                    <a:pt x="54221" y="1650526"/>
                  </a:lnTo>
                  <a:lnTo>
                    <a:pt x="41766" y="1606286"/>
                  </a:lnTo>
                  <a:lnTo>
                    <a:pt x="30871" y="1561415"/>
                  </a:lnTo>
                  <a:lnTo>
                    <a:pt x="21567" y="1515943"/>
                  </a:lnTo>
                  <a:lnTo>
                    <a:pt x="13885" y="1469902"/>
                  </a:lnTo>
                  <a:lnTo>
                    <a:pt x="7857" y="1423321"/>
                  </a:lnTo>
                  <a:lnTo>
                    <a:pt x="3512" y="1376232"/>
                  </a:lnTo>
                  <a:lnTo>
                    <a:pt x="883" y="1328667"/>
                  </a:lnTo>
                  <a:lnTo>
                    <a:pt x="0" y="1280656"/>
                  </a:lnTo>
                  <a:close/>
                </a:path>
              </a:pathLst>
            </a:custGeom>
            <a:ln w="1270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83940" y="4178300"/>
            <a:ext cx="843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2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120" dirty="0">
                <a:solidFill>
                  <a:srgbClr val="404040"/>
                </a:solidFill>
              </a:rPr>
              <a:t>k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746504"/>
            <a:ext cx="7178040" cy="4251960"/>
            <a:chOff x="2639567" y="1746504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282952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746504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77" y="2052842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15" y="908128"/>
                  </a:moveTo>
                  <a:lnTo>
                    <a:pt x="1588619" y="910969"/>
                  </a:lnTo>
                  <a:lnTo>
                    <a:pt x="1530871" y="912470"/>
                  </a:lnTo>
                  <a:lnTo>
                    <a:pt x="1473609" y="912650"/>
                  </a:lnTo>
                  <a:lnTo>
                    <a:pt x="1416870" y="911531"/>
                  </a:lnTo>
                  <a:lnTo>
                    <a:pt x="1360691" y="909133"/>
                  </a:lnTo>
                  <a:lnTo>
                    <a:pt x="1305110" y="905477"/>
                  </a:lnTo>
                  <a:lnTo>
                    <a:pt x="1250162" y="900583"/>
                  </a:lnTo>
                  <a:lnTo>
                    <a:pt x="1195887" y="894471"/>
                  </a:lnTo>
                  <a:lnTo>
                    <a:pt x="1142321" y="887162"/>
                  </a:lnTo>
                  <a:lnTo>
                    <a:pt x="1089501" y="878677"/>
                  </a:lnTo>
                  <a:lnTo>
                    <a:pt x="1037464" y="869036"/>
                  </a:lnTo>
                  <a:lnTo>
                    <a:pt x="986248" y="858260"/>
                  </a:lnTo>
                  <a:lnTo>
                    <a:pt x="935890" y="846369"/>
                  </a:lnTo>
                  <a:lnTo>
                    <a:pt x="886426" y="833383"/>
                  </a:lnTo>
                  <a:lnTo>
                    <a:pt x="837895" y="819324"/>
                  </a:lnTo>
                  <a:lnTo>
                    <a:pt x="790334" y="804211"/>
                  </a:lnTo>
                  <a:lnTo>
                    <a:pt x="743779" y="788066"/>
                  </a:lnTo>
                  <a:lnTo>
                    <a:pt x="698267" y="770908"/>
                  </a:lnTo>
                  <a:lnTo>
                    <a:pt x="653837" y="752759"/>
                  </a:lnTo>
                  <a:lnTo>
                    <a:pt x="610525" y="733639"/>
                  </a:lnTo>
                  <a:lnTo>
                    <a:pt x="568369" y="713567"/>
                  </a:lnTo>
                  <a:lnTo>
                    <a:pt x="527405" y="692566"/>
                  </a:lnTo>
                  <a:lnTo>
                    <a:pt x="487672" y="670655"/>
                  </a:lnTo>
                  <a:lnTo>
                    <a:pt x="449205" y="647855"/>
                  </a:lnTo>
                  <a:lnTo>
                    <a:pt x="412043" y="624186"/>
                  </a:lnTo>
                  <a:lnTo>
                    <a:pt x="376222" y="599669"/>
                  </a:lnTo>
                  <a:lnTo>
                    <a:pt x="341780" y="574325"/>
                  </a:lnTo>
                  <a:lnTo>
                    <a:pt x="308753" y="548173"/>
                  </a:lnTo>
                  <a:lnTo>
                    <a:pt x="277180" y="521235"/>
                  </a:lnTo>
                  <a:lnTo>
                    <a:pt x="247097" y="493531"/>
                  </a:lnTo>
                  <a:lnTo>
                    <a:pt x="218542" y="465082"/>
                  </a:lnTo>
                  <a:lnTo>
                    <a:pt x="191552" y="435907"/>
                  </a:lnTo>
                  <a:lnTo>
                    <a:pt x="166163" y="406028"/>
                  </a:lnTo>
                  <a:lnTo>
                    <a:pt x="142414" y="375465"/>
                  </a:lnTo>
                  <a:lnTo>
                    <a:pt x="120341" y="344239"/>
                  </a:lnTo>
                  <a:lnTo>
                    <a:pt x="81373" y="279878"/>
                  </a:lnTo>
                  <a:lnTo>
                    <a:pt x="49558" y="213109"/>
                  </a:lnTo>
                  <a:lnTo>
                    <a:pt x="25192" y="144097"/>
                  </a:lnTo>
                  <a:lnTo>
                    <a:pt x="8573" y="73006"/>
                  </a:lnTo>
                  <a:lnTo>
                    <a:pt x="3262" y="3673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264787" y="5965155"/>
            <a:ext cx="229743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5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5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5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95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95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5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5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5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195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5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ncy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8169" y="1976628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85900" y="819911"/>
            <a:ext cx="989330" cy="5125085"/>
            <a:chOff x="7685900" y="819911"/>
            <a:chExt cx="989330" cy="5125085"/>
          </a:xfrm>
        </p:grpSpPr>
        <p:sp>
          <p:nvSpPr>
            <p:cNvPr id="10" name="object 10"/>
            <p:cNvSpPr/>
            <p:nvPr/>
          </p:nvSpPr>
          <p:spPr>
            <a:xfrm>
              <a:off x="7685900" y="4408436"/>
              <a:ext cx="606425" cy="1536700"/>
            </a:xfrm>
            <a:custGeom>
              <a:avLst/>
              <a:gdLst/>
              <a:ahLst/>
              <a:cxnLst/>
              <a:rect l="l" t="t" r="r" b="b"/>
              <a:pathLst>
                <a:path w="606425" h="1536700">
                  <a:moveTo>
                    <a:pt x="558631" y="1469473"/>
                  </a:moveTo>
                  <a:lnTo>
                    <a:pt x="534907" y="1478547"/>
                  </a:lnTo>
                  <a:lnTo>
                    <a:pt x="597717" y="1536106"/>
                  </a:lnTo>
                  <a:lnTo>
                    <a:pt x="603118" y="1481338"/>
                  </a:lnTo>
                  <a:lnTo>
                    <a:pt x="563170" y="1481338"/>
                  </a:lnTo>
                  <a:lnTo>
                    <a:pt x="558631" y="1469473"/>
                  </a:lnTo>
                  <a:close/>
                </a:path>
                <a:path w="606425" h="1536700">
                  <a:moveTo>
                    <a:pt x="582355" y="1460398"/>
                  </a:moveTo>
                  <a:lnTo>
                    <a:pt x="558631" y="1469473"/>
                  </a:lnTo>
                  <a:lnTo>
                    <a:pt x="563170" y="1481338"/>
                  </a:lnTo>
                  <a:lnTo>
                    <a:pt x="586893" y="1472262"/>
                  </a:lnTo>
                  <a:lnTo>
                    <a:pt x="582355" y="1460398"/>
                  </a:lnTo>
                  <a:close/>
                </a:path>
                <a:path w="606425" h="1536700">
                  <a:moveTo>
                    <a:pt x="606078" y="1451324"/>
                  </a:moveTo>
                  <a:lnTo>
                    <a:pt x="582355" y="1460398"/>
                  </a:lnTo>
                  <a:lnTo>
                    <a:pt x="586893" y="1472262"/>
                  </a:lnTo>
                  <a:lnTo>
                    <a:pt x="563170" y="1481338"/>
                  </a:lnTo>
                  <a:lnTo>
                    <a:pt x="603118" y="1481338"/>
                  </a:lnTo>
                  <a:lnTo>
                    <a:pt x="606078" y="1451324"/>
                  </a:lnTo>
                  <a:close/>
                </a:path>
                <a:path w="606425" h="1536700">
                  <a:moveTo>
                    <a:pt x="23723" y="0"/>
                  </a:moveTo>
                  <a:lnTo>
                    <a:pt x="0" y="9074"/>
                  </a:lnTo>
                  <a:lnTo>
                    <a:pt x="558631" y="1469473"/>
                  </a:lnTo>
                  <a:lnTo>
                    <a:pt x="582355" y="1460398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20" y="819911"/>
              <a:ext cx="780287" cy="7802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90690" y="1635296"/>
              <a:ext cx="147955" cy="387350"/>
            </a:xfrm>
            <a:custGeom>
              <a:avLst/>
              <a:gdLst/>
              <a:ahLst/>
              <a:cxnLst/>
              <a:rect l="l" t="t" r="r" b="b"/>
              <a:pathLst>
                <a:path w="147954" h="387350">
                  <a:moveTo>
                    <a:pt x="0" y="386935"/>
                  </a:moveTo>
                  <a:lnTo>
                    <a:pt x="147758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138448" y="2157344"/>
              <a:ext cx="481330" cy="70485"/>
            </a:xfrm>
            <a:custGeom>
              <a:avLst/>
              <a:gdLst/>
              <a:ahLst/>
              <a:cxnLst/>
              <a:rect l="l" t="t" r="r" b="b"/>
              <a:pathLst>
                <a:path w="481329" h="70485">
                  <a:moveTo>
                    <a:pt x="0" y="70040"/>
                  </a:moveTo>
                  <a:lnTo>
                    <a:pt x="480981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2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120" dirty="0">
                <a:solidFill>
                  <a:srgbClr val="404040"/>
                </a:solidFill>
              </a:rPr>
              <a:t>k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746504"/>
            <a:ext cx="7178040" cy="4251960"/>
            <a:chOff x="2639567" y="1746504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282952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746504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5877" y="2052842"/>
              <a:ext cx="1647189" cy="913130"/>
            </a:xfrm>
            <a:custGeom>
              <a:avLst/>
              <a:gdLst/>
              <a:ahLst/>
              <a:cxnLst/>
              <a:rect l="l" t="t" r="r" b="b"/>
              <a:pathLst>
                <a:path w="1647190" h="913130">
                  <a:moveTo>
                    <a:pt x="1646815" y="908128"/>
                  </a:moveTo>
                  <a:lnTo>
                    <a:pt x="1588619" y="910969"/>
                  </a:lnTo>
                  <a:lnTo>
                    <a:pt x="1530871" y="912470"/>
                  </a:lnTo>
                  <a:lnTo>
                    <a:pt x="1473609" y="912650"/>
                  </a:lnTo>
                  <a:lnTo>
                    <a:pt x="1416870" y="911531"/>
                  </a:lnTo>
                  <a:lnTo>
                    <a:pt x="1360691" y="909133"/>
                  </a:lnTo>
                  <a:lnTo>
                    <a:pt x="1305110" y="905477"/>
                  </a:lnTo>
                  <a:lnTo>
                    <a:pt x="1250162" y="900583"/>
                  </a:lnTo>
                  <a:lnTo>
                    <a:pt x="1195887" y="894471"/>
                  </a:lnTo>
                  <a:lnTo>
                    <a:pt x="1142321" y="887162"/>
                  </a:lnTo>
                  <a:lnTo>
                    <a:pt x="1089501" y="878677"/>
                  </a:lnTo>
                  <a:lnTo>
                    <a:pt x="1037464" y="869036"/>
                  </a:lnTo>
                  <a:lnTo>
                    <a:pt x="986248" y="858260"/>
                  </a:lnTo>
                  <a:lnTo>
                    <a:pt x="935890" y="846369"/>
                  </a:lnTo>
                  <a:lnTo>
                    <a:pt x="886426" y="833383"/>
                  </a:lnTo>
                  <a:lnTo>
                    <a:pt x="837895" y="819324"/>
                  </a:lnTo>
                  <a:lnTo>
                    <a:pt x="790334" y="804211"/>
                  </a:lnTo>
                  <a:lnTo>
                    <a:pt x="743779" y="788066"/>
                  </a:lnTo>
                  <a:lnTo>
                    <a:pt x="698267" y="770908"/>
                  </a:lnTo>
                  <a:lnTo>
                    <a:pt x="653837" y="752759"/>
                  </a:lnTo>
                  <a:lnTo>
                    <a:pt x="610525" y="733639"/>
                  </a:lnTo>
                  <a:lnTo>
                    <a:pt x="568369" y="713567"/>
                  </a:lnTo>
                  <a:lnTo>
                    <a:pt x="527405" y="692566"/>
                  </a:lnTo>
                  <a:lnTo>
                    <a:pt x="487672" y="670655"/>
                  </a:lnTo>
                  <a:lnTo>
                    <a:pt x="449205" y="647855"/>
                  </a:lnTo>
                  <a:lnTo>
                    <a:pt x="412043" y="624186"/>
                  </a:lnTo>
                  <a:lnTo>
                    <a:pt x="376222" y="599669"/>
                  </a:lnTo>
                  <a:lnTo>
                    <a:pt x="341780" y="574325"/>
                  </a:lnTo>
                  <a:lnTo>
                    <a:pt x="308753" y="548173"/>
                  </a:lnTo>
                  <a:lnTo>
                    <a:pt x="277180" y="521235"/>
                  </a:lnTo>
                  <a:lnTo>
                    <a:pt x="247097" y="493531"/>
                  </a:lnTo>
                  <a:lnTo>
                    <a:pt x="218542" y="465082"/>
                  </a:lnTo>
                  <a:lnTo>
                    <a:pt x="191552" y="435907"/>
                  </a:lnTo>
                  <a:lnTo>
                    <a:pt x="166163" y="406028"/>
                  </a:lnTo>
                  <a:lnTo>
                    <a:pt x="142414" y="375465"/>
                  </a:lnTo>
                  <a:lnTo>
                    <a:pt x="120341" y="344239"/>
                  </a:lnTo>
                  <a:lnTo>
                    <a:pt x="81373" y="279878"/>
                  </a:lnTo>
                  <a:lnTo>
                    <a:pt x="49558" y="213109"/>
                  </a:lnTo>
                  <a:lnTo>
                    <a:pt x="25192" y="144097"/>
                  </a:lnTo>
                  <a:lnTo>
                    <a:pt x="8573" y="73006"/>
                  </a:lnTo>
                  <a:lnTo>
                    <a:pt x="3262" y="36732"/>
                  </a:lnTo>
                  <a:lnTo>
                    <a:pt x="0" y="0"/>
                  </a:lnTo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698169" y="1976628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85900" y="819911"/>
            <a:ext cx="989330" cy="5125085"/>
            <a:chOff x="7685900" y="819911"/>
            <a:chExt cx="989330" cy="5125085"/>
          </a:xfrm>
        </p:grpSpPr>
        <p:sp>
          <p:nvSpPr>
            <p:cNvPr id="9" name="object 9"/>
            <p:cNvSpPr/>
            <p:nvPr/>
          </p:nvSpPr>
          <p:spPr>
            <a:xfrm>
              <a:off x="7685900" y="4408436"/>
              <a:ext cx="606425" cy="1536700"/>
            </a:xfrm>
            <a:custGeom>
              <a:avLst/>
              <a:gdLst/>
              <a:ahLst/>
              <a:cxnLst/>
              <a:rect l="l" t="t" r="r" b="b"/>
              <a:pathLst>
                <a:path w="606425" h="1536700">
                  <a:moveTo>
                    <a:pt x="558631" y="1469473"/>
                  </a:moveTo>
                  <a:lnTo>
                    <a:pt x="534907" y="1478547"/>
                  </a:lnTo>
                  <a:lnTo>
                    <a:pt x="597717" y="1536106"/>
                  </a:lnTo>
                  <a:lnTo>
                    <a:pt x="603118" y="1481338"/>
                  </a:lnTo>
                  <a:lnTo>
                    <a:pt x="563170" y="1481338"/>
                  </a:lnTo>
                  <a:lnTo>
                    <a:pt x="558631" y="1469473"/>
                  </a:lnTo>
                  <a:close/>
                </a:path>
                <a:path w="606425" h="1536700">
                  <a:moveTo>
                    <a:pt x="582355" y="1460398"/>
                  </a:moveTo>
                  <a:lnTo>
                    <a:pt x="558631" y="1469473"/>
                  </a:lnTo>
                  <a:lnTo>
                    <a:pt x="563170" y="1481338"/>
                  </a:lnTo>
                  <a:lnTo>
                    <a:pt x="586893" y="1472262"/>
                  </a:lnTo>
                  <a:lnTo>
                    <a:pt x="582355" y="1460398"/>
                  </a:lnTo>
                  <a:close/>
                </a:path>
                <a:path w="606425" h="1536700">
                  <a:moveTo>
                    <a:pt x="606078" y="1451324"/>
                  </a:moveTo>
                  <a:lnTo>
                    <a:pt x="582355" y="1460398"/>
                  </a:lnTo>
                  <a:lnTo>
                    <a:pt x="586893" y="1472262"/>
                  </a:lnTo>
                  <a:lnTo>
                    <a:pt x="563170" y="1481338"/>
                  </a:lnTo>
                  <a:lnTo>
                    <a:pt x="603118" y="1481338"/>
                  </a:lnTo>
                  <a:lnTo>
                    <a:pt x="606078" y="1451324"/>
                  </a:lnTo>
                  <a:close/>
                </a:path>
                <a:path w="606425" h="1536700">
                  <a:moveTo>
                    <a:pt x="23723" y="0"/>
                  </a:moveTo>
                  <a:lnTo>
                    <a:pt x="0" y="9074"/>
                  </a:lnTo>
                  <a:lnTo>
                    <a:pt x="558631" y="1469473"/>
                  </a:lnTo>
                  <a:lnTo>
                    <a:pt x="582355" y="1460398"/>
                  </a:lnTo>
                  <a:lnTo>
                    <a:pt x="23723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20" y="819911"/>
              <a:ext cx="780287" cy="7802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90690" y="1635296"/>
              <a:ext cx="147955" cy="387350"/>
            </a:xfrm>
            <a:custGeom>
              <a:avLst/>
              <a:gdLst/>
              <a:ahLst/>
              <a:cxnLst/>
              <a:rect l="l" t="t" r="r" b="b"/>
              <a:pathLst>
                <a:path w="147954" h="387350">
                  <a:moveTo>
                    <a:pt x="0" y="386935"/>
                  </a:moveTo>
                  <a:lnTo>
                    <a:pt x="147758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38448" y="2157344"/>
              <a:ext cx="481330" cy="70485"/>
            </a:xfrm>
            <a:custGeom>
              <a:avLst/>
              <a:gdLst/>
              <a:ahLst/>
              <a:cxnLst/>
              <a:rect l="l" t="t" r="r" b="b"/>
              <a:pathLst>
                <a:path w="481329" h="70485">
                  <a:moveTo>
                    <a:pt x="0" y="70040"/>
                  </a:moveTo>
                  <a:lnTo>
                    <a:pt x="480981" y="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994393" y="5977347"/>
            <a:ext cx="72072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1950" spc="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5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06268"/>
            <a:ext cx="9847580" cy="16897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20"/>
              </a:spcBef>
            </a:pPr>
            <a:r>
              <a:rPr sz="2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2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6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you’re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trying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 </a:t>
            </a:r>
            <a:r>
              <a:rPr sz="2600" spc="-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replacing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unit’s </a:t>
            </a:r>
            <a:r>
              <a:rPr sz="2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real </a:t>
            </a:r>
            <a:r>
              <a:rPr sz="2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 </a:t>
            </a:r>
            <a:r>
              <a:rPr sz="2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test-only </a:t>
            </a:r>
            <a:r>
              <a:rPr sz="2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collaborators. This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reason </a:t>
            </a:r>
            <a:r>
              <a:rPr sz="2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about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</a:t>
            </a:r>
            <a:r>
              <a:rPr sz="2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isolation, </a:t>
            </a:r>
            <a:r>
              <a:rPr sz="2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having </a:t>
            </a:r>
            <a:r>
              <a:rPr sz="2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deal </a:t>
            </a:r>
            <a:r>
              <a:rPr sz="2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 </a:t>
            </a:r>
            <a:r>
              <a:rPr sz="2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codebase</a:t>
            </a:r>
            <a:r>
              <a:rPr sz="26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3" y="208737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9BC850"/>
                </a:solidFill>
              </a:rPr>
              <a:t>Mocking</a:t>
            </a:r>
            <a:endParaRPr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729" y="4945379"/>
            <a:ext cx="200406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1135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determinism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12115" marR="37465" indent="-342900">
              <a:lnSpc>
                <a:spcPct val="100000"/>
              </a:lnSpc>
              <a:spcBef>
                <a:spcPts val="695"/>
              </a:spcBef>
              <a:buSzPct val="75000"/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8440" y="517652"/>
            <a:ext cx="432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Why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Use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Mocking?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611800" y="4945379"/>
            <a:ext cx="1760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5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execution: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8347" y="4945379"/>
            <a:ext cx="17138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25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22135" y="1831848"/>
            <a:ext cx="2148840" cy="26578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1917192"/>
            <a:ext cx="2505456" cy="24871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9479" y="1911095"/>
            <a:ext cx="2508504" cy="2499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9407" y="2404872"/>
            <a:ext cx="2508504" cy="15118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93283" y="5524500"/>
            <a:ext cx="164528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4081" y="4945379"/>
            <a:ext cx="1620520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164465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Reduces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marR="62865" indent="-342900">
              <a:lnSpc>
                <a:spcPct val="100000"/>
              </a:lnSpc>
              <a:spcBef>
                <a:spcPts val="36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1112011"/>
            <a:ext cx="8239759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955"/>
              </a:spcBef>
            </a:pPr>
            <a:r>
              <a:rPr sz="48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“D</a:t>
            </a:r>
            <a:r>
              <a:rPr sz="48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ub</a:t>
            </a:r>
            <a:r>
              <a:rPr sz="48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1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4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4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4800" spc="-229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4800" spc="-3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duc</a:t>
            </a:r>
            <a:r>
              <a:rPr sz="4800" spc="-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3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8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4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4800" spc="-1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17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8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7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800" spc="-2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280" y="3964940"/>
            <a:ext cx="213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Martin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Fowler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035811"/>
            <a:ext cx="485584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rgbClr val="F05A28"/>
                </a:solidFill>
              </a:rPr>
              <a:t>A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30" dirty="0">
                <a:solidFill>
                  <a:srgbClr val="F05A28"/>
                </a:solidFill>
              </a:rPr>
              <a:t>few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25" dirty="0">
                <a:solidFill>
                  <a:srgbClr val="F05A28"/>
                </a:solidFill>
              </a:rPr>
              <a:t>words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40" dirty="0">
                <a:solidFill>
                  <a:srgbClr val="F05A28"/>
                </a:solidFill>
              </a:rPr>
              <a:t>on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unit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10" dirty="0">
                <a:solidFill>
                  <a:srgbClr val="F05A28"/>
                </a:solidFill>
              </a:rPr>
              <a:t>testing</a:t>
            </a:r>
            <a:endParaRPr spc="10" dirty="0">
              <a:solidFill>
                <a:srgbClr val="F05A28"/>
              </a:solidFill>
            </a:endParaRPr>
          </a:p>
          <a:p>
            <a:pPr marL="12700" marR="5080">
              <a:lnSpc>
                <a:spcPct val="161000"/>
              </a:lnSpc>
              <a:spcBef>
                <a:spcPts val="55"/>
              </a:spcBef>
            </a:pPr>
            <a:r>
              <a:rPr spc="25" dirty="0">
                <a:solidFill>
                  <a:srgbClr val="F05A28"/>
                </a:solidFill>
              </a:rPr>
              <a:t>Demo </a:t>
            </a:r>
            <a:r>
              <a:rPr spc="40" dirty="0">
                <a:solidFill>
                  <a:srgbClr val="F05A28"/>
                </a:solidFill>
              </a:rPr>
              <a:t>application </a:t>
            </a:r>
            <a:r>
              <a:rPr spc="5" dirty="0">
                <a:solidFill>
                  <a:srgbClr val="F05A28"/>
                </a:solidFill>
              </a:rPr>
              <a:t>overview </a:t>
            </a:r>
            <a:r>
              <a:rPr spc="10" dirty="0">
                <a:solidFill>
                  <a:srgbClr val="F05A28"/>
                </a:solidFill>
              </a:rPr>
              <a:t> </a:t>
            </a:r>
            <a:r>
              <a:rPr spc="45" dirty="0">
                <a:solidFill>
                  <a:srgbClr val="F05A28"/>
                </a:solidFill>
              </a:rPr>
              <a:t>Write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-35" dirty="0">
                <a:solidFill>
                  <a:srgbClr val="F05A28"/>
                </a:solidFill>
              </a:rPr>
              <a:t>a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unit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test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35" dirty="0">
                <a:solidFill>
                  <a:srgbClr val="F05A28"/>
                </a:solidFill>
              </a:rPr>
              <a:t>without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15" dirty="0">
                <a:solidFill>
                  <a:srgbClr val="F05A28"/>
                </a:solidFill>
              </a:rPr>
              <a:t>mocks </a:t>
            </a:r>
            <a:r>
              <a:rPr spc="-825" dirty="0">
                <a:solidFill>
                  <a:srgbClr val="F05A28"/>
                </a:solidFill>
              </a:rPr>
              <a:t> </a:t>
            </a:r>
            <a:r>
              <a:rPr spc="-45" dirty="0">
                <a:solidFill>
                  <a:srgbClr val="F05A28"/>
                </a:solidFill>
              </a:rPr>
              <a:t>Install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60" dirty="0">
                <a:solidFill>
                  <a:srgbClr val="F05A28"/>
                </a:solidFill>
              </a:rPr>
              <a:t>Mockito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-55" dirty="0">
                <a:solidFill>
                  <a:srgbClr val="F05A28"/>
                </a:solidFill>
              </a:rPr>
              <a:t>2</a:t>
            </a:r>
            <a:endParaRPr spc="-55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3410204"/>
            <a:ext cx="610425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Doubles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4803" y="3339084"/>
            <a:ext cx="618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357" y="5676900"/>
            <a:ext cx="705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8703" y="3339084"/>
            <a:ext cx="1011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5755" y="3339084"/>
            <a:ext cx="629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5960" y="5676900"/>
            <a:ext cx="5022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7703" y="517652"/>
            <a:ext cx="290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</a:rPr>
              <a:t>T</a:t>
            </a:r>
            <a:r>
              <a:rPr sz="3600" spc="3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D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u</a:t>
            </a:r>
            <a:r>
              <a:rPr sz="3600" spc="125" dirty="0">
                <a:solidFill>
                  <a:srgbClr val="404040"/>
                </a:solidFill>
              </a:rPr>
              <a:t>b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6232" y="1871472"/>
            <a:ext cx="996695" cy="1249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20" y="1917192"/>
            <a:ext cx="1731264" cy="11582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1296" y="4160520"/>
            <a:ext cx="1395984" cy="13990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2631" y="4367784"/>
            <a:ext cx="1161287" cy="9845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1911" y="1834895"/>
            <a:ext cx="1246631" cy="1322831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006" y="4543044"/>
            <a:ext cx="2540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9895" y="517652"/>
            <a:ext cx="4924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3600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Doubles:</a:t>
            </a:r>
            <a:r>
              <a:rPr sz="3600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3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Dummy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1923" y="4543044"/>
            <a:ext cx="1626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Fills-in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holes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2177" y="4543044"/>
            <a:ext cx="2016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66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keeps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compiler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happy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7903" y="2078735"/>
            <a:ext cx="1673352" cy="16733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3208" y="2154935"/>
            <a:ext cx="2023872" cy="15971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0535" y="1813560"/>
            <a:ext cx="1938527" cy="193852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6566" y="4543044"/>
            <a:ext cx="22148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that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unsuitable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3970" y="517652"/>
            <a:ext cx="421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Doubles: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Fake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2542" y="4543044"/>
            <a:ext cx="1884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8195" y="4543044"/>
            <a:ext cx="2223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Fake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9136" y="2154935"/>
            <a:ext cx="1770888" cy="1685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7111" y="2316479"/>
            <a:ext cx="2036064" cy="1362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4919" y="2057400"/>
            <a:ext cx="1889760" cy="188366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7177" y="511555"/>
            <a:ext cx="420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Doubles:</a:t>
            </a:r>
            <a:r>
              <a:rPr sz="3600" spc="-8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2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Stub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2651252"/>
            <a:ext cx="5238115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‘canned’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answers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20"/>
              </a:spcBef>
            </a:pP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respond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anything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variations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possible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9639" y="2194560"/>
            <a:ext cx="2715768" cy="28834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1977" y="4543044"/>
            <a:ext cx="1985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intelligent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Stub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9379" y="517652"/>
            <a:ext cx="4005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</a:rPr>
              <a:t>T</a:t>
            </a:r>
            <a:r>
              <a:rPr sz="3600" spc="3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D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u</a:t>
            </a:r>
            <a:r>
              <a:rPr sz="3600" spc="125" dirty="0">
                <a:solidFill>
                  <a:srgbClr val="404040"/>
                </a:solidFill>
              </a:rPr>
              <a:t>b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775" dirty="0">
                <a:solidFill>
                  <a:srgbClr val="404040"/>
                </a:solidFill>
              </a:rPr>
              <a:t>: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65" dirty="0">
                <a:solidFill>
                  <a:srgbClr val="404040"/>
                </a:solidFill>
              </a:rPr>
              <a:t>S</a:t>
            </a:r>
            <a:r>
              <a:rPr sz="3600" spc="35" dirty="0">
                <a:solidFill>
                  <a:srgbClr val="404040"/>
                </a:solidFill>
              </a:rPr>
              <a:t>p</a:t>
            </a:r>
            <a:r>
              <a:rPr sz="3600" spc="-15" dirty="0">
                <a:solidFill>
                  <a:srgbClr val="404040"/>
                </a:solidFill>
              </a:rPr>
              <a:t>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865521" y="4543044"/>
            <a:ext cx="24784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Keeps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0115" y="4543044"/>
            <a:ext cx="19805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8445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helps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8552" y="1947672"/>
            <a:ext cx="1972056" cy="19720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944" y="2097023"/>
            <a:ext cx="1676400" cy="16733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2247" y="1947672"/>
            <a:ext cx="1975103" cy="197205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1" y="1252043"/>
                </a:lnTo>
                <a:lnTo>
                  <a:pt x="79171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1" y="1252042"/>
                </a:lnTo>
                <a:lnTo>
                  <a:pt x="79171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2215" y="517652"/>
            <a:ext cx="435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1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Doubles:</a:t>
            </a:r>
            <a:r>
              <a:rPr sz="3600" spc="-9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3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Mock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2345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expectations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5769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fail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unexpected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4651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sng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behavior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6280" y="4892040"/>
            <a:ext cx="883919" cy="7498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568" y="1981200"/>
            <a:ext cx="850391" cy="8595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" y="3441191"/>
            <a:ext cx="883919" cy="79552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6105" y="1736852"/>
            <a:ext cx="465518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90090" marR="5715" indent="-843280" algn="r">
              <a:lnSpc>
                <a:spcPct val="162000"/>
              </a:lnSpc>
              <a:spcBef>
                <a:spcPts val="685"/>
              </a:spcBef>
            </a:pP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Doubles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61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Exception: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Spies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220210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Verification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96085">
              <a:lnSpc>
                <a:spcPct val="162000"/>
              </a:lnSpc>
              <a:spcBef>
                <a:spcPts val="68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interactions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verification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4510" y="517652"/>
            <a:ext cx="1031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404040"/>
                </a:solidFill>
              </a:rPr>
              <a:t>State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Verification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Versus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Behavior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Verification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3490" y="2654300"/>
            <a:ext cx="74599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10490">
              <a:lnSpc>
                <a:spcPts val="4900"/>
              </a:lnSpc>
              <a:spcBef>
                <a:spcPts val="980"/>
              </a:spcBef>
            </a:pPr>
            <a:r>
              <a:rPr sz="4800" spc="80" dirty="0">
                <a:solidFill>
                  <a:srgbClr val="FFFFFF"/>
                </a:solidFill>
              </a:rPr>
              <a:t>F</a:t>
            </a:r>
            <a:r>
              <a:rPr sz="4800" spc="165" dirty="0">
                <a:solidFill>
                  <a:srgbClr val="FFFFFF"/>
                </a:solidFill>
              </a:rPr>
              <a:t>o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645" dirty="0">
                <a:solidFill>
                  <a:srgbClr val="FFFFFF"/>
                </a:solidFill>
              </a:rPr>
              <a:t>,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0" dirty="0">
                <a:solidFill>
                  <a:srgbClr val="FFFFFF"/>
                </a:solidFill>
              </a:rPr>
              <a:t>w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310" dirty="0">
                <a:solidFill>
                  <a:srgbClr val="FFFFFF"/>
                </a:solidFill>
              </a:rPr>
              <a:t>’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45" dirty="0">
                <a:solidFill>
                  <a:srgbClr val="FFFFFF"/>
                </a:solidFill>
              </a:rPr>
              <a:t>l  </a:t>
            </a:r>
            <a:r>
              <a:rPr sz="4800" spc="-90" dirty="0">
                <a:solidFill>
                  <a:srgbClr val="FFFFFF"/>
                </a:solidFill>
              </a:rPr>
              <a:t>f</a:t>
            </a:r>
            <a:r>
              <a:rPr sz="4800" spc="20" dirty="0">
                <a:solidFill>
                  <a:srgbClr val="FFFFFF"/>
                </a:solidFill>
              </a:rPr>
              <a:t>o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220" dirty="0">
                <a:solidFill>
                  <a:srgbClr val="FFFFFF"/>
                </a:solidFill>
              </a:rPr>
              <a:t>u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320" dirty="0">
                <a:solidFill>
                  <a:srgbClr val="FFFFFF"/>
                </a:solidFill>
              </a:rPr>
              <a:t>S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40" dirty="0">
                <a:solidFill>
                  <a:srgbClr val="FFFFFF"/>
                </a:solidFill>
              </a:rPr>
              <a:t>M</a:t>
            </a:r>
            <a:r>
              <a:rPr sz="4800" dirty="0">
                <a:solidFill>
                  <a:srgbClr val="FFFFFF"/>
                </a:solidFill>
              </a:rPr>
              <a:t>o</a:t>
            </a:r>
            <a:r>
              <a:rPr sz="4800" spc="-80" dirty="0">
                <a:solidFill>
                  <a:srgbClr val="FFFFFF"/>
                </a:solidFill>
              </a:rPr>
              <a:t>c</a:t>
            </a:r>
            <a:r>
              <a:rPr sz="4800" spc="-70" dirty="0">
                <a:solidFill>
                  <a:srgbClr val="FFFFFF"/>
                </a:solidFill>
              </a:rPr>
              <a:t>k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442" y="517652"/>
            <a:ext cx="7845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404040"/>
                </a:solidFill>
              </a:rPr>
              <a:t>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Few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More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Words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71016" y="1520952"/>
            <a:ext cx="8547100" cy="4251960"/>
            <a:chOff x="1271016" y="1520952"/>
            <a:chExt cx="854710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9605" y="3138227"/>
              <a:ext cx="654050" cy="468630"/>
            </a:xfrm>
            <a:custGeom>
              <a:avLst/>
              <a:gdLst/>
              <a:ahLst/>
              <a:cxnLst/>
              <a:rect l="l" t="t" r="r" b="b"/>
              <a:pathLst>
                <a:path w="654050" h="468629">
                  <a:moveTo>
                    <a:pt x="653898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1798320"/>
              <a:ext cx="780287" cy="7802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01483" y="34274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1016" y="1520952"/>
            <a:ext cx="8547100" cy="4251960"/>
            <a:chOff x="1271016" y="1520952"/>
            <a:chExt cx="8547100" cy="4251960"/>
          </a:xfrm>
        </p:grpSpPr>
        <p:sp>
          <p:nvSpPr>
            <p:cNvPr id="3" name="object 3"/>
            <p:cNvSpPr/>
            <p:nvPr/>
          </p:nvSpPr>
          <p:spPr>
            <a:xfrm>
              <a:off x="6455228" y="2690665"/>
              <a:ext cx="1828800" cy="3042285"/>
            </a:xfrm>
            <a:custGeom>
              <a:avLst/>
              <a:gdLst/>
              <a:ahLst/>
              <a:cxnLst/>
              <a:rect l="l" t="t" r="r" b="b"/>
              <a:pathLst>
                <a:path w="1828800" h="3042285">
                  <a:moveTo>
                    <a:pt x="0" y="0"/>
                  </a:moveTo>
                  <a:lnTo>
                    <a:pt x="1828800" y="0"/>
                  </a:lnTo>
                  <a:lnTo>
                    <a:pt x="1828800" y="3042268"/>
                  </a:lnTo>
                  <a:lnTo>
                    <a:pt x="0" y="304226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9605" y="3138227"/>
              <a:ext cx="654050" cy="468630"/>
            </a:xfrm>
            <a:custGeom>
              <a:avLst/>
              <a:gdLst/>
              <a:ahLst/>
              <a:cxnLst/>
              <a:rect l="l" t="t" r="r" b="b"/>
              <a:pathLst>
                <a:path w="654050" h="468629">
                  <a:moveTo>
                    <a:pt x="653898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1798320"/>
              <a:ext cx="780287" cy="7802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0442" y="517652"/>
            <a:ext cx="7845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404040"/>
                </a:solidFill>
              </a:rPr>
              <a:t>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Few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More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Words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401483" y="34274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3826" y="58658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4370" y="2000731"/>
            <a:ext cx="2804795" cy="1549400"/>
            <a:chOff x="794370" y="2000731"/>
            <a:chExt cx="2804795" cy="1549400"/>
          </a:xfrm>
        </p:grpSpPr>
        <p:sp>
          <p:nvSpPr>
            <p:cNvPr id="3" name="object 3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2766643" y="0"/>
                  </a:moveTo>
                  <a:lnTo>
                    <a:pt x="0" y="0"/>
                  </a:lnTo>
                  <a:lnTo>
                    <a:pt x="0" y="1326516"/>
                  </a:lnTo>
                  <a:lnTo>
                    <a:pt x="461106" y="1326516"/>
                  </a:lnTo>
                  <a:lnTo>
                    <a:pt x="798620" y="1511075"/>
                  </a:lnTo>
                  <a:lnTo>
                    <a:pt x="1152767" y="1326516"/>
                  </a:lnTo>
                  <a:lnTo>
                    <a:pt x="2766643" y="1326516"/>
                  </a:lnTo>
                  <a:lnTo>
                    <a:pt x="276664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3420" y="2019781"/>
              <a:ext cx="2766695" cy="1511300"/>
            </a:xfrm>
            <a:custGeom>
              <a:avLst/>
              <a:gdLst/>
              <a:ahLst/>
              <a:cxnLst/>
              <a:rect l="l" t="t" r="r" b="b"/>
              <a:pathLst>
                <a:path w="2766695" h="1511300">
                  <a:moveTo>
                    <a:pt x="0" y="0"/>
                  </a:moveTo>
                  <a:lnTo>
                    <a:pt x="461107" y="0"/>
                  </a:lnTo>
                  <a:lnTo>
                    <a:pt x="1152768" y="0"/>
                  </a:lnTo>
                  <a:lnTo>
                    <a:pt x="2766643" y="0"/>
                  </a:lnTo>
                  <a:lnTo>
                    <a:pt x="2766643" y="773801"/>
                  </a:lnTo>
                  <a:lnTo>
                    <a:pt x="2766643" y="1105430"/>
                  </a:lnTo>
                  <a:lnTo>
                    <a:pt x="2766643" y="1326517"/>
                  </a:lnTo>
                  <a:lnTo>
                    <a:pt x="1152768" y="1326517"/>
                  </a:lnTo>
                  <a:lnTo>
                    <a:pt x="798620" y="1511075"/>
                  </a:lnTo>
                  <a:lnTo>
                    <a:pt x="461107" y="1326517"/>
                  </a:lnTo>
                  <a:lnTo>
                    <a:pt x="0" y="1326517"/>
                  </a:lnTo>
                  <a:lnTo>
                    <a:pt x="0" y="1105430"/>
                  </a:lnTo>
                  <a:lnTo>
                    <a:pt x="0" y="77380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9778" y="2398776"/>
            <a:ext cx="2214245" cy="5499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73100" marR="5080" indent="-661035">
              <a:lnSpc>
                <a:spcPct val="102000"/>
              </a:lnSpc>
              <a:spcBef>
                <a:spcPts val="50"/>
              </a:spcBef>
            </a:pPr>
            <a:r>
              <a:rPr sz="1700" spc="20" dirty="0">
                <a:latin typeface="Verdana" panose="020B0604030504040204"/>
                <a:cs typeface="Verdana" panose="020B0604030504040204"/>
              </a:rPr>
              <a:t>Getting</a:t>
            </a:r>
            <a:r>
              <a:rPr sz="17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dirty="0">
                <a:latin typeface="Verdana" panose="020B0604030504040204"/>
                <a:cs typeface="Verdana" panose="020B0604030504040204"/>
              </a:rPr>
              <a:t>started</a:t>
            </a:r>
            <a:r>
              <a:rPr sz="17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latin typeface="Verdana" panose="020B0604030504040204"/>
                <a:cs typeface="Verdana" panose="020B0604030504040204"/>
              </a:rPr>
              <a:t>with </a:t>
            </a:r>
            <a:r>
              <a:rPr sz="1700" spc="-580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40" dirty="0">
                <a:latin typeface="Verdana" panose="020B0604030504040204"/>
                <a:cs typeface="Verdana" panose="020B0604030504040204"/>
              </a:rPr>
              <a:t>Mockito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798" y="3650108"/>
            <a:ext cx="10025380" cy="232410"/>
            <a:chOff x="964798" y="3650108"/>
            <a:chExt cx="10025380" cy="232410"/>
          </a:xfrm>
        </p:grpSpPr>
        <p:sp>
          <p:nvSpPr>
            <p:cNvPr id="7" name="object 7"/>
            <p:cNvSpPr/>
            <p:nvPr/>
          </p:nvSpPr>
          <p:spPr>
            <a:xfrm>
              <a:off x="964798" y="3753397"/>
              <a:ext cx="10025380" cy="38100"/>
            </a:xfrm>
            <a:custGeom>
              <a:avLst/>
              <a:gdLst/>
              <a:ahLst/>
              <a:cxnLst/>
              <a:rect l="l" t="t" r="r" b="b"/>
              <a:pathLst>
                <a:path w="1002538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002538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100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002538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1" y="36603"/>
                  </a:lnTo>
                  <a:lnTo>
                    <a:pt x="171564" y="38100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002538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9" y="36603"/>
                  </a:lnTo>
                  <a:lnTo>
                    <a:pt x="247802" y="38100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0025380" h="38100">
                  <a:moveTo>
                    <a:pt x="324001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2" y="32521"/>
                  </a:lnTo>
                  <a:lnTo>
                    <a:pt x="316589" y="36604"/>
                  </a:lnTo>
                  <a:lnTo>
                    <a:pt x="324039" y="38101"/>
                  </a:lnTo>
                  <a:lnTo>
                    <a:pt x="331456" y="36603"/>
                  </a:lnTo>
                  <a:lnTo>
                    <a:pt x="337511" y="32520"/>
                  </a:lnTo>
                  <a:lnTo>
                    <a:pt x="341593" y="26465"/>
                  </a:lnTo>
                  <a:lnTo>
                    <a:pt x="343089" y="19050"/>
                  </a:lnTo>
                  <a:lnTo>
                    <a:pt x="341592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1" y="1"/>
                  </a:lnTo>
                  <a:close/>
                </a:path>
                <a:path w="10025380" h="38100">
                  <a:moveTo>
                    <a:pt x="400239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6" y="11635"/>
                  </a:lnTo>
                  <a:lnTo>
                    <a:pt x="381189" y="19051"/>
                  </a:lnTo>
                  <a:lnTo>
                    <a:pt x="382686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7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7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39" y="1"/>
                  </a:lnTo>
                  <a:close/>
                </a:path>
                <a:path w="10025380" h="38100">
                  <a:moveTo>
                    <a:pt x="476477" y="1"/>
                  </a:moveTo>
                  <a:lnTo>
                    <a:pt x="469062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7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7" y="1"/>
                  </a:lnTo>
                  <a:close/>
                </a:path>
                <a:path w="1002538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4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002538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2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002538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2" y="5580"/>
                  </a:lnTo>
                  <a:lnTo>
                    <a:pt x="687639" y="11635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5"/>
                  </a:lnTo>
                  <a:lnTo>
                    <a:pt x="718701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002538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0"/>
                  </a:lnTo>
                  <a:lnTo>
                    <a:pt x="763877" y="11635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5"/>
                  </a:lnTo>
                  <a:lnTo>
                    <a:pt x="794939" y="5580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002538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0"/>
                  </a:lnTo>
                  <a:lnTo>
                    <a:pt x="840115" y="11635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8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5"/>
                  </a:lnTo>
                  <a:lnTo>
                    <a:pt x="871178" y="5580"/>
                  </a:lnTo>
                  <a:lnTo>
                    <a:pt x="865122" y="1498"/>
                  </a:lnTo>
                  <a:lnTo>
                    <a:pt x="857668" y="1"/>
                  </a:lnTo>
                  <a:close/>
                </a:path>
                <a:path w="1002538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0"/>
                  </a:lnTo>
                  <a:lnTo>
                    <a:pt x="916353" y="11635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6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5"/>
                  </a:lnTo>
                  <a:lnTo>
                    <a:pt x="947416" y="5580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002538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0"/>
                  </a:lnTo>
                  <a:lnTo>
                    <a:pt x="992592" y="11635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5" y="32521"/>
                  </a:lnTo>
                  <a:lnTo>
                    <a:pt x="1002730" y="36604"/>
                  </a:lnTo>
                  <a:lnTo>
                    <a:pt x="1010184" y="38101"/>
                  </a:lnTo>
                  <a:lnTo>
                    <a:pt x="1017599" y="36604"/>
                  </a:lnTo>
                  <a:lnTo>
                    <a:pt x="1023654" y="32521"/>
                  </a:lnTo>
                  <a:lnTo>
                    <a:pt x="1027736" y="26466"/>
                  </a:lnTo>
                  <a:lnTo>
                    <a:pt x="1029234" y="19051"/>
                  </a:lnTo>
                  <a:lnTo>
                    <a:pt x="1027736" y="11635"/>
                  </a:lnTo>
                  <a:lnTo>
                    <a:pt x="1023654" y="5580"/>
                  </a:lnTo>
                  <a:lnTo>
                    <a:pt x="1017599" y="1498"/>
                  </a:lnTo>
                  <a:lnTo>
                    <a:pt x="1010145" y="1"/>
                  </a:lnTo>
                  <a:close/>
                </a:path>
                <a:path w="10025380" h="38100">
                  <a:moveTo>
                    <a:pt x="1086384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4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2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5" y="26466"/>
                  </a:lnTo>
                  <a:lnTo>
                    <a:pt x="1105472" y="19051"/>
                  </a:lnTo>
                  <a:lnTo>
                    <a:pt x="1103975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4" y="1"/>
                  </a:lnTo>
                  <a:close/>
                </a:path>
                <a:path w="10025380" h="38100">
                  <a:moveTo>
                    <a:pt x="1162622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9" y="11635"/>
                  </a:lnTo>
                  <a:lnTo>
                    <a:pt x="1143572" y="19051"/>
                  </a:lnTo>
                  <a:lnTo>
                    <a:pt x="1145069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60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3" y="26466"/>
                  </a:lnTo>
                  <a:lnTo>
                    <a:pt x="1181710" y="19051"/>
                  </a:lnTo>
                  <a:lnTo>
                    <a:pt x="1180213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2" y="1"/>
                  </a:lnTo>
                  <a:close/>
                </a:path>
                <a:path w="10025380" h="38100">
                  <a:moveTo>
                    <a:pt x="1238860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7" y="11635"/>
                  </a:lnTo>
                  <a:lnTo>
                    <a:pt x="1219810" y="19051"/>
                  </a:lnTo>
                  <a:lnTo>
                    <a:pt x="1221307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8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1" y="26466"/>
                  </a:lnTo>
                  <a:lnTo>
                    <a:pt x="1257948" y="19051"/>
                  </a:lnTo>
                  <a:lnTo>
                    <a:pt x="1256451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60" y="1"/>
                  </a:lnTo>
                  <a:close/>
                </a:path>
                <a:path w="10025380" h="38100">
                  <a:moveTo>
                    <a:pt x="1315098" y="1"/>
                  </a:moveTo>
                  <a:lnTo>
                    <a:pt x="1307682" y="1498"/>
                  </a:lnTo>
                  <a:lnTo>
                    <a:pt x="1301627" y="5580"/>
                  </a:lnTo>
                  <a:lnTo>
                    <a:pt x="1297545" y="11635"/>
                  </a:lnTo>
                  <a:lnTo>
                    <a:pt x="1296048" y="19051"/>
                  </a:lnTo>
                  <a:lnTo>
                    <a:pt x="1297545" y="26466"/>
                  </a:lnTo>
                  <a:lnTo>
                    <a:pt x="1301627" y="32521"/>
                  </a:lnTo>
                  <a:lnTo>
                    <a:pt x="1307682" y="36604"/>
                  </a:lnTo>
                  <a:lnTo>
                    <a:pt x="1315136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9" y="26466"/>
                  </a:lnTo>
                  <a:lnTo>
                    <a:pt x="1334186" y="19051"/>
                  </a:lnTo>
                  <a:lnTo>
                    <a:pt x="1332689" y="11635"/>
                  </a:lnTo>
                  <a:lnTo>
                    <a:pt x="1328606" y="5580"/>
                  </a:lnTo>
                  <a:lnTo>
                    <a:pt x="1322551" y="1498"/>
                  </a:lnTo>
                  <a:lnTo>
                    <a:pt x="1315098" y="1"/>
                  </a:lnTo>
                  <a:close/>
                </a:path>
                <a:path w="10025380" h="38100">
                  <a:moveTo>
                    <a:pt x="1391336" y="1"/>
                  </a:moveTo>
                  <a:lnTo>
                    <a:pt x="1383920" y="1498"/>
                  </a:lnTo>
                  <a:lnTo>
                    <a:pt x="1377865" y="5580"/>
                  </a:lnTo>
                  <a:lnTo>
                    <a:pt x="1373783" y="11635"/>
                  </a:lnTo>
                  <a:lnTo>
                    <a:pt x="1372286" y="19051"/>
                  </a:lnTo>
                  <a:lnTo>
                    <a:pt x="1373783" y="26466"/>
                  </a:lnTo>
                  <a:lnTo>
                    <a:pt x="1377865" y="32521"/>
                  </a:lnTo>
                  <a:lnTo>
                    <a:pt x="1383920" y="36604"/>
                  </a:lnTo>
                  <a:lnTo>
                    <a:pt x="1391374" y="38101"/>
                  </a:lnTo>
                  <a:lnTo>
                    <a:pt x="1398789" y="36604"/>
                  </a:lnTo>
                  <a:lnTo>
                    <a:pt x="1404844" y="32521"/>
                  </a:lnTo>
                  <a:lnTo>
                    <a:pt x="1408927" y="26466"/>
                  </a:lnTo>
                  <a:lnTo>
                    <a:pt x="1410424" y="19051"/>
                  </a:lnTo>
                  <a:lnTo>
                    <a:pt x="1408927" y="11635"/>
                  </a:lnTo>
                  <a:lnTo>
                    <a:pt x="1404844" y="5580"/>
                  </a:lnTo>
                  <a:lnTo>
                    <a:pt x="1398789" y="1498"/>
                  </a:lnTo>
                  <a:lnTo>
                    <a:pt x="1391336" y="1"/>
                  </a:lnTo>
                  <a:close/>
                </a:path>
                <a:path w="10025380" h="38100">
                  <a:moveTo>
                    <a:pt x="1467574" y="1"/>
                  </a:moveTo>
                  <a:lnTo>
                    <a:pt x="1460159" y="1498"/>
                  </a:lnTo>
                  <a:lnTo>
                    <a:pt x="1454103" y="5580"/>
                  </a:lnTo>
                  <a:lnTo>
                    <a:pt x="1450021" y="11635"/>
                  </a:lnTo>
                  <a:lnTo>
                    <a:pt x="1448524" y="19051"/>
                  </a:lnTo>
                  <a:lnTo>
                    <a:pt x="1450021" y="26466"/>
                  </a:lnTo>
                  <a:lnTo>
                    <a:pt x="1454103" y="32521"/>
                  </a:lnTo>
                  <a:lnTo>
                    <a:pt x="1460159" y="36604"/>
                  </a:lnTo>
                  <a:lnTo>
                    <a:pt x="1467612" y="38101"/>
                  </a:lnTo>
                  <a:lnTo>
                    <a:pt x="1475027" y="36604"/>
                  </a:lnTo>
                  <a:lnTo>
                    <a:pt x="1481082" y="32521"/>
                  </a:lnTo>
                  <a:lnTo>
                    <a:pt x="1485165" y="26466"/>
                  </a:lnTo>
                  <a:lnTo>
                    <a:pt x="1486662" y="19051"/>
                  </a:lnTo>
                  <a:lnTo>
                    <a:pt x="1485165" y="11635"/>
                  </a:lnTo>
                  <a:lnTo>
                    <a:pt x="1481082" y="5580"/>
                  </a:lnTo>
                  <a:lnTo>
                    <a:pt x="1475027" y="1498"/>
                  </a:lnTo>
                  <a:lnTo>
                    <a:pt x="1467574" y="1"/>
                  </a:lnTo>
                  <a:close/>
                </a:path>
                <a:path w="10025380" h="38100">
                  <a:moveTo>
                    <a:pt x="1543812" y="1"/>
                  </a:moveTo>
                  <a:lnTo>
                    <a:pt x="1536397" y="1498"/>
                  </a:lnTo>
                  <a:lnTo>
                    <a:pt x="1530341" y="5580"/>
                  </a:lnTo>
                  <a:lnTo>
                    <a:pt x="1526259" y="11635"/>
                  </a:lnTo>
                  <a:lnTo>
                    <a:pt x="1524762" y="19051"/>
                  </a:lnTo>
                  <a:lnTo>
                    <a:pt x="1526259" y="26466"/>
                  </a:lnTo>
                  <a:lnTo>
                    <a:pt x="1530341" y="32521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1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5"/>
                  </a:lnTo>
                  <a:lnTo>
                    <a:pt x="1557320" y="5580"/>
                  </a:lnTo>
                  <a:lnTo>
                    <a:pt x="1551265" y="1498"/>
                  </a:lnTo>
                  <a:lnTo>
                    <a:pt x="1543812" y="1"/>
                  </a:lnTo>
                  <a:close/>
                </a:path>
                <a:path w="1002538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80" y="5580"/>
                  </a:lnTo>
                  <a:lnTo>
                    <a:pt x="1602497" y="11635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80" y="32521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9" y="32521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5"/>
                  </a:lnTo>
                  <a:lnTo>
                    <a:pt x="1633559" y="5580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10025380" h="38100">
                  <a:moveTo>
                    <a:pt x="1696288" y="1"/>
                  </a:moveTo>
                  <a:lnTo>
                    <a:pt x="1688873" y="1498"/>
                  </a:lnTo>
                  <a:lnTo>
                    <a:pt x="1682818" y="5580"/>
                  </a:lnTo>
                  <a:lnTo>
                    <a:pt x="1678735" y="11635"/>
                  </a:lnTo>
                  <a:lnTo>
                    <a:pt x="1677238" y="19051"/>
                  </a:lnTo>
                  <a:lnTo>
                    <a:pt x="1678735" y="26466"/>
                  </a:lnTo>
                  <a:lnTo>
                    <a:pt x="1682818" y="32521"/>
                  </a:lnTo>
                  <a:lnTo>
                    <a:pt x="1688873" y="36604"/>
                  </a:lnTo>
                  <a:lnTo>
                    <a:pt x="1696326" y="38101"/>
                  </a:lnTo>
                  <a:lnTo>
                    <a:pt x="1703741" y="36604"/>
                  </a:lnTo>
                  <a:lnTo>
                    <a:pt x="1709797" y="32521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9" y="11635"/>
                  </a:lnTo>
                  <a:lnTo>
                    <a:pt x="1709797" y="5580"/>
                  </a:lnTo>
                  <a:lnTo>
                    <a:pt x="1703741" y="1498"/>
                  </a:lnTo>
                  <a:lnTo>
                    <a:pt x="1696288" y="1"/>
                  </a:lnTo>
                  <a:close/>
                </a:path>
                <a:path w="10025380" h="38100">
                  <a:moveTo>
                    <a:pt x="1772526" y="1"/>
                  </a:moveTo>
                  <a:lnTo>
                    <a:pt x="1765111" y="1498"/>
                  </a:lnTo>
                  <a:lnTo>
                    <a:pt x="1759056" y="5580"/>
                  </a:lnTo>
                  <a:lnTo>
                    <a:pt x="1754973" y="11635"/>
                  </a:lnTo>
                  <a:lnTo>
                    <a:pt x="1753476" y="19051"/>
                  </a:lnTo>
                  <a:lnTo>
                    <a:pt x="1754973" y="26466"/>
                  </a:lnTo>
                  <a:lnTo>
                    <a:pt x="1759056" y="32521"/>
                  </a:lnTo>
                  <a:lnTo>
                    <a:pt x="1765111" y="36604"/>
                  </a:lnTo>
                  <a:lnTo>
                    <a:pt x="1772565" y="38101"/>
                  </a:lnTo>
                  <a:lnTo>
                    <a:pt x="1779980" y="36604"/>
                  </a:lnTo>
                  <a:lnTo>
                    <a:pt x="1786035" y="32521"/>
                  </a:lnTo>
                  <a:lnTo>
                    <a:pt x="1790117" y="26466"/>
                  </a:lnTo>
                  <a:lnTo>
                    <a:pt x="1791615" y="19051"/>
                  </a:lnTo>
                  <a:lnTo>
                    <a:pt x="1790117" y="11635"/>
                  </a:lnTo>
                  <a:lnTo>
                    <a:pt x="1786035" y="5580"/>
                  </a:lnTo>
                  <a:lnTo>
                    <a:pt x="1779980" y="1498"/>
                  </a:lnTo>
                  <a:lnTo>
                    <a:pt x="1772526" y="1"/>
                  </a:lnTo>
                  <a:close/>
                </a:path>
                <a:path w="10025380" h="38100">
                  <a:moveTo>
                    <a:pt x="1848765" y="1"/>
                  </a:moveTo>
                  <a:lnTo>
                    <a:pt x="1841349" y="1498"/>
                  </a:lnTo>
                  <a:lnTo>
                    <a:pt x="1835294" y="5580"/>
                  </a:lnTo>
                  <a:lnTo>
                    <a:pt x="1831211" y="11635"/>
                  </a:lnTo>
                  <a:lnTo>
                    <a:pt x="1829715" y="19051"/>
                  </a:lnTo>
                  <a:lnTo>
                    <a:pt x="1831211" y="26466"/>
                  </a:lnTo>
                  <a:lnTo>
                    <a:pt x="1835294" y="32521"/>
                  </a:lnTo>
                  <a:lnTo>
                    <a:pt x="1841349" y="36604"/>
                  </a:lnTo>
                  <a:lnTo>
                    <a:pt x="1848803" y="38101"/>
                  </a:lnTo>
                  <a:lnTo>
                    <a:pt x="1856218" y="36604"/>
                  </a:lnTo>
                  <a:lnTo>
                    <a:pt x="1862273" y="32521"/>
                  </a:lnTo>
                  <a:lnTo>
                    <a:pt x="1866356" y="26466"/>
                  </a:lnTo>
                  <a:lnTo>
                    <a:pt x="1867853" y="19051"/>
                  </a:lnTo>
                  <a:lnTo>
                    <a:pt x="1866356" y="11635"/>
                  </a:lnTo>
                  <a:lnTo>
                    <a:pt x="1862273" y="5580"/>
                  </a:lnTo>
                  <a:lnTo>
                    <a:pt x="1856218" y="1498"/>
                  </a:lnTo>
                  <a:lnTo>
                    <a:pt x="1848765" y="1"/>
                  </a:lnTo>
                  <a:close/>
                </a:path>
                <a:path w="10025380" h="38100">
                  <a:moveTo>
                    <a:pt x="1925003" y="1"/>
                  </a:moveTo>
                  <a:lnTo>
                    <a:pt x="1917587" y="1498"/>
                  </a:lnTo>
                  <a:lnTo>
                    <a:pt x="1911532" y="5580"/>
                  </a:lnTo>
                  <a:lnTo>
                    <a:pt x="1907450" y="11635"/>
                  </a:lnTo>
                  <a:lnTo>
                    <a:pt x="1905953" y="19051"/>
                  </a:lnTo>
                  <a:lnTo>
                    <a:pt x="1907450" y="26466"/>
                  </a:lnTo>
                  <a:lnTo>
                    <a:pt x="1911532" y="32521"/>
                  </a:lnTo>
                  <a:lnTo>
                    <a:pt x="1917587" y="36604"/>
                  </a:lnTo>
                  <a:lnTo>
                    <a:pt x="1925041" y="38101"/>
                  </a:lnTo>
                  <a:lnTo>
                    <a:pt x="1932456" y="36604"/>
                  </a:lnTo>
                  <a:lnTo>
                    <a:pt x="1938511" y="32521"/>
                  </a:lnTo>
                  <a:lnTo>
                    <a:pt x="1942594" y="26466"/>
                  </a:lnTo>
                  <a:lnTo>
                    <a:pt x="1944091" y="19051"/>
                  </a:lnTo>
                  <a:lnTo>
                    <a:pt x="1942594" y="11635"/>
                  </a:lnTo>
                  <a:lnTo>
                    <a:pt x="1938511" y="5580"/>
                  </a:lnTo>
                  <a:lnTo>
                    <a:pt x="1932456" y="1498"/>
                  </a:lnTo>
                  <a:lnTo>
                    <a:pt x="1925003" y="1"/>
                  </a:lnTo>
                  <a:close/>
                </a:path>
                <a:path w="10025380" h="38100">
                  <a:moveTo>
                    <a:pt x="2001241" y="1"/>
                  </a:moveTo>
                  <a:lnTo>
                    <a:pt x="1993826" y="1498"/>
                  </a:lnTo>
                  <a:lnTo>
                    <a:pt x="1987770" y="5580"/>
                  </a:lnTo>
                  <a:lnTo>
                    <a:pt x="1983688" y="11635"/>
                  </a:lnTo>
                  <a:lnTo>
                    <a:pt x="1982191" y="19051"/>
                  </a:lnTo>
                  <a:lnTo>
                    <a:pt x="1983688" y="26466"/>
                  </a:lnTo>
                  <a:lnTo>
                    <a:pt x="1987770" y="32521"/>
                  </a:lnTo>
                  <a:lnTo>
                    <a:pt x="1993826" y="36604"/>
                  </a:lnTo>
                  <a:lnTo>
                    <a:pt x="2001279" y="38101"/>
                  </a:lnTo>
                  <a:lnTo>
                    <a:pt x="2008694" y="36604"/>
                  </a:lnTo>
                  <a:lnTo>
                    <a:pt x="2014749" y="32521"/>
                  </a:lnTo>
                  <a:lnTo>
                    <a:pt x="2018832" y="26466"/>
                  </a:lnTo>
                  <a:lnTo>
                    <a:pt x="2020329" y="19051"/>
                  </a:lnTo>
                  <a:lnTo>
                    <a:pt x="2018832" y="11635"/>
                  </a:lnTo>
                  <a:lnTo>
                    <a:pt x="2014749" y="5580"/>
                  </a:lnTo>
                  <a:lnTo>
                    <a:pt x="2008694" y="1498"/>
                  </a:lnTo>
                  <a:lnTo>
                    <a:pt x="2001241" y="1"/>
                  </a:lnTo>
                  <a:close/>
                </a:path>
                <a:path w="10025380" h="38100">
                  <a:moveTo>
                    <a:pt x="2077479" y="1"/>
                  </a:moveTo>
                  <a:lnTo>
                    <a:pt x="2070064" y="1498"/>
                  </a:lnTo>
                  <a:lnTo>
                    <a:pt x="2064009" y="5580"/>
                  </a:lnTo>
                  <a:lnTo>
                    <a:pt x="2059926" y="11635"/>
                  </a:lnTo>
                  <a:lnTo>
                    <a:pt x="2058429" y="19051"/>
                  </a:lnTo>
                  <a:lnTo>
                    <a:pt x="2059926" y="26466"/>
                  </a:lnTo>
                  <a:lnTo>
                    <a:pt x="2064009" y="32521"/>
                  </a:lnTo>
                  <a:lnTo>
                    <a:pt x="2070064" y="36604"/>
                  </a:lnTo>
                  <a:lnTo>
                    <a:pt x="2077517" y="38101"/>
                  </a:lnTo>
                  <a:lnTo>
                    <a:pt x="2084932" y="36604"/>
                  </a:lnTo>
                  <a:lnTo>
                    <a:pt x="2090987" y="32521"/>
                  </a:lnTo>
                  <a:lnTo>
                    <a:pt x="2095070" y="26466"/>
                  </a:lnTo>
                  <a:lnTo>
                    <a:pt x="2096567" y="19051"/>
                  </a:lnTo>
                  <a:lnTo>
                    <a:pt x="2095070" y="11635"/>
                  </a:lnTo>
                  <a:lnTo>
                    <a:pt x="2090987" y="5580"/>
                  </a:lnTo>
                  <a:lnTo>
                    <a:pt x="2084932" y="1498"/>
                  </a:lnTo>
                  <a:lnTo>
                    <a:pt x="2077479" y="1"/>
                  </a:lnTo>
                  <a:close/>
                </a:path>
                <a:path w="10025380" h="38100">
                  <a:moveTo>
                    <a:pt x="2153717" y="1"/>
                  </a:moveTo>
                  <a:lnTo>
                    <a:pt x="2146302" y="1498"/>
                  </a:lnTo>
                  <a:lnTo>
                    <a:pt x="2140247" y="5580"/>
                  </a:lnTo>
                  <a:lnTo>
                    <a:pt x="2136164" y="11635"/>
                  </a:lnTo>
                  <a:lnTo>
                    <a:pt x="2134667" y="19051"/>
                  </a:lnTo>
                  <a:lnTo>
                    <a:pt x="2136164" y="26466"/>
                  </a:lnTo>
                  <a:lnTo>
                    <a:pt x="2140247" y="32521"/>
                  </a:lnTo>
                  <a:lnTo>
                    <a:pt x="2146302" y="36604"/>
                  </a:lnTo>
                  <a:lnTo>
                    <a:pt x="2153755" y="38101"/>
                  </a:lnTo>
                  <a:lnTo>
                    <a:pt x="2161170" y="36604"/>
                  </a:lnTo>
                  <a:lnTo>
                    <a:pt x="2167225" y="32521"/>
                  </a:lnTo>
                  <a:lnTo>
                    <a:pt x="2171308" y="26466"/>
                  </a:lnTo>
                  <a:lnTo>
                    <a:pt x="2172805" y="19051"/>
                  </a:lnTo>
                  <a:lnTo>
                    <a:pt x="2171308" y="11635"/>
                  </a:lnTo>
                  <a:lnTo>
                    <a:pt x="2167225" y="5580"/>
                  </a:lnTo>
                  <a:lnTo>
                    <a:pt x="2161170" y="1498"/>
                  </a:lnTo>
                  <a:lnTo>
                    <a:pt x="2153717" y="1"/>
                  </a:lnTo>
                  <a:close/>
                </a:path>
                <a:path w="10025380" h="38100">
                  <a:moveTo>
                    <a:pt x="2229955" y="1"/>
                  </a:moveTo>
                  <a:lnTo>
                    <a:pt x="2222540" y="1498"/>
                  </a:lnTo>
                  <a:lnTo>
                    <a:pt x="2216484" y="5580"/>
                  </a:lnTo>
                  <a:lnTo>
                    <a:pt x="2212402" y="11635"/>
                  </a:lnTo>
                  <a:lnTo>
                    <a:pt x="2210905" y="19051"/>
                  </a:lnTo>
                  <a:lnTo>
                    <a:pt x="2212402" y="26466"/>
                  </a:lnTo>
                  <a:lnTo>
                    <a:pt x="2216484" y="32521"/>
                  </a:lnTo>
                  <a:lnTo>
                    <a:pt x="2222540" y="36604"/>
                  </a:lnTo>
                  <a:lnTo>
                    <a:pt x="2229993" y="38101"/>
                  </a:lnTo>
                  <a:lnTo>
                    <a:pt x="2237408" y="36604"/>
                  </a:lnTo>
                  <a:lnTo>
                    <a:pt x="2243463" y="32521"/>
                  </a:lnTo>
                  <a:lnTo>
                    <a:pt x="2247546" y="26466"/>
                  </a:lnTo>
                  <a:lnTo>
                    <a:pt x="2249043" y="19051"/>
                  </a:lnTo>
                  <a:lnTo>
                    <a:pt x="2247546" y="11635"/>
                  </a:lnTo>
                  <a:lnTo>
                    <a:pt x="2243463" y="5580"/>
                  </a:lnTo>
                  <a:lnTo>
                    <a:pt x="2237408" y="1498"/>
                  </a:lnTo>
                  <a:lnTo>
                    <a:pt x="2229955" y="1"/>
                  </a:lnTo>
                  <a:close/>
                </a:path>
                <a:path w="10025380" h="38100">
                  <a:moveTo>
                    <a:pt x="2306193" y="1"/>
                  </a:moveTo>
                  <a:lnTo>
                    <a:pt x="2298778" y="1498"/>
                  </a:lnTo>
                  <a:lnTo>
                    <a:pt x="2292722" y="5580"/>
                  </a:lnTo>
                  <a:lnTo>
                    <a:pt x="2288640" y="11635"/>
                  </a:lnTo>
                  <a:lnTo>
                    <a:pt x="2287143" y="19051"/>
                  </a:lnTo>
                  <a:lnTo>
                    <a:pt x="2288640" y="26466"/>
                  </a:lnTo>
                  <a:lnTo>
                    <a:pt x="2292722" y="32521"/>
                  </a:lnTo>
                  <a:lnTo>
                    <a:pt x="2298778" y="36604"/>
                  </a:lnTo>
                  <a:lnTo>
                    <a:pt x="2306231" y="38101"/>
                  </a:lnTo>
                  <a:lnTo>
                    <a:pt x="2313646" y="36604"/>
                  </a:lnTo>
                  <a:lnTo>
                    <a:pt x="2319701" y="32521"/>
                  </a:lnTo>
                  <a:lnTo>
                    <a:pt x="2323784" y="26466"/>
                  </a:lnTo>
                  <a:lnTo>
                    <a:pt x="2325281" y="19051"/>
                  </a:lnTo>
                  <a:lnTo>
                    <a:pt x="2323784" y="11635"/>
                  </a:lnTo>
                  <a:lnTo>
                    <a:pt x="2319701" y="5580"/>
                  </a:lnTo>
                  <a:lnTo>
                    <a:pt x="2313646" y="1498"/>
                  </a:lnTo>
                  <a:lnTo>
                    <a:pt x="2306193" y="1"/>
                  </a:lnTo>
                  <a:close/>
                </a:path>
                <a:path w="10025380" h="38100">
                  <a:moveTo>
                    <a:pt x="2382431" y="1"/>
                  </a:moveTo>
                  <a:lnTo>
                    <a:pt x="2375016" y="1498"/>
                  </a:lnTo>
                  <a:lnTo>
                    <a:pt x="2368961" y="5580"/>
                  </a:lnTo>
                  <a:lnTo>
                    <a:pt x="2364878" y="11635"/>
                  </a:lnTo>
                  <a:lnTo>
                    <a:pt x="2363381" y="19051"/>
                  </a:lnTo>
                  <a:lnTo>
                    <a:pt x="2364878" y="26466"/>
                  </a:lnTo>
                  <a:lnTo>
                    <a:pt x="2368961" y="32521"/>
                  </a:lnTo>
                  <a:lnTo>
                    <a:pt x="2375016" y="36604"/>
                  </a:lnTo>
                  <a:lnTo>
                    <a:pt x="2382468" y="38101"/>
                  </a:lnTo>
                  <a:lnTo>
                    <a:pt x="2389884" y="36604"/>
                  </a:lnTo>
                  <a:lnTo>
                    <a:pt x="2395939" y="32521"/>
                  </a:lnTo>
                  <a:lnTo>
                    <a:pt x="2400021" y="26466"/>
                  </a:lnTo>
                  <a:lnTo>
                    <a:pt x="2401518" y="19051"/>
                  </a:lnTo>
                  <a:lnTo>
                    <a:pt x="2400021" y="11635"/>
                  </a:lnTo>
                  <a:lnTo>
                    <a:pt x="2395939" y="5580"/>
                  </a:lnTo>
                  <a:lnTo>
                    <a:pt x="2389884" y="1498"/>
                  </a:lnTo>
                  <a:lnTo>
                    <a:pt x="2382431" y="1"/>
                  </a:lnTo>
                  <a:close/>
                </a:path>
                <a:path w="10025380" h="38100">
                  <a:moveTo>
                    <a:pt x="2458668" y="1"/>
                  </a:moveTo>
                  <a:lnTo>
                    <a:pt x="2451253" y="1498"/>
                  </a:lnTo>
                  <a:lnTo>
                    <a:pt x="2445198" y="5580"/>
                  </a:lnTo>
                  <a:lnTo>
                    <a:pt x="2441115" y="11635"/>
                  </a:lnTo>
                  <a:lnTo>
                    <a:pt x="2439618" y="19051"/>
                  </a:lnTo>
                  <a:lnTo>
                    <a:pt x="2441115" y="26466"/>
                  </a:lnTo>
                  <a:lnTo>
                    <a:pt x="2445198" y="32521"/>
                  </a:lnTo>
                  <a:lnTo>
                    <a:pt x="2451253" y="36604"/>
                  </a:lnTo>
                  <a:lnTo>
                    <a:pt x="2458706" y="38101"/>
                  </a:lnTo>
                  <a:lnTo>
                    <a:pt x="2466122" y="36604"/>
                  </a:lnTo>
                  <a:lnTo>
                    <a:pt x="2472177" y="32521"/>
                  </a:lnTo>
                  <a:lnTo>
                    <a:pt x="2476259" y="26466"/>
                  </a:lnTo>
                  <a:lnTo>
                    <a:pt x="2477756" y="19051"/>
                  </a:lnTo>
                  <a:lnTo>
                    <a:pt x="2476259" y="11635"/>
                  </a:lnTo>
                  <a:lnTo>
                    <a:pt x="2472177" y="5580"/>
                  </a:lnTo>
                  <a:lnTo>
                    <a:pt x="2466122" y="1498"/>
                  </a:lnTo>
                  <a:lnTo>
                    <a:pt x="2458668" y="1"/>
                  </a:lnTo>
                  <a:close/>
                </a:path>
                <a:path w="10025380" h="38100">
                  <a:moveTo>
                    <a:pt x="2534906" y="1"/>
                  </a:moveTo>
                  <a:lnTo>
                    <a:pt x="2527491" y="1498"/>
                  </a:lnTo>
                  <a:lnTo>
                    <a:pt x="2521436" y="5580"/>
                  </a:lnTo>
                  <a:lnTo>
                    <a:pt x="2517353" y="11635"/>
                  </a:lnTo>
                  <a:lnTo>
                    <a:pt x="2515856" y="19051"/>
                  </a:lnTo>
                  <a:lnTo>
                    <a:pt x="2517353" y="26466"/>
                  </a:lnTo>
                  <a:lnTo>
                    <a:pt x="2521436" y="32521"/>
                  </a:lnTo>
                  <a:lnTo>
                    <a:pt x="2527491" y="36604"/>
                  </a:lnTo>
                  <a:lnTo>
                    <a:pt x="2534944" y="38101"/>
                  </a:lnTo>
                  <a:lnTo>
                    <a:pt x="2542360" y="36604"/>
                  </a:lnTo>
                  <a:lnTo>
                    <a:pt x="2548415" y="32521"/>
                  </a:lnTo>
                  <a:lnTo>
                    <a:pt x="2552497" y="26466"/>
                  </a:lnTo>
                  <a:lnTo>
                    <a:pt x="2553994" y="19051"/>
                  </a:lnTo>
                  <a:lnTo>
                    <a:pt x="2552497" y="11635"/>
                  </a:lnTo>
                  <a:lnTo>
                    <a:pt x="2548415" y="5580"/>
                  </a:lnTo>
                  <a:lnTo>
                    <a:pt x="2542360" y="1498"/>
                  </a:lnTo>
                  <a:lnTo>
                    <a:pt x="2534906" y="1"/>
                  </a:lnTo>
                  <a:close/>
                </a:path>
                <a:path w="10025380" h="38100">
                  <a:moveTo>
                    <a:pt x="2611144" y="1"/>
                  </a:moveTo>
                  <a:lnTo>
                    <a:pt x="2603729" y="1498"/>
                  </a:lnTo>
                  <a:lnTo>
                    <a:pt x="2597674" y="5580"/>
                  </a:lnTo>
                  <a:lnTo>
                    <a:pt x="2593591" y="11635"/>
                  </a:lnTo>
                  <a:lnTo>
                    <a:pt x="2592094" y="19051"/>
                  </a:lnTo>
                  <a:lnTo>
                    <a:pt x="2593591" y="26466"/>
                  </a:lnTo>
                  <a:lnTo>
                    <a:pt x="2597674" y="32521"/>
                  </a:lnTo>
                  <a:lnTo>
                    <a:pt x="2603729" y="36604"/>
                  </a:lnTo>
                  <a:lnTo>
                    <a:pt x="2611182" y="38101"/>
                  </a:lnTo>
                  <a:lnTo>
                    <a:pt x="2618597" y="36604"/>
                  </a:lnTo>
                  <a:lnTo>
                    <a:pt x="2624653" y="32521"/>
                  </a:lnTo>
                  <a:lnTo>
                    <a:pt x="2628735" y="26466"/>
                  </a:lnTo>
                  <a:lnTo>
                    <a:pt x="2630232" y="19051"/>
                  </a:lnTo>
                  <a:lnTo>
                    <a:pt x="2628735" y="11635"/>
                  </a:lnTo>
                  <a:lnTo>
                    <a:pt x="2624653" y="5580"/>
                  </a:lnTo>
                  <a:lnTo>
                    <a:pt x="2618597" y="1498"/>
                  </a:lnTo>
                  <a:lnTo>
                    <a:pt x="2611144" y="1"/>
                  </a:lnTo>
                  <a:close/>
                </a:path>
                <a:path w="10025380" h="38100">
                  <a:moveTo>
                    <a:pt x="2687382" y="1"/>
                  </a:moveTo>
                  <a:lnTo>
                    <a:pt x="2679967" y="1498"/>
                  </a:lnTo>
                  <a:lnTo>
                    <a:pt x="2673912" y="5580"/>
                  </a:lnTo>
                  <a:lnTo>
                    <a:pt x="2669829" y="11635"/>
                  </a:lnTo>
                  <a:lnTo>
                    <a:pt x="2668332" y="19051"/>
                  </a:lnTo>
                  <a:lnTo>
                    <a:pt x="2669829" y="26466"/>
                  </a:lnTo>
                  <a:lnTo>
                    <a:pt x="2673912" y="32521"/>
                  </a:lnTo>
                  <a:lnTo>
                    <a:pt x="2679967" y="36604"/>
                  </a:lnTo>
                  <a:lnTo>
                    <a:pt x="2687420" y="38101"/>
                  </a:lnTo>
                  <a:lnTo>
                    <a:pt x="2694835" y="36604"/>
                  </a:lnTo>
                  <a:lnTo>
                    <a:pt x="2700891" y="32521"/>
                  </a:lnTo>
                  <a:lnTo>
                    <a:pt x="2704973" y="26466"/>
                  </a:lnTo>
                  <a:lnTo>
                    <a:pt x="2706470" y="19051"/>
                  </a:lnTo>
                  <a:lnTo>
                    <a:pt x="2704973" y="11635"/>
                  </a:lnTo>
                  <a:lnTo>
                    <a:pt x="2700891" y="5580"/>
                  </a:lnTo>
                  <a:lnTo>
                    <a:pt x="2694835" y="1498"/>
                  </a:lnTo>
                  <a:lnTo>
                    <a:pt x="2687382" y="1"/>
                  </a:lnTo>
                  <a:close/>
                </a:path>
                <a:path w="10025380" h="38100">
                  <a:moveTo>
                    <a:pt x="2763620" y="1"/>
                  </a:moveTo>
                  <a:lnTo>
                    <a:pt x="2756205" y="1498"/>
                  </a:lnTo>
                  <a:lnTo>
                    <a:pt x="2750150" y="5580"/>
                  </a:lnTo>
                  <a:lnTo>
                    <a:pt x="2746068" y="11635"/>
                  </a:lnTo>
                  <a:lnTo>
                    <a:pt x="2744570" y="19051"/>
                  </a:lnTo>
                  <a:lnTo>
                    <a:pt x="2746068" y="26466"/>
                  </a:lnTo>
                  <a:lnTo>
                    <a:pt x="2750150" y="32521"/>
                  </a:lnTo>
                  <a:lnTo>
                    <a:pt x="2756205" y="36604"/>
                  </a:lnTo>
                  <a:lnTo>
                    <a:pt x="2763659" y="38101"/>
                  </a:lnTo>
                  <a:lnTo>
                    <a:pt x="2771074" y="36604"/>
                  </a:lnTo>
                  <a:lnTo>
                    <a:pt x="2777129" y="32521"/>
                  </a:lnTo>
                  <a:lnTo>
                    <a:pt x="2781211" y="26466"/>
                  </a:lnTo>
                  <a:lnTo>
                    <a:pt x="2782709" y="19051"/>
                  </a:lnTo>
                  <a:lnTo>
                    <a:pt x="2781211" y="11635"/>
                  </a:lnTo>
                  <a:lnTo>
                    <a:pt x="2777129" y="5580"/>
                  </a:lnTo>
                  <a:lnTo>
                    <a:pt x="2771074" y="1498"/>
                  </a:lnTo>
                  <a:lnTo>
                    <a:pt x="2763620" y="1"/>
                  </a:lnTo>
                  <a:close/>
                </a:path>
                <a:path w="10025380" h="38100">
                  <a:moveTo>
                    <a:pt x="2839859" y="1"/>
                  </a:moveTo>
                  <a:lnTo>
                    <a:pt x="2832444" y="1498"/>
                  </a:lnTo>
                  <a:lnTo>
                    <a:pt x="2826388" y="5580"/>
                  </a:lnTo>
                  <a:lnTo>
                    <a:pt x="2822306" y="11635"/>
                  </a:lnTo>
                  <a:lnTo>
                    <a:pt x="2820809" y="19051"/>
                  </a:lnTo>
                  <a:lnTo>
                    <a:pt x="2822306" y="26466"/>
                  </a:lnTo>
                  <a:lnTo>
                    <a:pt x="2826388" y="32521"/>
                  </a:lnTo>
                  <a:lnTo>
                    <a:pt x="2832444" y="36604"/>
                  </a:lnTo>
                  <a:lnTo>
                    <a:pt x="2839897" y="38101"/>
                  </a:lnTo>
                  <a:lnTo>
                    <a:pt x="2847312" y="36604"/>
                  </a:lnTo>
                  <a:lnTo>
                    <a:pt x="2853367" y="32521"/>
                  </a:lnTo>
                  <a:lnTo>
                    <a:pt x="2857450" y="26466"/>
                  </a:lnTo>
                  <a:lnTo>
                    <a:pt x="2858947" y="19051"/>
                  </a:lnTo>
                  <a:lnTo>
                    <a:pt x="2857450" y="11635"/>
                  </a:lnTo>
                  <a:lnTo>
                    <a:pt x="2853367" y="5580"/>
                  </a:lnTo>
                  <a:lnTo>
                    <a:pt x="2847312" y="1498"/>
                  </a:lnTo>
                  <a:lnTo>
                    <a:pt x="2839859" y="1"/>
                  </a:lnTo>
                  <a:close/>
                </a:path>
                <a:path w="10025380" h="38100">
                  <a:moveTo>
                    <a:pt x="2916097" y="1"/>
                  </a:moveTo>
                  <a:lnTo>
                    <a:pt x="2908682" y="1498"/>
                  </a:lnTo>
                  <a:lnTo>
                    <a:pt x="2902626" y="5580"/>
                  </a:lnTo>
                  <a:lnTo>
                    <a:pt x="2898544" y="11635"/>
                  </a:lnTo>
                  <a:lnTo>
                    <a:pt x="2897047" y="19051"/>
                  </a:lnTo>
                  <a:lnTo>
                    <a:pt x="2898544" y="26466"/>
                  </a:lnTo>
                  <a:lnTo>
                    <a:pt x="2902626" y="32521"/>
                  </a:lnTo>
                  <a:lnTo>
                    <a:pt x="2908682" y="36604"/>
                  </a:lnTo>
                  <a:lnTo>
                    <a:pt x="2916135" y="38101"/>
                  </a:lnTo>
                  <a:lnTo>
                    <a:pt x="2923550" y="36604"/>
                  </a:lnTo>
                  <a:lnTo>
                    <a:pt x="2929605" y="32521"/>
                  </a:lnTo>
                  <a:lnTo>
                    <a:pt x="2933688" y="26466"/>
                  </a:lnTo>
                  <a:lnTo>
                    <a:pt x="2935185" y="19051"/>
                  </a:lnTo>
                  <a:lnTo>
                    <a:pt x="2933688" y="11635"/>
                  </a:lnTo>
                  <a:lnTo>
                    <a:pt x="2929605" y="5580"/>
                  </a:lnTo>
                  <a:lnTo>
                    <a:pt x="2923550" y="1498"/>
                  </a:lnTo>
                  <a:lnTo>
                    <a:pt x="2916097" y="1"/>
                  </a:lnTo>
                  <a:close/>
                </a:path>
                <a:path w="10025380" h="38100">
                  <a:moveTo>
                    <a:pt x="2992335" y="1"/>
                  </a:moveTo>
                  <a:lnTo>
                    <a:pt x="2984920" y="1498"/>
                  </a:lnTo>
                  <a:lnTo>
                    <a:pt x="2978865" y="5580"/>
                  </a:lnTo>
                  <a:lnTo>
                    <a:pt x="2974782" y="11635"/>
                  </a:lnTo>
                  <a:lnTo>
                    <a:pt x="2973285" y="19051"/>
                  </a:lnTo>
                  <a:lnTo>
                    <a:pt x="2974782" y="26466"/>
                  </a:lnTo>
                  <a:lnTo>
                    <a:pt x="2978865" y="32521"/>
                  </a:lnTo>
                  <a:lnTo>
                    <a:pt x="2984920" y="36604"/>
                  </a:lnTo>
                  <a:lnTo>
                    <a:pt x="2992373" y="38101"/>
                  </a:lnTo>
                  <a:lnTo>
                    <a:pt x="2999788" y="36604"/>
                  </a:lnTo>
                  <a:lnTo>
                    <a:pt x="3005843" y="32521"/>
                  </a:lnTo>
                  <a:lnTo>
                    <a:pt x="3009926" y="26466"/>
                  </a:lnTo>
                  <a:lnTo>
                    <a:pt x="3011423" y="19051"/>
                  </a:lnTo>
                  <a:lnTo>
                    <a:pt x="3009926" y="11635"/>
                  </a:lnTo>
                  <a:lnTo>
                    <a:pt x="3005843" y="5580"/>
                  </a:lnTo>
                  <a:lnTo>
                    <a:pt x="2999788" y="1498"/>
                  </a:lnTo>
                  <a:lnTo>
                    <a:pt x="2992335" y="1"/>
                  </a:lnTo>
                  <a:close/>
                </a:path>
                <a:path w="10025380" h="38100">
                  <a:moveTo>
                    <a:pt x="3068573" y="1"/>
                  </a:moveTo>
                  <a:lnTo>
                    <a:pt x="3061158" y="1498"/>
                  </a:lnTo>
                  <a:lnTo>
                    <a:pt x="3055103" y="5580"/>
                  </a:lnTo>
                  <a:lnTo>
                    <a:pt x="3051020" y="11635"/>
                  </a:lnTo>
                  <a:lnTo>
                    <a:pt x="3049523" y="19051"/>
                  </a:lnTo>
                  <a:lnTo>
                    <a:pt x="3051020" y="26466"/>
                  </a:lnTo>
                  <a:lnTo>
                    <a:pt x="3055103" y="32521"/>
                  </a:lnTo>
                  <a:lnTo>
                    <a:pt x="3061158" y="36604"/>
                  </a:lnTo>
                  <a:lnTo>
                    <a:pt x="3068611" y="38101"/>
                  </a:lnTo>
                  <a:lnTo>
                    <a:pt x="3076026" y="36604"/>
                  </a:lnTo>
                  <a:lnTo>
                    <a:pt x="3082081" y="32521"/>
                  </a:lnTo>
                  <a:lnTo>
                    <a:pt x="3086164" y="26466"/>
                  </a:lnTo>
                  <a:lnTo>
                    <a:pt x="3087661" y="19051"/>
                  </a:lnTo>
                  <a:lnTo>
                    <a:pt x="3086164" y="11635"/>
                  </a:lnTo>
                  <a:lnTo>
                    <a:pt x="3082081" y="5580"/>
                  </a:lnTo>
                  <a:lnTo>
                    <a:pt x="3076026" y="1498"/>
                  </a:lnTo>
                  <a:lnTo>
                    <a:pt x="3068573" y="1"/>
                  </a:lnTo>
                  <a:close/>
                </a:path>
                <a:path w="10025380" h="38100">
                  <a:moveTo>
                    <a:pt x="3144811" y="1"/>
                  </a:moveTo>
                  <a:lnTo>
                    <a:pt x="3137395" y="1498"/>
                  </a:lnTo>
                  <a:lnTo>
                    <a:pt x="3131340" y="5580"/>
                  </a:lnTo>
                  <a:lnTo>
                    <a:pt x="3127258" y="11635"/>
                  </a:lnTo>
                  <a:lnTo>
                    <a:pt x="3125761" y="19051"/>
                  </a:lnTo>
                  <a:lnTo>
                    <a:pt x="3127258" y="26466"/>
                  </a:lnTo>
                  <a:lnTo>
                    <a:pt x="3131340" y="32521"/>
                  </a:lnTo>
                  <a:lnTo>
                    <a:pt x="3137395" y="36604"/>
                  </a:lnTo>
                  <a:lnTo>
                    <a:pt x="3144849" y="38101"/>
                  </a:lnTo>
                  <a:lnTo>
                    <a:pt x="3152264" y="36604"/>
                  </a:lnTo>
                  <a:lnTo>
                    <a:pt x="3158319" y="32521"/>
                  </a:lnTo>
                  <a:lnTo>
                    <a:pt x="3162402" y="26466"/>
                  </a:lnTo>
                  <a:lnTo>
                    <a:pt x="3163899" y="19051"/>
                  </a:lnTo>
                  <a:lnTo>
                    <a:pt x="3162402" y="11635"/>
                  </a:lnTo>
                  <a:lnTo>
                    <a:pt x="3158319" y="5580"/>
                  </a:lnTo>
                  <a:lnTo>
                    <a:pt x="3152264" y="1498"/>
                  </a:lnTo>
                  <a:lnTo>
                    <a:pt x="3144811" y="1"/>
                  </a:lnTo>
                  <a:close/>
                </a:path>
                <a:path w="10025380" h="38100">
                  <a:moveTo>
                    <a:pt x="3221049" y="1"/>
                  </a:moveTo>
                  <a:lnTo>
                    <a:pt x="3213634" y="1498"/>
                  </a:lnTo>
                  <a:lnTo>
                    <a:pt x="3207578" y="5580"/>
                  </a:lnTo>
                  <a:lnTo>
                    <a:pt x="3203496" y="11635"/>
                  </a:lnTo>
                  <a:lnTo>
                    <a:pt x="3201999" y="19051"/>
                  </a:lnTo>
                  <a:lnTo>
                    <a:pt x="3203496" y="26466"/>
                  </a:lnTo>
                  <a:lnTo>
                    <a:pt x="3207578" y="32521"/>
                  </a:lnTo>
                  <a:lnTo>
                    <a:pt x="3213634" y="36604"/>
                  </a:lnTo>
                  <a:lnTo>
                    <a:pt x="3221087" y="38101"/>
                  </a:lnTo>
                  <a:lnTo>
                    <a:pt x="3228502" y="36604"/>
                  </a:lnTo>
                  <a:lnTo>
                    <a:pt x="3234557" y="32521"/>
                  </a:lnTo>
                  <a:lnTo>
                    <a:pt x="3238640" y="26466"/>
                  </a:lnTo>
                  <a:lnTo>
                    <a:pt x="3240137" y="19051"/>
                  </a:lnTo>
                  <a:lnTo>
                    <a:pt x="3238640" y="11635"/>
                  </a:lnTo>
                  <a:lnTo>
                    <a:pt x="3234557" y="5580"/>
                  </a:lnTo>
                  <a:lnTo>
                    <a:pt x="3228502" y="1498"/>
                  </a:lnTo>
                  <a:lnTo>
                    <a:pt x="3221049" y="1"/>
                  </a:lnTo>
                  <a:close/>
                </a:path>
                <a:path w="10025380" h="38100">
                  <a:moveTo>
                    <a:pt x="3297287" y="1"/>
                  </a:moveTo>
                  <a:lnTo>
                    <a:pt x="3289872" y="1498"/>
                  </a:lnTo>
                  <a:lnTo>
                    <a:pt x="3283816" y="5580"/>
                  </a:lnTo>
                  <a:lnTo>
                    <a:pt x="3279734" y="11635"/>
                  </a:lnTo>
                  <a:lnTo>
                    <a:pt x="3278237" y="19051"/>
                  </a:lnTo>
                  <a:lnTo>
                    <a:pt x="3279734" y="26466"/>
                  </a:lnTo>
                  <a:lnTo>
                    <a:pt x="3283816" y="32521"/>
                  </a:lnTo>
                  <a:lnTo>
                    <a:pt x="3289872" y="36604"/>
                  </a:lnTo>
                  <a:lnTo>
                    <a:pt x="3297325" y="38101"/>
                  </a:lnTo>
                  <a:lnTo>
                    <a:pt x="3304740" y="36604"/>
                  </a:lnTo>
                  <a:lnTo>
                    <a:pt x="3310796" y="32521"/>
                  </a:lnTo>
                  <a:lnTo>
                    <a:pt x="3314878" y="26466"/>
                  </a:lnTo>
                  <a:lnTo>
                    <a:pt x="3316375" y="19051"/>
                  </a:lnTo>
                  <a:lnTo>
                    <a:pt x="3314878" y="11635"/>
                  </a:lnTo>
                  <a:lnTo>
                    <a:pt x="3310796" y="5580"/>
                  </a:lnTo>
                  <a:lnTo>
                    <a:pt x="3304740" y="1498"/>
                  </a:lnTo>
                  <a:lnTo>
                    <a:pt x="3297287" y="1"/>
                  </a:lnTo>
                  <a:close/>
                </a:path>
                <a:path w="10025380" h="38100">
                  <a:moveTo>
                    <a:pt x="3373525" y="1"/>
                  </a:moveTo>
                  <a:lnTo>
                    <a:pt x="3366110" y="1498"/>
                  </a:lnTo>
                  <a:lnTo>
                    <a:pt x="3360055" y="5580"/>
                  </a:lnTo>
                  <a:lnTo>
                    <a:pt x="3355972" y="11635"/>
                  </a:lnTo>
                  <a:lnTo>
                    <a:pt x="3354475" y="19051"/>
                  </a:lnTo>
                  <a:lnTo>
                    <a:pt x="3355972" y="26466"/>
                  </a:lnTo>
                  <a:lnTo>
                    <a:pt x="3360055" y="32521"/>
                  </a:lnTo>
                  <a:lnTo>
                    <a:pt x="3366110" y="36604"/>
                  </a:lnTo>
                  <a:lnTo>
                    <a:pt x="3373562" y="38101"/>
                  </a:lnTo>
                  <a:lnTo>
                    <a:pt x="3380978" y="36604"/>
                  </a:lnTo>
                  <a:lnTo>
                    <a:pt x="3387033" y="32521"/>
                  </a:lnTo>
                  <a:lnTo>
                    <a:pt x="3391115" y="26466"/>
                  </a:lnTo>
                  <a:lnTo>
                    <a:pt x="3392612" y="19051"/>
                  </a:lnTo>
                  <a:lnTo>
                    <a:pt x="3391115" y="11635"/>
                  </a:lnTo>
                  <a:lnTo>
                    <a:pt x="3387033" y="5580"/>
                  </a:lnTo>
                  <a:lnTo>
                    <a:pt x="3380978" y="1498"/>
                  </a:lnTo>
                  <a:lnTo>
                    <a:pt x="3373525" y="1"/>
                  </a:lnTo>
                  <a:close/>
                </a:path>
                <a:path w="10025380" h="38100">
                  <a:moveTo>
                    <a:pt x="3449762" y="1"/>
                  </a:moveTo>
                  <a:lnTo>
                    <a:pt x="3442347" y="1498"/>
                  </a:lnTo>
                  <a:lnTo>
                    <a:pt x="3436292" y="5580"/>
                  </a:lnTo>
                  <a:lnTo>
                    <a:pt x="3432209" y="11635"/>
                  </a:lnTo>
                  <a:lnTo>
                    <a:pt x="3430712" y="19051"/>
                  </a:lnTo>
                  <a:lnTo>
                    <a:pt x="3432209" y="26466"/>
                  </a:lnTo>
                  <a:lnTo>
                    <a:pt x="3436292" y="32521"/>
                  </a:lnTo>
                  <a:lnTo>
                    <a:pt x="3442347" y="36604"/>
                  </a:lnTo>
                  <a:lnTo>
                    <a:pt x="3449800" y="38101"/>
                  </a:lnTo>
                  <a:lnTo>
                    <a:pt x="3457216" y="36604"/>
                  </a:lnTo>
                  <a:lnTo>
                    <a:pt x="3463271" y="32521"/>
                  </a:lnTo>
                  <a:lnTo>
                    <a:pt x="3467353" y="26466"/>
                  </a:lnTo>
                  <a:lnTo>
                    <a:pt x="3468850" y="19051"/>
                  </a:lnTo>
                  <a:lnTo>
                    <a:pt x="3467353" y="11635"/>
                  </a:lnTo>
                  <a:lnTo>
                    <a:pt x="3463271" y="5580"/>
                  </a:lnTo>
                  <a:lnTo>
                    <a:pt x="3457216" y="1498"/>
                  </a:lnTo>
                  <a:lnTo>
                    <a:pt x="3449762" y="1"/>
                  </a:lnTo>
                  <a:close/>
                </a:path>
                <a:path w="10025380" h="38100">
                  <a:moveTo>
                    <a:pt x="3526000" y="1"/>
                  </a:moveTo>
                  <a:lnTo>
                    <a:pt x="3518585" y="1498"/>
                  </a:lnTo>
                  <a:lnTo>
                    <a:pt x="3512530" y="5580"/>
                  </a:lnTo>
                  <a:lnTo>
                    <a:pt x="3508447" y="11635"/>
                  </a:lnTo>
                  <a:lnTo>
                    <a:pt x="3506950" y="19051"/>
                  </a:lnTo>
                  <a:lnTo>
                    <a:pt x="3508447" y="26466"/>
                  </a:lnTo>
                  <a:lnTo>
                    <a:pt x="3512530" y="32521"/>
                  </a:lnTo>
                  <a:lnTo>
                    <a:pt x="3518585" y="36604"/>
                  </a:lnTo>
                  <a:lnTo>
                    <a:pt x="3526038" y="38101"/>
                  </a:lnTo>
                  <a:lnTo>
                    <a:pt x="3533454" y="36604"/>
                  </a:lnTo>
                  <a:lnTo>
                    <a:pt x="3539509" y="32521"/>
                  </a:lnTo>
                  <a:lnTo>
                    <a:pt x="3543591" y="26466"/>
                  </a:lnTo>
                  <a:lnTo>
                    <a:pt x="3545088" y="19051"/>
                  </a:lnTo>
                  <a:lnTo>
                    <a:pt x="3543591" y="11635"/>
                  </a:lnTo>
                  <a:lnTo>
                    <a:pt x="3539509" y="5580"/>
                  </a:lnTo>
                  <a:lnTo>
                    <a:pt x="3533454" y="1498"/>
                  </a:lnTo>
                  <a:lnTo>
                    <a:pt x="3526000" y="1"/>
                  </a:lnTo>
                  <a:close/>
                </a:path>
                <a:path w="10025380" h="38100">
                  <a:moveTo>
                    <a:pt x="3602238" y="1"/>
                  </a:moveTo>
                  <a:lnTo>
                    <a:pt x="3594823" y="1498"/>
                  </a:lnTo>
                  <a:lnTo>
                    <a:pt x="3588768" y="5580"/>
                  </a:lnTo>
                  <a:lnTo>
                    <a:pt x="3584685" y="11635"/>
                  </a:lnTo>
                  <a:lnTo>
                    <a:pt x="3583188" y="19051"/>
                  </a:lnTo>
                  <a:lnTo>
                    <a:pt x="3584685" y="26466"/>
                  </a:lnTo>
                  <a:lnTo>
                    <a:pt x="3588768" y="32521"/>
                  </a:lnTo>
                  <a:lnTo>
                    <a:pt x="3594823" y="36604"/>
                  </a:lnTo>
                  <a:lnTo>
                    <a:pt x="3602276" y="38101"/>
                  </a:lnTo>
                  <a:lnTo>
                    <a:pt x="3609691" y="36604"/>
                  </a:lnTo>
                  <a:lnTo>
                    <a:pt x="3615747" y="32521"/>
                  </a:lnTo>
                  <a:lnTo>
                    <a:pt x="3619829" y="26466"/>
                  </a:lnTo>
                  <a:lnTo>
                    <a:pt x="3621326" y="19051"/>
                  </a:lnTo>
                  <a:lnTo>
                    <a:pt x="3619829" y="11635"/>
                  </a:lnTo>
                  <a:lnTo>
                    <a:pt x="3615747" y="5580"/>
                  </a:lnTo>
                  <a:lnTo>
                    <a:pt x="3609691" y="1498"/>
                  </a:lnTo>
                  <a:lnTo>
                    <a:pt x="3602238" y="1"/>
                  </a:lnTo>
                  <a:close/>
                </a:path>
                <a:path w="10025380" h="38100">
                  <a:moveTo>
                    <a:pt x="3678476" y="1"/>
                  </a:moveTo>
                  <a:lnTo>
                    <a:pt x="3671061" y="1498"/>
                  </a:lnTo>
                  <a:lnTo>
                    <a:pt x="3665006" y="5580"/>
                  </a:lnTo>
                  <a:lnTo>
                    <a:pt x="3660923" y="11635"/>
                  </a:lnTo>
                  <a:lnTo>
                    <a:pt x="3659426" y="19051"/>
                  </a:lnTo>
                  <a:lnTo>
                    <a:pt x="3660923" y="26466"/>
                  </a:lnTo>
                  <a:lnTo>
                    <a:pt x="3665006" y="32521"/>
                  </a:lnTo>
                  <a:lnTo>
                    <a:pt x="3671061" y="36604"/>
                  </a:lnTo>
                  <a:lnTo>
                    <a:pt x="3678514" y="38101"/>
                  </a:lnTo>
                  <a:lnTo>
                    <a:pt x="3685929" y="36604"/>
                  </a:lnTo>
                  <a:lnTo>
                    <a:pt x="3691985" y="32521"/>
                  </a:lnTo>
                  <a:lnTo>
                    <a:pt x="3696067" y="26466"/>
                  </a:lnTo>
                  <a:lnTo>
                    <a:pt x="3697564" y="19051"/>
                  </a:lnTo>
                  <a:lnTo>
                    <a:pt x="3696067" y="11635"/>
                  </a:lnTo>
                  <a:lnTo>
                    <a:pt x="3691985" y="5580"/>
                  </a:lnTo>
                  <a:lnTo>
                    <a:pt x="3685929" y="1498"/>
                  </a:lnTo>
                  <a:lnTo>
                    <a:pt x="3678476" y="1"/>
                  </a:lnTo>
                  <a:close/>
                </a:path>
                <a:path w="10025380" h="38100">
                  <a:moveTo>
                    <a:pt x="3754714" y="1"/>
                  </a:moveTo>
                  <a:lnTo>
                    <a:pt x="3747300" y="1498"/>
                  </a:lnTo>
                  <a:lnTo>
                    <a:pt x="3741244" y="5580"/>
                  </a:lnTo>
                  <a:lnTo>
                    <a:pt x="3737162" y="11635"/>
                  </a:lnTo>
                  <a:lnTo>
                    <a:pt x="3735664" y="19051"/>
                  </a:lnTo>
                  <a:lnTo>
                    <a:pt x="3737162" y="26466"/>
                  </a:lnTo>
                  <a:lnTo>
                    <a:pt x="3741244" y="32521"/>
                  </a:lnTo>
                  <a:lnTo>
                    <a:pt x="3747300" y="36604"/>
                  </a:lnTo>
                  <a:lnTo>
                    <a:pt x="3754753" y="38101"/>
                  </a:lnTo>
                  <a:lnTo>
                    <a:pt x="3762168" y="36604"/>
                  </a:lnTo>
                  <a:lnTo>
                    <a:pt x="3768223" y="32521"/>
                  </a:lnTo>
                  <a:lnTo>
                    <a:pt x="3772306" y="26466"/>
                  </a:lnTo>
                  <a:lnTo>
                    <a:pt x="3773803" y="19051"/>
                  </a:lnTo>
                  <a:lnTo>
                    <a:pt x="3772306" y="11635"/>
                  </a:lnTo>
                  <a:lnTo>
                    <a:pt x="3768223" y="5580"/>
                  </a:lnTo>
                  <a:lnTo>
                    <a:pt x="3762168" y="1498"/>
                  </a:lnTo>
                  <a:lnTo>
                    <a:pt x="3754714" y="1"/>
                  </a:lnTo>
                  <a:close/>
                </a:path>
                <a:path w="10025380" h="38100">
                  <a:moveTo>
                    <a:pt x="3830953" y="1"/>
                  </a:moveTo>
                  <a:lnTo>
                    <a:pt x="3823538" y="1498"/>
                  </a:lnTo>
                  <a:lnTo>
                    <a:pt x="3817482" y="5581"/>
                  </a:lnTo>
                  <a:lnTo>
                    <a:pt x="3813400" y="11636"/>
                  </a:lnTo>
                  <a:lnTo>
                    <a:pt x="3811903" y="19051"/>
                  </a:lnTo>
                  <a:lnTo>
                    <a:pt x="3813400" y="26466"/>
                  </a:lnTo>
                  <a:lnTo>
                    <a:pt x="3817482" y="32521"/>
                  </a:lnTo>
                  <a:lnTo>
                    <a:pt x="3823538" y="36604"/>
                  </a:lnTo>
                  <a:lnTo>
                    <a:pt x="3830991" y="38101"/>
                  </a:lnTo>
                  <a:lnTo>
                    <a:pt x="3838406" y="36604"/>
                  </a:lnTo>
                  <a:lnTo>
                    <a:pt x="3844461" y="32521"/>
                  </a:lnTo>
                  <a:lnTo>
                    <a:pt x="3848544" y="26466"/>
                  </a:lnTo>
                  <a:lnTo>
                    <a:pt x="3850041" y="19051"/>
                  </a:lnTo>
                  <a:lnTo>
                    <a:pt x="3848544" y="11636"/>
                  </a:lnTo>
                  <a:lnTo>
                    <a:pt x="3844461" y="5581"/>
                  </a:lnTo>
                  <a:lnTo>
                    <a:pt x="3838406" y="1498"/>
                  </a:lnTo>
                  <a:lnTo>
                    <a:pt x="3830953" y="1"/>
                  </a:lnTo>
                  <a:close/>
                </a:path>
                <a:path w="10025380" h="38100">
                  <a:moveTo>
                    <a:pt x="3907191" y="1"/>
                  </a:moveTo>
                  <a:lnTo>
                    <a:pt x="3899776" y="1498"/>
                  </a:lnTo>
                  <a:lnTo>
                    <a:pt x="3893720" y="5581"/>
                  </a:lnTo>
                  <a:lnTo>
                    <a:pt x="3889638" y="11636"/>
                  </a:lnTo>
                  <a:lnTo>
                    <a:pt x="3888141" y="19051"/>
                  </a:lnTo>
                  <a:lnTo>
                    <a:pt x="3889638" y="26466"/>
                  </a:lnTo>
                  <a:lnTo>
                    <a:pt x="3893720" y="32521"/>
                  </a:lnTo>
                  <a:lnTo>
                    <a:pt x="3899776" y="36604"/>
                  </a:lnTo>
                  <a:lnTo>
                    <a:pt x="3907229" y="38101"/>
                  </a:lnTo>
                  <a:lnTo>
                    <a:pt x="3914644" y="36604"/>
                  </a:lnTo>
                  <a:lnTo>
                    <a:pt x="3920699" y="32521"/>
                  </a:lnTo>
                  <a:lnTo>
                    <a:pt x="3924782" y="26466"/>
                  </a:lnTo>
                  <a:lnTo>
                    <a:pt x="3926279" y="19051"/>
                  </a:lnTo>
                  <a:lnTo>
                    <a:pt x="3924782" y="11636"/>
                  </a:lnTo>
                  <a:lnTo>
                    <a:pt x="3920699" y="5581"/>
                  </a:lnTo>
                  <a:lnTo>
                    <a:pt x="3914644" y="1498"/>
                  </a:lnTo>
                  <a:lnTo>
                    <a:pt x="3907191" y="1"/>
                  </a:lnTo>
                  <a:close/>
                </a:path>
                <a:path w="10025380" h="38100">
                  <a:moveTo>
                    <a:pt x="3983429" y="1"/>
                  </a:moveTo>
                  <a:lnTo>
                    <a:pt x="3976014" y="1498"/>
                  </a:lnTo>
                  <a:lnTo>
                    <a:pt x="3969959" y="5581"/>
                  </a:lnTo>
                  <a:lnTo>
                    <a:pt x="3965876" y="11636"/>
                  </a:lnTo>
                  <a:lnTo>
                    <a:pt x="3964379" y="19051"/>
                  </a:lnTo>
                  <a:lnTo>
                    <a:pt x="3965876" y="26466"/>
                  </a:lnTo>
                  <a:lnTo>
                    <a:pt x="3969959" y="32521"/>
                  </a:lnTo>
                  <a:lnTo>
                    <a:pt x="3976014" y="36604"/>
                  </a:lnTo>
                  <a:lnTo>
                    <a:pt x="3983467" y="38101"/>
                  </a:lnTo>
                  <a:lnTo>
                    <a:pt x="3990882" y="36604"/>
                  </a:lnTo>
                  <a:lnTo>
                    <a:pt x="3996937" y="32521"/>
                  </a:lnTo>
                  <a:lnTo>
                    <a:pt x="4001020" y="26466"/>
                  </a:lnTo>
                  <a:lnTo>
                    <a:pt x="4002517" y="19051"/>
                  </a:lnTo>
                  <a:lnTo>
                    <a:pt x="4001020" y="11636"/>
                  </a:lnTo>
                  <a:lnTo>
                    <a:pt x="3996937" y="5581"/>
                  </a:lnTo>
                  <a:lnTo>
                    <a:pt x="3990882" y="1498"/>
                  </a:lnTo>
                  <a:lnTo>
                    <a:pt x="3983429" y="1"/>
                  </a:lnTo>
                  <a:close/>
                </a:path>
                <a:path w="10025380" h="38100">
                  <a:moveTo>
                    <a:pt x="4059667" y="1"/>
                  </a:moveTo>
                  <a:lnTo>
                    <a:pt x="4052252" y="1498"/>
                  </a:lnTo>
                  <a:lnTo>
                    <a:pt x="4046197" y="5581"/>
                  </a:lnTo>
                  <a:lnTo>
                    <a:pt x="4042114" y="11636"/>
                  </a:lnTo>
                  <a:lnTo>
                    <a:pt x="4040617" y="19051"/>
                  </a:lnTo>
                  <a:lnTo>
                    <a:pt x="4042114" y="26466"/>
                  </a:lnTo>
                  <a:lnTo>
                    <a:pt x="4046197" y="32521"/>
                  </a:lnTo>
                  <a:lnTo>
                    <a:pt x="4052252" y="36604"/>
                  </a:lnTo>
                  <a:lnTo>
                    <a:pt x="4059705" y="38101"/>
                  </a:lnTo>
                  <a:lnTo>
                    <a:pt x="4067120" y="36604"/>
                  </a:lnTo>
                  <a:lnTo>
                    <a:pt x="4073175" y="32521"/>
                  </a:lnTo>
                  <a:lnTo>
                    <a:pt x="4077258" y="26466"/>
                  </a:lnTo>
                  <a:lnTo>
                    <a:pt x="4078755" y="19051"/>
                  </a:lnTo>
                  <a:lnTo>
                    <a:pt x="4077258" y="11636"/>
                  </a:lnTo>
                  <a:lnTo>
                    <a:pt x="4073175" y="5581"/>
                  </a:lnTo>
                  <a:lnTo>
                    <a:pt x="4067120" y="1498"/>
                  </a:lnTo>
                  <a:lnTo>
                    <a:pt x="4059667" y="1"/>
                  </a:lnTo>
                  <a:close/>
                </a:path>
                <a:path w="10025380" h="38100">
                  <a:moveTo>
                    <a:pt x="4135905" y="1"/>
                  </a:moveTo>
                  <a:lnTo>
                    <a:pt x="4128489" y="1498"/>
                  </a:lnTo>
                  <a:lnTo>
                    <a:pt x="4122434" y="5581"/>
                  </a:lnTo>
                  <a:lnTo>
                    <a:pt x="4118352" y="11636"/>
                  </a:lnTo>
                  <a:lnTo>
                    <a:pt x="4116855" y="19051"/>
                  </a:lnTo>
                  <a:lnTo>
                    <a:pt x="4118352" y="26466"/>
                  </a:lnTo>
                  <a:lnTo>
                    <a:pt x="4122434" y="32521"/>
                  </a:lnTo>
                  <a:lnTo>
                    <a:pt x="4128489" y="36604"/>
                  </a:lnTo>
                  <a:lnTo>
                    <a:pt x="4135943" y="38101"/>
                  </a:lnTo>
                  <a:lnTo>
                    <a:pt x="4143358" y="36604"/>
                  </a:lnTo>
                  <a:lnTo>
                    <a:pt x="4149413" y="32521"/>
                  </a:lnTo>
                  <a:lnTo>
                    <a:pt x="4153496" y="26466"/>
                  </a:lnTo>
                  <a:lnTo>
                    <a:pt x="4154993" y="19051"/>
                  </a:lnTo>
                  <a:lnTo>
                    <a:pt x="4153496" y="11636"/>
                  </a:lnTo>
                  <a:lnTo>
                    <a:pt x="4149413" y="5581"/>
                  </a:lnTo>
                  <a:lnTo>
                    <a:pt x="4143358" y="1498"/>
                  </a:lnTo>
                  <a:lnTo>
                    <a:pt x="4135905" y="1"/>
                  </a:lnTo>
                  <a:close/>
                </a:path>
                <a:path w="10025380" h="38100">
                  <a:moveTo>
                    <a:pt x="4212143" y="1"/>
                  </a:moveTo>
                  <a:lnTo>
                    <a:pt x="4204728" y="1498"/>
                  </a:lnTo>
                  <a:lnTo>
                    <a:pt x="4198672" y="5581"/>
                  </a:lnTo>
                  <a:lnTo>
                    <a:pt x="4194590" y="11636"/>
                  </a:lnTo>
                  <a:lnTo>
                    <a:pt x="4193093" y="19051"/>
                  </a:lnTo>
                  <a:lnTo>
                    <a:pt x="4194590" y="26466"/>
                  </a:lnTo>
                  <a:lnTo>
                    <a:pt x="4198672" y="32521"/>
                  </a:lnTo>
                  <a:lnTo>
                    <a:pt x="4204728" y="36604"/>
                  </a:lnTo>
                  <a:lnTo>
                    <a:pt x="4212181" y="38101"/>
                  </a:lnTo>
                  <a:lnTo>
                    <a:pt x="4219596" y="36604"/>
                  </a:lnTo>
                  <a:lnTo>
                    <a:pt x="4225651" y="32521"/>
                  </a:lnTo>
                  <a:lnTo>
                    <a:pt x="4229733" y="26466"/>
                  </a:lnTo>
                  <a:lnTo>
                    <a:pt x="4231230" y="19051"/>
                  </a:lnTo>
                  <a:lnTo>
                    <a:pt x="4229734" y="11636"/>
                  </a:lnTo>
                  <a:lnTo>
                    <a:pt x="4225651" y="5581"/>
                  </a:lnTo>
                  <a:lnTo>
                    <a:pt x="4219596" y="1498"/>
                  </a:lnTo>
                  <a:lnTo>
                    <a:pt x="4212143" y="1"/>
                  </a:lnTo>
                  <a:close/>
                </a:path>
                <a:path w="10025380" h="38100">
                  <a:moveTo>
                    <a:pt x="4288380" y="1"/>
                  </a:moveTo>
                  <a:lnTo>
                    <a:pt x="4280965" y="1498"/>
                  </a:lnTo>
                  <a:lnTo>
                    <a:pt x="4274910" y="5581"/>
                  </a:lnTo>
                  <a:lnTo>
                    <a:pt x="4270827" y="11636"/>
                  </a:lnTo>
                  <a:lnTo>
                    <a:pt x="4269330" y="19051"/>
                  </a:lnTo>
                  <a:lnTo>
                    <a:pt x="4270827" y="26466"/>
                  </a:lnTo>
                  <a:lnTo>
                    <a:pt x="4274910" y="32521"/>
                  </a:lnTo>
                  <a:lnTo>
                    <a:pt x="4280965" y="36604"/>
                  </a:lnTo>
                  <a:lnTo>
                    <a:pt x="4288418" y="38101"/>
                  </a:lnTo>
                  <a:lnTo>
                    <a:pt x="4295834" y="36604"/>
                  </a:lnTo>
                  <a:lnTo>
                    <a:pt x="4301889" y="32521"/>
                  </a:lnTo>
                  <a:lnTo>
                    <a:pt x="4305971" y="26466"/>
                  </a:lnTo>
                  <a:lnTo>
                    <a:pt x="4307468" y="19051"/>
                  </a:lnTo>
                  <a:lnTo>
                    <a:pt x="4305971" y="11636"/>
                  </a:lnTo>
                  <a:lnTo>
                    <a:pt x="4301889" y="5581"/>
                  </a:lnTo>
                  <a:lnTo>
                    <a:pt x="4295834" y="1498"/>
                  </a:lnTo>
                  <a:lnTo>
                    <a:pt x="4288380" y="1"/>
                  </a:lnTo>
                  <a:close/>
                </a:path>
                <a:path w="10025380" h="38100">
                  <a:moveTo>
                    <a:pt x="4364618" y="1"/>
                  </a:moveTo>
                  <a:lnTo>
                    <a:pt x="4357203" y="1498"/>
                  </a:lnTo>
                  <a:lnTo>
                    <a:pt x="4351148" y="5581"/>
                  </a:lnTo>
                  <a:lnTo>
                    <a:pt x="4347065" y="11636"/>
                  </a:lnTo>
                  <a:lnTo>
                    <a:pt x="4345568" y="19051"/>
                  </a:lnTo>
                  <a:lnTo>
                    <a:pt x="4347065" y="26466"/>
                  </a:lnTo>
                  <a:lnTo>
                    <a:pt x="4351148" y="32521"/>
                  </a:lnTo>
                  <a:lnTo>
                    <a:pt x="4357203" y="36604"/>
                  </a:lnTo>
                  <a:lnTo>
                    <a:pt x="4364656" y="38101"/>
                  </a:lnTo>
                  <a:lnTo>
                    <a:pt x="4372071" y="36604"/>
                  </a:lnTo>
                  <a:lnTo>
                    <a:pt x="4378126" y="32521"/>
                  </a:lnTo>
                  <a:lnTo>
                    <a:pt x="4382209" y="26466"/>
                  </a:lnTo>
                  <a:lnTo>
                    <a:pt x="4383706" y="19051"/>
                  </a:lnTo>
                  <a:lnTo>
                    <a:pt x="4382209" y="11636"/>
                  </a:lnTo>
                  <a:lnTo>
                    <a:pt x="4378126" y="5581"/>
                  </a:lnTo>
                  <a:lnTo>
                    <a:pt x="4372071" y="1498"/>
                  </a:lnTo>
                  <a:lnTo>
                    <a:pt x="4364618" y="1"/>
                  </a:lnTo>
                  <a:close/>
                </a:path>
                <a:path w="10025380" h="38100">
                  <a:moveTo>
                    <a:pt x="4440856" y="1"/>
                  </a:moveTo>
                  <a:lnTo>
                    <a:pt x="4433441" y="1498"/>
                  </a:lnTo>
                  <a:lnTo>
                    <a:pt x="4427386" y="5581"/>
                  </a:lnTo>
                  <a:lnTo>
                    <a:pt x="4423303" y="11636"/>
                  </a:lnTo>
                  <a:lnTo>
                    <a:pt x="4421806" y="19051"/>
                  </a:lnTo>
                  <a:lnTo>
                    <a:pt x="4423303" y="26466"/>
                  </a:lnTo>
                  <a:lnTo>
                    <a:pt x="4427386" y="32521"/>
                  </a:lnTo>
                  <a:lnTo>
                    <a:pt x="4433441" y="36604"/>
                  </a:lnTo>
                  <a:lnTo>
                    <a:pt x="4440894" y="38101"/>
                  </a:lnTo>
                  <a:lnTo>
                    <a:pt x="4448309" y="36604"/>
                  </a:lnTo>
                  <a:lnTo>
                    <a:pt x="4454364" y="32521"/>
                  </a:lnTo>
                  <a:lnTo>
                    <a:pt x="4458447" y="26466"/>
                  </a:lnTo>
                  <a:lnTo>
                    <a:pt x="4459944" y="19051"/>
                  </a:lnTo>
                  <a:lnTo>
                    <a:pt x="4458447" y="11636"/>
                  </a:lnTo>
                  <a:lnTo>
                    <a:pt x="4454364" y="5581"/>
                  </a:lnTo>
                  <a:lnTo>
                    <a:pt x="4448309" y="1498"/>
                  </a:lnTo>
                  <a:lnTo>
                    <a:pt x="4440856" y="1"/>
                  </a:lnTo>
                  <a:close/>
                </a:path>
                <a:path w="10025380" h="38100">
                  <a:moveTo>
                    <a:pt x="4517094" y="1"/>
                  </a:moveTo>
                  <a:lnTo>
                    <a:pt x="4509679" y="1498"/>
                  </a:lnTo>
                  <a:lnTo>
                    <a:pt x="4503624" y="5581"/>
                  </a:lnTo>
                  <a:lnTo>
                    <a:pt x="4499541" y="11636"/>
                  </a:lnTo>
                  <a:lnTo>
                    <a:pt x="4498044" y="19051"/>
                  </a:lnTo>
                  <a:lnTo>
                    <a:pt x="4499541" y="26466"/>
                  </a:lnTo>
                  <a:lnTo>
                    <a:pt x="4503624" y="32521"/>
                  </a:lnTo>
                  <a:lnTo>
                    <a:pt x="4509679" y="36604"/>
                  </a:lnTo>
                  <a:lnTo>
                    <a:pt x="4517132" y="38101"/>
                  </a:lnTo>
                  <a:lnTo>
                    <a:pt x="4524547" y="36604"/>
                  </a:lnTo>
                  <a:lnTo>
                    <a:pt x="4530603" y="32521"/>
                  </a:lnTo>
                  <a:lnTo>
                    <a:pt x="4534685" y="26466"/>
                  </a:lnTo>
                  <a:lnTo>
                    <a:pt x="4536182" y="19051"/>
                  </a:lnTo>
                  <a:lnTo>
                    <a:pt x="4534685" y="11636"/>
                  </a:lnTo>
                  <a:lnTo>
                    <a:pt x="4530603" y="5581"/>
                  </a:lnTo>
                  <a:lnTo>
                    <a:pt x="4524547" y="1498"/>
                  </a:lnTo>
                  <a:lnTo>
                    <a:pt x="4517094" y="1"/>
                  </a:lnTo>
                  <a:close/>
                </a:path>
                <a:path w="10025380" h="38100">
                  <a:moveTo>
                    <a:pt x="4593332" y="1"/>
                  </a:moveTo>
                  <a:lnTo>
                    <a:pt x="4585917" y="1498"/>
                  </a:lnTo>
                  <a:lnTo>
                    <a:pt x="4579862" y="5581"/>
                  </a:lnTo>
                  <a:lnTo>
                    <a:pt x="4575779" y="11636"/>
                  </a:lnTo>
                  <a:lnTo>
                    <a:pt x="4574282" y="19051"/>
                  </a:lnTo>
                  <a:lnTo>
                    <a:pt x="4575779" y="26466"/>
                  </a:lnTo>
                  <a:lnTo>
                    <a:pt x="4579862" y="32521"/>
                  </a:lnTo>
                  <a:lnTo>
                    <a:pt x="4585917" y="36604"/>
                  </a:lnTo>
                  <a:lnTo>
                    <a:pt x="4593370" y="38101"/>
                  </a:lnTo>
                  <a:lnTo>
                    <a:pt x="4600785" y="36604"/>
                  </a:lnTo>
                  <a:lnTo>
                    <a:pt x="4606841" y="32521"/>
                  </a:lnTo>
                  <a:lnTo>
                    <a:pt x="4610923" y="26466"/>
                  </a:lnTo>
                  <a:lnTo>
                    <a:pt x="4612420" y="19051"/>
                  </a:lnTo>
                  <a:lnTo>
                    <a:pt x="4610923" y="11636"/>
                  </a:lnTo>
                  <a:lnTo>
                    <a:pt x="4606841" y="5581"/>
                  </a:lnTo>
                  <a:lnTo>
                    <a:pt x="4600785" y="1498"/>
                  </a:lnTo>
                  <a:lnTo>
                    <a:pt x="4593332" y="1"/>
                  </a:lnTo>
                  <a:close/>
                </a:path>
                <a:path w="10025380" h="38100">
                  <a:moveTo>
                    <a:pt x="4669570" y="1"/>
                  </a:moveTo>
                  <a:lnTo>
                    <a:pt x="4662155" y="1498"/>
                  </a:lnTo>
                  <a:lnTo>
                    <a:pt x="4656100" y="5581"/>
                  </a:lnTo>
                  <a:lnTo>
                    <a:pt x="4652018" y="11636"/>
                  </a:lnTo>
                  <a:lnTo>
                    <a:pt x="4650520" y="19051"/>
                  </a:lnTo>
                  <a:lnTo>
                    <a:pt x="4652018" y="26466"/>
                  </a:lnTo>
                  <a:lnTo>
                    <a:pt x="4656100" y="32521"/>
                  </a:lnTo>
                  <a:lnTo>
                    <a:pt x="4662155" y="36604"/>
                  </a:lnTo>
                  <a:lnTo>
                    <a:pt x="4669609" y="38101"/>
                  </a:lnTo>
                  <a:lnTo>
                    <a:pt x="4677023" y="36604"/>
                  </a:lnTo>
                  <a:lnTo>
                    <a:pt x="4683079" y="32521"/>
                  </a:lnTo>
                  <a:lnTo>
                    <a:pt x="4687161" y="26466"/>
                  </a:lnTo>
                  <a:lnTo>
                    <a:pt x="4688659" y="19051"/>
                  </a:lnTo>
                  <a:lnTo>
                    <a:pt x="4687161" y="11636"/>
                  </a:lnTo>
                  <a:lnTo>
                    <a:pt x="4683079" y="5581"/>
                  </a:lnTo>
                  <a:lnTo>
                    <a:pt x="4677023" y="1498"/>
                  </a:lnTo>
                  <a:lnTo>
                    <a:pt x="4669570" y="1"/>
                  </a:lnTo>
                  <a:close/>
                </a:path>
                <a:path w="10025380" h="38100">
                  <a:moveTo>
                    <a:pt x="4745809" y="1"/>
                  </a:moveTo>
                  <a:lnTo>
                    <a:pt x="4738394" y="1498"/>
                  </a:lnTo>
                  <a:lnTo>
                    <a:pt x="4732338" y="5581"/>
                  </a:lnTo>
                  <a:lnTo>
                    <a:pt x="4728256" y="11636"/>
                  </a:lnTo>
                  <a:lnTo>
                    <a:pt x="4726759" y="19051"/>
                  </a:lnTo>
                  <a:lnTo>
                    <a:pt x="4728256" y="26466"/>
                  </a:lnTo>
                  <a:lnTo>
                    <a:pt x="4732338" y="32521"/>
                  </a:lnTo>
                  <a:lnTo>
                    <a:pt x="4738394" y="36604"/>
                  </a:lnTo>
                  <a:lnTo>
                    <a:pt x="4745847" y="38101"/>
                  </a:lnTo>
                  <a:lnTo>
                    <a:pt x="4753262" y="36604"/>
                  </a:lnTo>
                  <a:lnTo>
                    <a:pt x="4759317" y="32521"/>
                  </a:lnTo>
                  <a:lnTo>
                    <a:pt x="4763400" y="26466"/>
                  </a:lnTo>
                  <a:lnTo>
                    <a:pt x="4764897" y="19051"/>
                  </a:lnTo>
                  <a:lnTo>
                    <a:pt x="4763400" y="11636"/>
                  </a:lnTo>
                  <a:lnTo>
                    <a:pt x="4759317" y="5581"/>
                  </a:lnTo>
                  <a:lnTo>
                    <a:pt x="4753262" y="1498"/>
                  </a:lnTo>
                  <a:lnTo>
                    <a:pt x="4745809" y="1"/>
                  </a:lnTo>
                  <a:close/>
                </a:path>
                <a:path w="10025380" h="38100">
                  <a:moveTo>
                    <a:pt x="4822047" y="1"/>
                  </a:moveTo>
                  <a:lnTo>
                    <a:pt x="4814632" y="1498"/>
                  </a:lnTo>
                  <a:lnTo>
                    <a:pt x="4808576" y="5581"/>
                  </a:lnTo>
                  <a:lnTo>
                    <a:pt x="4804494" y="11636"/>
                  </a:lnTo>
                  <a:lnTo>
                    <a:pt x="4802997" y="19051"/>
                  </a:lnTo>
                  <a:lnTo>
                    <a:pt x="4804494" y="26466"/>
                  </a:lnTo>
                  <a:lnTo>
                    <a:pt x="4808576" y="32521"/>
                  </a:lnTo>
                  <a:lnTo>
                    <a:pt x="4814632" y="36604"/>
                  </a:lnTo>
                  <a:lnTo>
                    <a:pt x="4822085" y="38101"/>
                  </a:lnTo>
                  <a:lnTo>
                    <a:pt x="4829500" y="36604"/>
                  </a:lnTo>
                  <a:lnTo>
                    <a:pt x="4835555" y="32521"/>
                  </a:lnTo>
                  <a:lnTo>
                    <a:pt x="4839638" y="26466"/>
                  </a:lnTo>
                  <a:lnTo>
                    <a:pt x="4841135" y="19051"/>
                  </a:lnTo>
                  <a:lnTo>
                    <a:pt x="4839638" y="11636"/>
                  </a:lnTo>
                  <a:lnTo>
                    <a:pt x="4835555" y="5581"/>
                  </a:lnTo>
                  <a:lnTo>
                    <a:pt x="4829500" y="1498"/>
                  </a:lnTo>
                  <a:lnTo>
                    <a:pt x="4822047" y="1"/>
                  </a:lnTo>
                  <a:close/>
                </a:path>
                <a:path w="10025380" h="38100">
                  <a:moveTo>
                    <a:pt x="4898285" y="1"/>
                  </a:moveTo>
                  <a:lnTo>
                    <a:pt x="4890869" y="1498"/>
                  </a:lnTo>
                  <a:lnTo>
                    <a:pt x="4884814" y="5581"/>
                  </a:lnTo>
                  <a:lnTo>
                    <a:pt x="4880732" y="11636"/>
                  </a:lnTo>
                  <a:lnTo>
                    <a:pt x="4879235" y="19051"/>
                  </a:lnTo>
                  <a:lnTo>
                    <a:pt x="4880732" y="26466"/>
                  </a:lnTo>
                  <a:lnTo>
                    <a:pt x="4884814" y="32521"/>
                  </a:lnTo>
                  <a:lnTo>
                    <a:pt x="4890869" y="36604"/>
                  </a:lnTo>
                  <a:lnTo>
                    <a:pt x="4898323" y="38101"/>
                  </a:lnTo>
                  <a:lnTo>
                    <a:pt x="4905738" y="36604"/>
                  </a:lnTo>
                  <a:lnTo>
                    <a:pt x="4911793" y="32521"/>
                  </a:lnTo>
                  <a:lnTo>
                    <a:pt x="4915876" y="26466"/>
                  </a:lnTo>
                  <a:lnTo>
                    <a:pt x="4917373" y="19051"/>
                  </a:lnTo>
                  <a:lnTo>
                    <a:pt x="4915876" y="11636"/>
                  </a:lnTo>
                  <a:lnTo>
                    <a:pt x="4911793" y="5581"/>
                  </a:lnTo>
                  <a:lnTo>
                    <a:pt x="4905738" y="1498"/>
                  </a:lnTo>
                  <a:lnTo>
                    <a:pt x="4898285" y="1"/>
                  </a:lnTo>
                  <a:close/>
                </a:path>
                <a:path w="10025380" h="38100">
                  <a:moveTo>
                    <a:pt x="4974523" y="1"/>
                  </a:moveTo>
                  <a:lnTo>
                    <a:pt x="4967107" y="1498"/>
                  </a:lnTo>
                  <a:lnTo>
                    <a:pt x="4961052" y="5581"/>
                  </a:lnTo>
                  <a:lnTo>
                    <a:pt x="4956970" y="11636"/>
                  </a:lnTo>
                  <a:lnTo>
                    <a:pt x="4955473" y="19051"/>
                  </a:lnTo>
                  <a:lnTo>
                    <a:pt x="4956970" y="26466"/>
                  </a:lnTo>
                  <a:lnTo>
                    <a:pt x="4961052" y="32521"/>
                  </a:lnTo>
                  <a:lnTo>
                    <a:pt x="4967107" y="36604"/>
                  </a:lnTo>
                  <a:lnTo>
                    <a:pt x="4974561" y="38101"/>
                  </a:lnTo>
                  <a:lnTo>
                    <a:pt x="4981976" y="36604"/>
                  </a:lnTo>
                  <a:lnTo>
                    <a:pt x="4988031" y="32521"/>
                  </a:lnTo>
                  <a:lnTo>
                    <a:pt x="4992114" y="26466"/>
                  </a:lnTo>
                  <a:lnTo>
                    <a:pt x="4993611" y="19051"/>
                  </a:lnTo>
                  <a:lnTo>
                    <a:pt x="4992114" y="11636"/>
                  </a:lnTo>
                  <a:lnTo>
                    <a:pt x="4988031" y="5581"/>
                  </a:lnTo>
                  <a:lnTo>
                    <a:pt x="4981976" y="1498"/>
                  </a:lnTo>
                  <a:lnTo>
                    <a:pt x="4974523" y="1"/>
                  </a:lnTo>
                  <a:close/>
                </a:path>
                <a:path w="10025380" h="38100">
                  <a:moveTo>
                    <a:pt x="5050761" y="1"/>
                  </a:moveTo>
                  <a:lnTo>
                    <a:pt x="5043345" y="1498"/>
                  </a:lnTo>
                  <a:lnTo>
                    <a:pt x="5037290" y="5581"/>
                  </a:lnTo>
                  <a:lnTo>
                    <a:pt x="5033208" y="11636"/>
                  </a:lnTo>
                  <a:lnTo>
                    <a:pt x="5031711" y="19051"/>
                  </a:lnTo>
                  <a:lnTo>
                    <a:pt x="5033208" y="26466"/>
                  </a:lnTo>
                  <a:lnTo>
                    <a:pt x="5037290" y="32521"/>
                  </a:lnTo>
                  <a:lnTo>
                    <a:pt x="5043345" y="36604"/>
                  </a:lnTo>
                  <a:lnTo>
                    <a:pt x="5050798" y="38101"/>
                  </a:lnTo>
                  <a:lnTo>
                    <a:pt x="5058213" y="36604"/>
                  </a:lnTo>
                  <a:lnTo>
                    <a:pt x="5064268" y="32521"/>
                  </a:lnTo>
                  <a:lnTo>
                    <a:pt x="5068351" y="26466"/>
                  </a:lnTo>
                  <a:lnTo>
                    <a:pt x="5069848" y="19051"/>
                  </a:lnTo>
                  <a:lnTo>
                    <a:pt x="5068351" y="11636"/>
                  </a:lnTo>
                  <a:lnTo>
                    <a:pt x="5064268" y="5581"/>
                  </a:lnTo>
                  <a:lnTo>
                    <a:pt x="5058213" y="1498"/>
                  </a:lnTo>
                  <a:lnTo>
                    <a:pt x="5050761" y="1"/>
                  </a:lnTo>
                  <a:close/>
                </a:path>
                <a:path w="10025380" h="38100">
                  <a:moveTo>
                    <a:pt x="5126998" y="1"/>
                  </a:moveTo>
                  <a:lnTo>
                    <a:pt x="5119583" y="1498"/>
                  </a:lnTo>
                  <a:lnTo>
                    <a:pt x="5113528" y="5581"/>
                  </a:lnTo>
                  <a:lnTo>
                    <a:pt x="5109445" y="11636"/>
                  </a:lnTo>
                  <a:lnTo>
                    <a:pt x="5107948" y="19051"/>
                  </a:lnTo>
                  <a:lnTo>
                    <a:pt x="5109445" y="26466"/>
                  </a:lnTo>
                  <a:lnTo>
                    <a:pt x="5113528" y="32521"/>
                  </a:lnTo>
                  <a:lnTo>
                    <a:pt x="5119583" y="36604"/>
                  </a:lnTo>
                  <a:lnTo>
                    <a:pt x="5127036" y="38101"/>
                  </a:lnTo>
                  <a:lnTo>
                    <a:pt x="5134451" y="36604"/>
                  </a:lnTo>
                  <a:lnTo>
                    <a:pt x="5140507" y="32521"/>
                  </a:lnTo>
                  <a:lnTo>
                    <a:pt x="5144589" y="26466"/>
                  </a:lnTo>
                  <a:lnTo>
                    <a:pt x="5146086" y="19051"/>
                  </a:lnTo>
                  <a:lnTo>
                    <a:pt x="5144589" y="11636"/>
                  </a:lnTo>
                  <a:lnTo>
                    <a:pt x="5140507" y="5581"/>
                  </a:lnTo>
                  <a:lnTo>
                    <a:pt x="5134451" y="1498"/>
                  </a:lnTo>
                  <a:lnTo>
                    <a:pt x="5126998" y="1"/>
                  </a:lnTo>
                  <a:close/>
                </a:path>
                <a:path w="10025380" h="38100">
                  <a:moveTo>
                    <a:pt x="5203236" y="1"/>
                  </a:moveTo>
                  <a:lnTo>
                    <a:pt x="5195821" y="1498"/>
                  </a:lnTo>
                  <a:lnTo>
                    <a:pt x="5189766" y="5581"/>
                  </a:lnTo>
                  <a:lnTo>
                    <a:pt x="5185683" y="11636"/>
                  </a:lnTo>
                  <a:lnTo>
                    <a:pt x="5184186" y="19051"/>
                  </a:lnTo>
                  <a:lnTo>
                    <a:pt x="5185683" y="26466"/>
                  </a:lnTo>
                  <a:lnTo>
                    <a:pt x="5189766" y="32521"/>
                  </a:lnTo>
                  <a:lnTo>
                    <a:pt x="5195821" y="36604"/>
                  </a:lnTo>
                  <a:lnTo>
                    <a:pt x="5203274" y="38101"/>
                  </a:lnTo>
                  <a:lnTo>
                    <a:pt x="5210689" y="36604"/>
                  </a:lnTo>
                  <a:lnTo>
                    <a:pt x="5216745" y="32521"/>
                  </a:lnTo>
                  <a:lnTo>
                    <a:pt x="5220827" y="26466"/>
                  </a:lnTo>
                  <a:lnTo>
                    <a:pt x="5222324" y="19051"/>
                  </a:lnTo>
                  <a:lnTo>
                    <a:pt x="5220827" y="11636"/>
                  </a:lnTo>
                  <a:lnTo>
                    <a:pt x="5216745" y="5581"/>
                  </a:lnTo>
                  <a:lnTo>
                    <a:pt x="5210689" y="1498"/>
                  </a:lnTo>
                  <a:lnTo>
                    <a:pt x="5203236" y="1"/>
                  </a:lnTo>
                  <a:close/>
                </a:path>
                <a:path w="10025380" h="38100">
                  <a:moveTo>
                    <a:pt x="5279474" y="1"/>
                  </a:moveTo>
                  <a:lnTo>
                    <a:pt x="5272059" y="1498"/>
                  </a:lnTo>
                  <a:lnTo>
                    <a:pt x="5266004" y="5581"/>
                  </a:lnTo>
                  <a:lnTo>
                    <a:pt x="5261921" y="11636"/>
                  </a:lnTo>
                  <a:lnTo>
                    <a:pt x="5260424" y="19051"/>
                  </a:lnTo>
                  <a:lnTo>
                    <a:pt x="5261921" y="26466"/>
                  </a:lnTo>
                  <a:lnTo>
                    <a:pt x="5266004" y="32521"/>
                  </a:lnTo>
                  <a:lnTo>
                    <a:pt x="5272059" y="36604"/>
                  </a:lnTo>
                  <a:lnTo>
                    <a:pt x="5279512" y="38101"/>
                  </a:lnTo>
                  <a:lnTo>
                    <a:pt x="5286927" y="36604"/>
                  </a:lnTo>
                  <a:lnTo>
                    <a:pt x="5292982" y="32521"/>
                  </a:lnTo>
                  <a:lnTo>
                    <a:pt x="5297065" y="26466"/>
                  </a:lnTo>
                  <a:lnTo>
                    <a:pt x="5298562" y="19051"/>
                  </a:lnTo>
                  <a:lnTo>
                    <a:pt x="5297065" y="11636"/>
                  </a:lnTo>
                  <a:lnTo>
                    <a:pt x="5292982" y="5581"/>
                  </a:lnTo>
                  <a:lnTo>
                    <a:pt x="5286927" y="1498"/>
                  </a:lnTo>
                  <a:lnTo>
                    <a:pt x="5279474" y="1"/>
                  </a:lnTo>
                  <a:close/>
                </a:path>
                <a:path w="10025380" h="38100">
                  <a:moveTo>
                    <a:pt x="5355712" y="1"/>
                  </a:moveTo>
                  <a:lnTo>
                    <a:pt x="5348297" y="1498"/>
                  </a:lnTo>
                  <a:lnTo>
                    <a:pt x="5342242" y="5581"/>
                  </a:lnTo>
                  <a:lnTo>
                    <a:pt x="5338159" y="11636"/>
                  </a:lnTo>
                  <a:lnTo>
                    <a:pt x="5336662" y="19051"/>
                  </a:lnTo>
                  <a:lnTo>
                    <a:pt x="5338159" y="26466"/>
                  </a:lnTo>
                  <a:lnTo>
                    <a:pt x="5342242" y="32521"/>
                  </a:lnTo>
                  <a:lnTo>
                    <a:pt x="5348297" y="36604"/>
                  </a:lnTo>
                  <a:lnTo>
                    <a:pt x="5355750" y="38101"/>
                  </a:lnTo>
                  <a:lnTo>
                    <a:pt x="5363165" y="36604"/>
                  </a:lnTo>
                  <a:lnTo>
                    <a:pt x="5369220" y="32521"/>
                  </a:lnTo>
                  <a:lnTo>
                    <a:pt x="5373303" y="26466"/>
                  </a:lnTo>
                  <a:lnTo>
                    <a:pt x="5374800" y="19051"/>
                  </a:lnTo>
                  <a:lnTo>
                    <a:pt x="5373303" y="11636"/>
                  </a:lnTo>
                  <a:lnTo>
                    <a:pt x="5369220" y="5581"/>
                  </a:lnTo>
                  <a:lnTo>
                    <a:pt x="5363165" y="1498"/>
                  </a:lnTo>
                  <a:lnTo>
                    <a:pt x="5355712" y="1"/>
                  </a:lnTo>
                  <a:close/>
                </a:path>
                <a:path w="10025380" h="38100">
                  <a:moveTo>
                    <a:pt x="5431950" y="1"/>
                  </a:moveTo>
                  <a:lnTo>
                    <a:pt x="5424535" y="1498"/>
                  </a:lnTo>
                  <a:lnTo>
                    <a:pt x="5418480" y="5581"/>
                  </a:lnTo>
                  <a:lnTo>
                    <a:pt x="5414397" y="11636"/>
                  </a:lnTo>
                  <a:lnTo>
                    <a:pt x="5412900" y="19051"/>
                  </a:lnTo>
                  <a:lnTo>
                    <a:pt x="5414397" y="26466"/>
                  </a:lnTo>
                  <a:lnTo>
                    <a:pt x="5418480" y="32521"/>
                  </a:lnTo>
                  <a:lnTo>
                    <a:pt x="5424535" y="36604"/>
                  </a:lnTo>
                  <a:lnTo>
                    <a:pt x="5431988" y="38101"/>
                  </a:lnTo>
                  <a:lnTo>
                    <a:pt x="5439403" y="36604"/>
                  </a:lnTo>
                  <a:lnTo>
                    <a:pt x="5445459" y="32521"/>
                  </a:lnTo>
                  <a:lnTo>
                    <a:pt x="5449541" y="26466"/>
                  </a:lnTo>
                  <a:lnTo>
                    <a:pt x="5451038" y="19051"/>
                  </a:lnTo>
                  <a:lnTo>
                    <a:pt x="5449541" y="11636"/>
                  </a:lnTo>
                  <a:lnTo>
                    <a:pt x="5445459" y="5581"/>
                  </a:lnTo>
                  <a:lnTo>
                    <a:pt x="5439403" y="1498"/>
                  </a:lnTo>
                  <a:lnTo>
                    <a:pt x="5431950" y="1"/>
                  </a:lnTo>
                  <a:close/>
                </a:path>
                <a:path w="10025380" h="38100">
                  <a:moveTo>
                    <a:pt x="5508188" y="1"/>
                  </a:moveTo>
                  <a:lnTo>
                    <a:pt x="5500773" y="1498"/>
                  </a:lnTo>
                  <a:lnTo>
                    <a:pt x="5494718" y="5581"/>
                  </a:lnTo>
                  <a:lnTo>
                    <a:pt x="5490635" y="11636"/>
                  </a:lnTo>
                  <a:lnTo>
                    <a:pt x="5489138" y="19051"/>
                  </a:lnTo>
                  <a:lnTo>
                    <a:pt x="5490635" y="26466"/>
                  </a:lnTo>
                  <a:lnTo>
                    <a:pt x="5494718" y="32521"/>
                  </a:lnTo>
                  <a:lnTo>
                    <a:pt x="5500773" y="36604"/>
                  </a:lnTo>
                  <a:lnTo>
                    <a:pt x="5508226" y="38101"/>
                  </a:lnTo>
                  <a:lnTo>
                    <a:pt x="5515641" y="36604"/>
                  </a:lnTo>
                  <a:lnTo>
                    <a:pt x="5521697" y="32521"/>
                  </a:lnTo>
                  <a:lnTo>
                    <a:pt x="5525779" y="26466"/>
                  </a:lnTo>
                  <a:lnTo>
                    <a:pt x="5527276" y="19051"/>
                  </a:lnTo>
                  <a:lnTo>
                    <a:pt x="5525779" y="11636"/>
                  </a:lnTo>
                  <a:lnTo>
                    <a:pt x="5521697" y="5581"/>
                  </a:lnTo>
                  <a:lnTo>
                    <a:pt x="5515641" y="1498"/>
                  </a:lnTo>
                  <a:lnTo>
                    <a:pt x="5508188" y="1"/>
                  </a:lnTo>
                  <a:close/>
                </a:path>
                <a:path w="10025380" h="38100">
                  <a:moveTo>
                    <a:pt x="5584426" y="1"/>
                  </a:moveTo>
                  <a:lnTo>
                    <a:pt x="5577011" y="1498"/>
                  </a:lnTo>
                  <a:lnTo>
                    <a:pt x="5570956" y="5581"/>
                  </a:lnTo>
                  <a:lnTo>
                    <a:pt x="5566873" y="11636"/>
                  </a:lnTo>
                  <a:lnTo>
                    <a:pt x="5565376" y="19051"/>
                  </a:lnTo>
                  <a:lnTo>
                    <a:pt x="5566873" y="26466"/>
                  </a:lnTo>
                  <a:lnTo>
                    <a:pt x="5570956" y="32521"/>
                  </a:lnTo>
                  <a:lnTo>
                    <a:pt x="5577011" y="36604"/>
                  </a:lnTo>
                  <a:lnTo>
                    <a:pt x="5584464" y="38101"/>
                  </a:lnTo>
                  <a:lnTo>
                    <a:pt x="5591879" y="36604"/>
                  </a:lnTo>
                  <a:lnTo>
                    <a:pt x="5597935" y="32521"/>
                  </a:lnTo>
                  <a:lnTo>
                    <a:pt x="5602017" y="26466"/>
                  </a:lnTo>
                  <a:lnTo>
                    <a:pt x="5603514" y="19051"/>
                  </a:lnTo>
                  <a:lnTo>
                    <a:pt x="5602017" y="11636"/>
                  </a:lnTo>
                  <a:lnTo>
                    <a:pt x="5597935" y="5581"/>
                  </a:lnTo>
                  <a:lnTo>
                    <a:pt x="5591879" y="1498"/>
                  </a:lnTo>
                  <a:lnTo>
                    <a:pt x="5584426" y="1"/>
                  </a:lnTo>
                  <a:close/>
                </a:path>
                <a:path w="10025380" h="38100">
                  <a:moveTo>
                    <a:pt x="5660664" y="1"/>
                  </a:moveTo>
                  <a:lnTo>
                    <a:pt x="5653249" y="1498"/>
                  </a:lnTo>
                  <a:lnTo>
                    <a:pt x="5647194" y="5581"/>
                  </a:lnTo>
                  <a:lnTo>
                    <a:pt x="5643112" y="11636"/>
                  </a:lnTo>
                  <a:lnTo>
                    <a:pt x="5641614" y="19051"/>
                  </a:lnTo>
                  <a:lnTo>
                    <a:pt x="5643112" y="26466"/>
                  </a:lnTo>
                  <a:lnTo>
                    <a:pt x="5647194" y="32521"/>
                  </a:lnTo>
                  <a:lnTo>
                    <a:pt x="5653249" y="36604"/>
                  </a:lnTo>
                  <a:lnTo>
                    <a:pt x="5660703" y="38101"/>
                  </a:lnTo>
                  <a:lnTo>
                    <a:pt x="5668118" y="36604"/>
                  </a:lnTo>
                  <a:lnTo>
                    <a:pt x="5674173" y="32521"/>
                  </a:lnTo>
                  <a:lnTo>
                    <a:pt x="5678255" y="26466"/>
                  </a:lnTo>
                  <a:lnTo>
                    <a:pt x="5679753" y="19051"/>
                  </a:lnTo>
                  <a:lnTo>
                    <a:pt x="5678255" y="11636"/>
                  </a:lnTo>
                  <a:lnTo>
                    <a:pt x="5674173" y="5581"/>
                  </a:lnTo>
                  <a:lnTo>
                    <a:pt x="5668118" y="1498"/>
                  </a:lnTo>
                  <a:lnTo>
                    <a:pt x="5660664" y="1"/>
                  </a:lnTo>
                  <a:close/>
                </a:path>
                <a:path w="10025380" h="38100">
                  <a:moveTo>
                    <a:pt x="5736903" y="1"/>
                  </a:moveTo>
                  <a:lnTo>
                    <a:pt x="5729488" y="1498"/>
                  </a:lnTo>
                  <a:lnTo>
                    <a:pt x="5723432" y="5581"/>
                  </a:lnTo>
                  <a:lnTo>
                    <a:pt x="5719350" y="11636"/>
                  </a:lnTo>
                  <a:lnTo>
                    <a:pt x="5717853" y="19051"/>
                  </a:lnTo>
                  <a:lnTo>
                    <a:pt x="5719350" y="26466"/>
                  </a:lnTo>
                  <a:lnTo>
                    <a:pt x="5723432" y="32521"/>
                  </a:lnTo>
                  <a:lnTo>
                    <a:pt x="5729488" y="36604"/>
                  </a:lnTo>
                  <a:lnTo>
                    <a:pt x="5736941" y="38101"/>
                  </a:lnTo>
                  <a:lnTo>
                    <a:pt x="5744356" y="36604"/>
                  </a:lnTo>
                  <a:lnTo>
                    <a:pt x="5750411" y="32521"/>
                  </a:lnTo>
                  <a:lnTo>
                    <a:pt x="5754494" y="26466"/>
                  </a:lnTo>
                  <a:lnTo>
                    <a:pt x="5755991" y="19051"/>
                  </a:lnTo>
                  <a:lnTo>
                    <a:pt x="5754494" y="11636"/>
                  </a:lnTo>
                  <a:lnTo>
                    <a:pt x="5750411" y="5581"/>
                  </a:lnTo>
                  <a:lnTo>
                    <a:pt x="5744356" y="1498"/>
                  </a:lnTo>
                  <a:lnTo>
                    <a:pt x="5736903" y="1"/>
                  </a:lnTo>
                  <a:close/>
                </a:path>
                <a:path w="10025380" h="38100">
                  <a:moveTo>
                    <a:pt x="5813141" y="1"/>
                  </a:moveTo>
                  <a:lnTo>
                    <a:pt x="5805725" y="1498"/>
                  </a:lnTo>
                  <a:lnTo>
                    <a:pt x="5799670" y="5581"/>
                  </a:lnTo>
                  <a:lnTo>
                    <a:pt x="5795588" y="11636"/>
                  </a:lnTo>
                  <a:lnTo>
                    <a:pt x="5794091" y="19051"/>
                  </a:lnTo>
                  <a:lnTo>
                    <a:pt x="5795588" y="26466"/>
                  </a:lnTo>
                  <a:lnTo>
                    <a:pt x="5799670" y="32521"/>
                  </a:lnTo>
                  <a:lnTo>
                    <a:pt x="5805725" y="36604"/>
                  </a:lnTo>
                  <a:lnTo>
                    <a:pt x="5813179" y="38101"/>
                  </a:lnTo>
                  <a:lnTo>
                    <a:pt x="5820594" y="36604"/>
                  </a:lnTo>
                  <a:lnTo>
                    <a:pt x="5826649" y="32521"/>
                  </a:lnTo>
                  <a:lnTo>
                    <a:pt x="5830732" y="26466"/>
                  </a:lnTo>
                  <a:lnTo>
                    <a:pt x="5832229" y="19051"/>
                  </a:lnTo>
                  <a:lnTo>
                    <a:pt x="5830732" y="11636"/>
                  </a:lnTo>
                  <a:lnTo>
                    <a:pt x="5826649" y="5581"/>
                  </a:lnTo>
                  <a:lnTo>
                    <a:pt x="5820594" y="1498"/>
                  </a:lnTo>
                  <a:lnTo>
                    <a:pt x="5813141" y="1"/>
                  </a:lnTo>
                  <a:close/>
                </a:path>
                <a:path w="10025380" h="38100">
                  <a:moveTo>
                    <a:pt x="5889379" y="1"/>
                  </a:moveTo>
                  <a:lnTo>
                    <a:pt x="5881963" y="1498"/>
                  </a:lnTo>
                  <a:lnTo>
                    <a:pt x="5875908" y="5581"/>
                  </a:lnTo>
                  <a:lnTo>
                    <a:pt x="5871826" y="11636"/>
                  </a:lnTo>
                  <a:lnTo>
                    <a:pt x="5870329" y="19051"/>
                  </a:lnTo>
                  <a:lnTo>
                    <a:pt x="5871826" y="26466"/>
                  </a:lnTo>
                  <a:lnTo>
                    <a:pt x="5875908" y="32521"/>
                  </a:lnTo>
                  <a:lnTo>
                    <a:pt x="5881963" y="36604"/>
                  </a:lnTo>
                  <a:lnTo>
                    <a:pt x="5889417" y="38101"/>
                  </a:lnTo>
                  <a:lnTo>
                    <a:pt x="5896832" y="36604"/>
                  </a:lnTo>
                  <a:lnTo>
                    <a:pt x="5902887" y="32521"/>
                  </a:lnTo>
                  <a:lnTo>
                    <a:pt x="5906970" y="26466"/>
                  </a:lnTo>
                  <a:lnTo>
                    <a:pt x="5908467" y="19051"/>
                  </a:lnTo>
                  <a:lnTo>
                    <a:pt x="5906970" y="11636"/>
                  </a:lnTo>
                  <a:lnTo>
                    <a:pt x="5902887" y="5581"/>
                  </a:lnTo>
                  <a:lnTo>
                    <a:pt x="5896832" y="1498"/>
                  </a:lnTo>
                  <a:lnTo>
                    <a:pt x="5889379" y="1"/>
                  </a:lnTo>
                  <a:close/>
                </a:path>
                <a:path w="10025380" h="38100">
                  <a:moveTo>
                    <a:pt x="5965617" y="1"/>
                  </a:moveTo>
                  <a:lnTo>
                    <a:pt x="5958201" y="1498"/>
                  </a:lnTo>
                  <a:lnTo>
                    <a:pt x="5952146" y="5581"/>
                  </a:lnTo>
                  <a:lnTo>
                    <a:pt x="5948064" y="11636"/>
                  </a:lnTo>
                  <a:lnTo>
                    <a:pt x="5946567" y="19051"/>
                  </a:lnTo>
                  <a:lnTo>
                    <a:pt x="5948064" y="26466"/>
                  </a:lnTo>
                  <a:lnTo>
                    <a:pt x="5952146" y="32521"/>
                  </a:lnTo>
                  <a:lnTo>
                    <a:pt x="5958201" y="36604"/>
                  </a:lnTo>
                  <a:lnTo>
                    <a:pt x="5965654" y="38101"/>
                  </a:lnTo>
                  <a:lnTo>
                    <a:pt x="5973069" y="36604"/>
                  </a:lnTo>
                  <a:lnTo>
                    <a:pt x="5979124" y="32521"/>
                  </a:lnTo>
                  <a:lnTo>
                    <a:pt x="5983207" y="26466"/>
                  </a:lnTo>
                  <a:lnTo>
                    <a:pt x="5984704" y="19051"/>
                  </a:lnTo>
                  <a:lnTo>
                    <a:pt x="5983207" y="11636"/>
                  </a:lnTo>
                  <a:lnTo>
                    <a:pt x="5979124" y="5581"/>
                  </a:lnTo>
                  <a:lnTo>
                    <a:pt x="5973069" y="1498"/>
                  </a:lnTo>
                  <a:lnTo>
                    <a:pt x="5965617" y="1"/>
                  </a:lnTo>
                  <a:close/>
                </a:path>
                <a:path w="10025380" h="38100">
                  <a:moveTo>
                    <a:pt x="6041854" y="1"/>
                  </a:moveTo>
                  <a:lnTo>
                    <a:pt x="6034439" y="1498"/>
                  </a:lnTo>
                  <a:lnTo>
                    <a:pt x="6028383" y="5581"/>
                  </a:lnTo>
                  <a:lnTo>
                    <a:pt x="6024301" y="11636"/>
                  </a:lnTo>
                  <a:lnTo>
                    <a:pt x="6022804" y="19051"/>
                  </a:lnTo>
                  <a:lnTo>
                    <a:pt x="6024301" y="26466"/>
                  </a:lnTo>
                  <a:lnTo>
                    <a:pt x="6028383" y="32521"/>
                  </a:lnTo>
                  <a:lnTo>
                    <a:pt x="6034439" y="36604"/>
                  </a:lnTo>
                  <a:lnTo>
                    <a:pt x="6041892" y="38101"/>
                  </a:lnTo>
                  <a:lnTo>
                    <a:pt x="6049307" y="36604"/>
                  </a:lnTo>
                  <a:lnTo>
                    <a:pt x="6055363" y="32521"/>
                  </a:lnTo>
                  <a:lnTo>
                    <a:pt x="6059445" y="26466"/>
                  </a:lnTo>
                  <a:lnTo>
                    <a:pt x="6060942" y="19051"/>
                  </a:lnTo>
                  <a:lnTo>
                    <a:pt x="6059445" y="11636"/>
                  </a:lnTo>
                  <a:lnTo>
                    <a:pt x="6055363" y="5581"/>
                  </a:lnTo>
                  <a:lnTo>
                    <a:pt x="6049307" y="1498"/>
                  </a:lnTo>
                  <a:lnTo>
                    <a:pt x="6041854" y="1"/>
                  </a:lnTo>
                  <a:close/>
                </a:path>
                <a:path w="10025380" h="38100">
                  <a:moveTo>
                    <a:pt x="6118092" y="1"/>
                  </a:moveTo>
                  <a:lnTo>
                    <a:pt x="6110677" y="1498"/>
                  </a:lnTo>
                  <a:lnTo>
                    <a:pt x="6104622" y="5581"/>
                  </a:lnTo>
                  <a:lnTo>
                    <a:pt x="6100539" y="11636"/>
                  </a:lnTo>
                  <a:lnTo>
                    <a:pt x="6099042" y="19051"/>
                  </a:lnTo>
                  <a:lnTo>
                    <a:pt x="6100539" y="26466"/>
                  </a:lnTo>
                  <a:lnTo>
                    <a:pt x="6104622" y="32521"/>
                  </a:lnTo>
                  <a:lnTo>
                    <a:pt x="6110677" y="36604"/>
                  </a:lnTo>
                  <a:lnTo>
                    <a:pt x="6118130" y="38101"/>
                  </a:lnTo>
                  <a:lnTo>
                    <a:pt x="6125545" y="36604"/>
                  </a:lnTo>
                  <a:lnTo>
                    <a:pt x="6131601" y="32521"/>
                  </a:lnTo>
                  <a:lnTo>
                    <a:pt x="6135683" y="26466"/>
                  </a:lnTo>
                  <a:lnTo>
                    <a:pt x="6137180" y="19051"/>
                  </a:lnTo>
                  <a:lnTo>
                    <a:pt x="6135683" y="11636"/>
                  </a:lnTo>
                  <a:lnTo>
                    <a:pt x="6131601" y="5581"/>
                  </a:lnTo>
                  <a:lnTo>
                    <a:pt x="6125545" y="1498"/>
                  </a:lnTo>
                  <a:lnTo>
                    <a:pt x="6118092" y="1"/>
                  </a:lnTo>
                  <a:close/>
                </a:path>
                <a:path w="10025380" h="38100">
                  <a:moveTo>
                    <a:pt x="6194330" y="1"/>
                  </a:moveTo>
                  <a:lnTo>
                    <a:pt x="6186915" y="1498"/>
                  </a:lnTo>
                  <a:lnTo>
                    <a:pt x="6180860" y="5581"/>
                  </a:lnTo>
                  <a:lnTo>
                    <a:pt x="6176777" y="11636"/>
                  </a:lnTo>
                  <a:lnTo>
                    <a:pt x="6175280" y="19051"/>
                  </a:lnTo>
                  <a:lnTo>
                    <a:pt x="6176777" y="26466"/>
                  </a:lnTo>
                  <a:lnTo>
                    <a:pt x="6180860" y="32521"/>
                  </a:lnTo>
                  <a:lnTo>
                    <a:pt x="6186915" y="36604"/>
                  </a:lnTo>
                  <a:lnTo>
                    <a:pt x="6194368" y="38101"/>
                  </a:lnTo>
                  <a:lnTo>
                    <a:pt x="6201783" y="36604"/>
                  </a:lnTo>
                  <a:lnTo>
                    <a:pt x="6207839" y="32521"/>
                  </a:lnTo>
                  <a:lnTo>
                    <a:pt x="6211921" y="26466"/>
                  </a:lnTo>
                  <a:lnTo>
                    <a:pt x="6213418" y="19051"/>
                  </a:lnTo>
                  <a:lnTo>
                    <a:pt x="6211921" y="11636"/>
                  </a:lnTo>
                  <a:lnTo>
                    <a:pt x="6207839" y="5581"/>
                  </a:lnTo>
                  <a:lnTo>
                    <a:pt x="6201783" y="1498"/>
                  </a:lnTo>
                  <a:lnTo>
                    <a:pt x="6194330" y="1"/>
                  </a:lnTo>
                  <a:close/>
                </a:path>
                <a:path w="10025380" h="38100">
                  <a:moveTo>
                    <a:pt x="6270568" y="1"/>
                  </a:moveTo>
                  <a:lnTo>
                    <a:pt x="6263153" y="1498"/>
                  </a:lnTo>
                  <a:lnTo>
                    <a:pt x="6257098" y="5581"/>
                  </a:lnTo>
                  <a:lnTo>
                    <a:pt x="6253015" y="11636"/>
                  </a:lnTo>
                  <a:lnTo>
                    <a:pt x="6251518" y="19051"/>
                  </a:lnTo>
                  <a:lnTo>
                    <a:pt x="6253015" y="26466"/>
                  </a:lnTo>
                  <a:lnTo>
                    <a:pt x="6257098" y="32521"/>
                  </a:lnTo>
                  <a:lnTo>
                    <a:pt x="6263153" y="36604"/>
                  </a:lnTo>
                  <a:lnTo>
                    <a:pt x="6270606" y="38101"/>
                  </a:lnTo>
                  <a:lnTo>
                    <a:pt x="6278021" y="36604"/>
                  </a:lnTo>
                  <a:lnTo>
                    <a:pt x="6284076" y="32521"/>
                  </a:lnTo>
                  <a:lnTo>
                    <a:pt x="6288159" y="26466"/>
                  </a:lnTo>
                  <a:lnTo>
                    <a:pt x="6289656" y="19051"/>
                  </a:lnTo>
                  <a:lnTo>
                    <a:pt x="6288159" y="11636"/>
                  </a:lnTo>
                  <a:lnTo>
                    <a:pt x="6284076" y="5581"/>
                  </a:lnTo>
                  <a:lnTo>
                    <a:pt x="6278021" y="1498"/>
                  </a:lnTo>
                  <a:lnTo>
                    <a:pt x="6270568" y="1"/>
                  </a:lnTo>
                  <a:close/>
                </a:path>
                <a:path w="10025380" h="38100">
                  <a:moveTo>
                    <a:pt x="6346806" y="1"/>
                  </a:moveTo>
                  <a:lnTo>
                    <a:pt x="6339391" y="1498"/>
                  </a:lnTo>
                  <a:lnTo>
                    <a:pt x="6333336" y="5581"/>
                  </a:lnTo>
                  <a:lnTo>
                    <a:pt x="6329253" y="11636"/>
                  </a:lnTo>
                  <a:lnTo>
                    <a:pt x="6327756" y="19051"/>
                  </a:lnTo>
                  <a:lnTo>
                    <a:pt x="6329253" y="26466"/>
                  </a:lnTo>
                  <a:lnTo>
                    <a:pt x="6333336" y="32521"/>
                  </a:lnTo>
                  <a:lnTo>
                    <a:pt x="6339391" y="36604"/>
                  </a:lnTo>
                  <a:lnTo>
                    <a:pt x="6346844" y="38101"/>
                  </a:lnTo>
                  <a:lnTo>
                    <a:pt x="6354259" y="36604"/>
                  </a:lnTo>
                  <a:lnTo>
                    <a:pt x="6360314" y="32521"/>
                  </a:lnTo>
                  <a:lnTo>
                    <a:pt x="6364397" y="26466"/>
                  </a:lnTo>
                  <a:lnTo>
                    <a:pt x="6365894" y="19051"/>
                  </a:lnTo>
                  <a:lnTo>
                    <a:pt x="6364397" y="11636"/>
                  </a:lnTo>
                  <a:lnTo>
                    <a:pt x="6360314" y="5581"/>
                  </a:lnTo>
                  <a:lnTo>
                    <a:pt x="6354259" y="1498"/>
                  </a:lnTo>
                  <a:lnTo>
                    <a:pt x="6346806" y="1"/>
                  </a:lnTo>
                  <a:close/>
                </a:path>
                <a:path w="10025380" h="38100">
                  <a:moveTo>
                    <a:pt x="6423044" y="1"/>
                  </a:moveTo>
                  <a:lnTo>
                    <a:pt x="6415629" y="1498"/>
                  </a:lnTo>
                  <a:lnTo>
                    <a:pt x="6409574" y="5581"/>
                  </a:lnTo>
                  <a:lnTo>
                    <a:pt x="6405491" y="11636"/>
                  </a:lnTo>
                  <a:lnTo>
                    <a:pt x="6403994" y="19051"/>
                  </a:lnTo>
                  <a:lnTo>
                    <a:pt x="6405491" y="26466"/>
                  </a:lnTo>
                  <a:lnTo>
                    <a:pt x="6409574" y="32521"/>
                  </a:lnTo>
                  <a:lnTo>
                    <a:pt x="6415629" y="36604"/>
                  </a:lnTo>
                  <a:lnTo>
                    <a:pt x="6423082" y="38101"/>
                  </a:lnTo>
                  <a:lnTo>
                    <a:pt x="6430497" y="36604"/>
                  </a:lnTo>
                  <a:lnTo>
                    <a:pt x="6436553" y="32521"/>
                  </a:lnTo>
                  <a:lnTo>
                    <a:pt x="6440635" y="26466"/>
                  </a:lnTo>
                  <a:lnTo>
                    <a:pt x="6442132" y="19051"/>
                  </a:lnTo>
                  <a:lnTo>
                    <a:pt x="6440635" y="11636"/>
                  </a:lnTo>
                  <a:lnTo>
                    <a:pt x="6436553" y="5581"/>
                  </a:lnTo>
                  <a:lnTo>
                    <a:pt x="6430497" y="1498"/>
                  </a:lnTo>
                  <a:lnTo>
                    <a:pt x="6423044" y="1"/>
                  </a:lnTo>
                  <a:close/>
                </a:path>
                <a:path w="10025380" h="38100">
                  <a:moveTo>
                    <a:pt x="6499282" y="1"/>
                  </a:moveTo>
                  <a:lnTo>
                    <a:pt x="6491867" y="1498"/>
                  </a:lnTo>
                  <a:lnTo>
                    <a:pt x="6485812" y="5581"/>
                  </a:lnTo>
                  <a:lnTo>
                    <a:pt x="6481729" y="11636"/>
                  </a:lnTo>
                  <a:lnTo>
                    <a:pt x="6480232" y="19051"/>
                  </a:lnTo>
                  <a:lnTo>
                    <a:pt x="6481729" y="26466"/>
                  </a:lnTo>
                  <a:lnTo>
                    <a:pt x="6485812" y="32521"/>
                  </a:lnTo>
                  <a:lnTo>
                    <a:pt x="6491867" y="36604"/>
                  </a:lnTo>
                  <a:lnTo>
                    <a:pt x="6499320" y="38101"/>
                  </a:lnTo>
                  <a:lnTo>
                    <a:pt x="6506735" y="36604"/>
                  </a:lnTo>
                  <a:lnTo>
                    <a:pt x="6512791" y="32521"/>
                  </a:lnTo>
                  <a:lnTo>
                    <a:pt x="6516873" y="26466"/>
                  </a:lnTo>
                  <a:lnTo>
                    <a:pt x="6518370" y="19051"/>
                  </a:lnTo>
                  <a:lnTo>
                    <a:pt x="6516873" y="11636"/>
                  </a:lnTo>
                  <a:lnTo>
                    <a:pt x="6512791" y="5581"/>
                  </a:lnTo>
                  <a:lnTo>
                    <a:pt x="6506735" y="1498"/>
                  </a:lnTo>
                  <a:lnTo>
                    <a:pt x="6499282" y="1"/>
                  </a:lnTo>
                  <a:close/>
                </a:path>
                <a:path w="10025380" h="38100">
                  <a:moveTo>
                    <a:pt x="6575520" y="1"/>
                  </a:moveTo>
                  <a:lnTo>
                    <a:pt x="6568105" y="1498"/>
                  </a:lnTo>
                  <a:lnTo>
                    <a:pt x="6562050" y="5581"/>
                  </a:lnTo>
                  <a:lnTo>
                    <a:pt x="6557967" y="11636"/>
                  </a:lnTo>
                  <a:lnTo>
                    <a:pt x="6556470" y="19051"/>
                  </a:lnTo>
                  <a:lnTo>
                    <a:pt x="6557967" y="26466"/>
                  </a:lnTo>
                  <a:lnTo>
                    <a:pt x="6562050" y="32521"/>
                  </a:lnTo>
                  <a:lnTo>
                    <a:pt x="6568105" y="36604"/>
                  </a:lnTo>
                  <a:lnTo>
                    <a:pt x="6575558" y="38101"/>
                  </a:lnTo>
                  <a:lnTo>
                    <a:pt x="6582973" y="36604"/>
                  </a:lnTo>
                  <a:lnTo>
                    <a:pt x="6589029" y="32521"/>
                  </a:lnTo>
                  <a:lnTo>
                    <a:pt x="6593111" y="26466"/>
                  </a:lnTo>
                  <a:lnTo>
                    <a:pt x="6594608" y="19051"/>
                  </a:lnTo>
                  <a:lnTo>
                    <a:pt x="6593111" y="11636"/>
                  </a:lnTo>
                  <a:lnTo>
                    <a:pt x="6589029" y="5581"/>
                  </a:lnTo>
                  <a:lnTo>
                    <a:pt x="6582973" y="1498"/>
                  </a:lnTo>
                  <a:lnTo>
                    <a:pt x="6575520" y="1"/>
                  </a:lnTo>
                  <a:close/>
                </a:path>
                <a:path w="10025380" h="38100">
                  <a:moveTo>
                    <a:pt x="6651758" y="1"/>
                  </a:moveTo>
                  <a:lnTo>
                    <a:pt x="6644344" y="1498"/>
                  </a:lnTo>
                  <a:lnTo>
                    <a:pt x="6638288" y="5581"/>
                  </a:lnTo>
                  <a:lnTo>
                    <a:pt x="6634206" y="11636"/>
                  </a:lnTo>
                  <a:lnTo>
                    <a:pt x="6632708" y="19051"/>
                  </a:lnTo>
                  <a:lnTo>
                    <a:pt x="6634206" y="26466"/>
                  </a:lnTo>
                  <a:lnTo>
                    <a:pt x="6638288" y="32521"/>
                  </a:lnTo>
                  <a:lnTo>
                    <a:pt x="6644344" y="36604"/>
                  </a:lnTo>
                  <a:lnTo>
                    <a:pt x="6651797" y="38101"/>
                  </a:lnTo>
                  <a:lnTo>
                    <a:pt x="6659212" y="36604"/>
                  </a:lnTo>
                  <a:lnTo>
                    <a:pt x="6665267" y="32521"/>
                  </a:lnTo>
                  <a:lnTo>
                    <a:pt x="6669349" y="26466"/>
                  </a:lnTo>
                  <a:lnTo>
                    <a:pt x="6670847" y="19051"/>
                  </a:lnTo>
                  <a:lnTo>
                    <a:pt x="6669349" y="11636"/>
                  </a:lnTo>
                  <a:lnTo>
                    <a:pt x="6665267" y="5581"/>
                  </a:lnTo>
                  <a:lnTo>
                    <a:pt x="6659212" y="1498"/>
                  </a:lnTo>
                  <a:lnTo>
                    <a:pt x="6651758" y="1"/>
                  </a:lnTo>
                  <a:close/>
                </a:path>
                <a:path w="10025380" h="38100">
                  <a:moveTo>
                    <a:pt x="6727997" y="1"/>
                  </a:moveTo>
                  <a:lnTo>
                    <a:pt x="6720582" y="1498"/>
                  </a:lnTo>
                  <a:lnTo>
                    <a:pt x="6714526" y="5581"/>
                  </a:lnTo>
                  <a:lnTo>
                    <a:pt x="6710444" y="11636"/>
                  </a:lnTo>
                  <a:lnTo>
                    <a:pt x="6708947" y="19051"/>
                  </a:lnTo>
                  <a:lnTo>
                    <a:pt x="6710444" y="26466"/>
                  </a:lnTo>
                  <a:lnTo>
                    <a:pt x="6714526" y="32521"/>
                  </a:lnTo>
                  <a:lnTo>
                    <a:pt x="6720582" y="36604"/>
                  </a:lnTo>
                  <a:lnTo>
                    <a:pt x="6728035" y="38101"/>
                  </a:lnTo>
                  <a:lnTo>
                    <a:pt x="6735450" y="36604"/>
                  </a:lnTo>
                  <a:lnTo>
                    <a:pt x="6741505" y="32521"/>
                  </a:lnTo>
                  <a:lnTo>
                    <a:pt x="6745588" y="26466"/>
                  </a:lnTo>
                  <a:lnTo>
                    <a:pt x="6747085" y="19051"/>
                  </a:lnTo>
                  <a:lnTo>
                    <a:pt x="6745588" y="11636"/>
                  </a:lnTo>
                  <a:lnTo>
                    <a:pt x="6741505" y="5581"/>
                  </a:lnTo>
                  <a:lnTo>
                    <a:pt x="6735450" y="1498"/>
                  </a:lnTo>
                  <a:lnTo>
                    <a:pt x="6727997" y="1"/>
                  </a:lnTo>
                  <a:close/>
                </a:path>
                <a:path w="10025380" h="38100">
                  <a:moveTo>
                    <a:pt x="6804235" y="1"/>
                  </a:moveTo>
                  <a:lnTo>
                    <a:pt x="6796819" y="1498"/>
                  </a:lnTo>
                  <a:lnTo>
                    <a:pt x="6790764" y="5581"/>
                  </a:lnTo>
                  <a:lnTo>
                    <a:pt x="6786682" y="11636"/>
                  </a:lnTo>
                  <a:lnTo>
                    <a:pt x="6785185" y="19051"/>
                  </a:lnTo>
                  <a:lnTo>
                    <a:pt x="6786682" y="26466"/>
                  </a:lnTo>
                  <a:lnTo>
                    <a:pt x="6790764" y="32521"/>
                  </a:lnTo>
                  <a:lnTo>
                    <a:pt x="6796819" y="36604"/>
                  </a:lnTo>
                  <a:lnTo>
                    <a:pt x="6804273" y="38101"/>
                  </a:lnTo>
                  <a:lnTo>
                    <a:pt x="6811688" y="36604"/>
                  </a:lnTo>
                  <a:lnTo>
                    <a:pt x="6817743" y="32521"/>
                  </a:lnTo>
                  <a:lnTo>
                    <a:pt x="6821826" y="26466"/>
                  </a:lnTo>
                  <a:lnTo>
                    <a:pt x="6823323" y="19051"/>
                  </a:lnTo>
                  <a:lnTo>
                    <a:pt x="6821826" y="11636"/>
                  </a:lnTo>
                  <a:lnTo>
                    <a:pt x="6817743" y="5581"/>
                  </a:lnTo>
                  <a:lnTo>
                    <a:pt x="6811688" y="1498"/>
                  </a:lnTo>
                  <a:lnTo>
                    <a:pt x="6804235" y="1"/>
                  </a:lnTo>
                  <a:close/>
                </a:path>
                <a:path w="10025380" h="38100">
                  <a:moveTo>
                    <a:pt x="6880473" y="1"/>
                  </a:moveTo>
                  <a:lnTo>
                    <a:pt x="6873057" y="1498"/>
                  </a:lnTo>
                  <a:lnTo>
                    <a:pt x="6867002" y="5581"/>
                  </a:lnTo>
                  <a:lnTo>
                    <a:pt x="6862920" y="11636"/>
                  </a:lnTo>
                  <a:lnTo>
                    <a:pt x="6861423" y="19051"/>
                  </a:lnTo>
                  <a:lnTo>
                    <a:pt x="6862920" y="26466"/>
                  </a:lnTo>
                  <a:lnTo>
                    <a:pt x="6867002" y="32521"/>
                  </a:lnTo>
                  <a:lnTo>
                    <a:pt x="6873057" y="36604"/>
                  </a:lnTo>
                  <a:lnTo>
                    <a:pt x="6880511" y="38101"/>
                  </a:lnTo>
                  <a:lnTo>
                    <a:pt x="6887926" y="36604"/>
                  </a:lnTo>
                  <a:lnTo>
                    <a:pt x="6893981" y="32521"/>
                  </a:lnTo>
                  <a:lnTo>
                    <a:pt x="6898064" y="26466"/>
                  </a:lnTo>
                  <a:lnTo>
                    <a:pt x="6899561" y="19051"/>
                  </a:lnTo>
                  <a:lnTo>
                    <a:pt x="6898064" y="11636"/>
                  </a:lnTo>
                  <a:lnTo>
                    <a:pt x="6893981" y="5581"/>
                  </a:lnTo>
                  <a:lnTo>
                    <a:pt x="6887926" y="1498"/>
                  </a:lnTo>
                  <a:lnTo>
                    <a:pt x="6880473" y="1"/>
                  </a:lnTo>
                  <a:close/>
                </a:path>
                <a:path w="10025380" h="38100">
                  <a:moveTo>
                    <a:pt x="6956711" y="1"/>
                  </a:moveTo>
                  <a:lnTo>
                    <a:pt x="6949295" y="1498"/>
                  </a:lnTo>
                  <a:lnTo>
                    <a:pt x="6943240" y="5581"/>
                  </a:lnTo>
                  <a:lnTo>
                    <a:pt x="6939158" y="11636"/>
                  </a:lnTo>
                  <a:lnTo>
                    <a:pt x="6937661" y="19051"/>
                  </a:lnTo>
                  <a:lnTo>
                    <a:pt x="6939158" y="26466"/>
                  </a:lnTo>
                  <a:lnTo>
                    <a:pt x="6943240" y="32521"/>
                  </a:lnTo>
                  <a:lnTo>
                    <a:pt x="6949295" y="36604"/>
                  </a:lnTo>
                  <a:lnTo>
                    <a:pt x="6956748" y="38101"/>
                  </a:lnTo>
                  <a:lnTo>
                    <a:pt x="6964163" y="36604"/>
                  </a:lnTo>
                  <a:lnTo>
                    <a:pt x="6970218" y="32521"/>
                  </a:lnTo>
                  <a:lnTo>
                    <a:pt x="6974301" y="26466"/>
                  </a:lnTo>
                  <a:lnTo>
                    <a:pt x="6975798" y="19051"/>
                  </a:lnTo>
                  <a:lnTo>
                    <a:pt x="6974301" y="11636"/>
                  </a:lnTo>
                  <a:lnTo>
                    <a:pt x="6970218" y="5581"/>
                  </a:lnTo>
                  <a:lnTo>
                    <a:pt x="6964163" y="1498"/>
                  </a:lnTo>
                  <a:lnTo>
                    <a:pt x="6956711" y="1"/>
                  </a:lnTo>
                  <a:close/>
                </a:path>
                <a:path w="10025380" h="38100">
                  <a:moveTo>
                    <a:pt x="7032948" y="1"/>
                  </a:moveTo>
                  <a:lnTo>
                    <a:pt x="7025533" y="1498"/>
                  </a:lnTo>
                  <a:lnTo>
                    <a:pt x="7019477" y="5581"/>
                  </a:lnTo>
                  <a:lnTo>
                    <a:pt x="7015395" y="11636"/>
                  </a:lnTo>
                  <a:lnTo>
                    <a:pt x="7013898" y="19051"/>
                  </a:lnTo>
                  <a:lnTo>
                    <a:pt x="7015395" y="26466"/>
                  </a:lnTo>
                  <a:lnTo>
                    <a:pt x="7019477" y="32521"/>
                  </a:lnTo>
                  <a:lnTo>
                    <a:pt x="7025533" y="36604"/>
                  </a:lnTo>
                  <a:lnTo>
                    <a:pt x="7032986" y="38101"/>
                  </a:lnTo>
                  <a:lnTo>
                    <a:pt x="7040401" y="36604"/>
                  </a:lnTo>
                  <a:lnTo>
                    <a:pt x="7046457" y="32521"/>
                  </a:lnTo>
                  <a:lnTo>
                    <a:pt x="7050539" y="26466"/>
                  </a:lnTo>
                  <a:lnTo>
                    <a:pt x="7052036" y="19051"/>
                  </a:lnTo>
                  <a:lnTo>
                    <a:pt x="7050539" y="11636"/>
                  </a:lnTo>
                  <a:lnTo>
                    <a:pt x="7046457" y="5581"/>
                  </a:lnTo>
                  <a:lnTo>
                    <a:pt x="7040401" y="1498"/>
                  </a:lnTo>
                  <a:lnTo>
                    <a:pt x="7032948" y="1"/>
                  </a:lnTo>
                  <a:close/>
                </a:path>
                <a:path w="10025380" h="38100">
                  <a:moveTo>
                    <a:pt x="7109186" y="1"/>
                  </a:moveTo>
                  <a:lnTo>
                    <a:pt x="7101771" y="1498"/>
                  </a:lnTo>
                  <a:lnTo>
                    <a:pt x="7095716" y="5581"/>
                  </a:lnTo>
                  <a:lnTo>
                    <a:pt x="7091633" y="11636"/>
                  </a:lnTo>
                  <a:lnTo>
                    <a:pt x="7090136" y="19051"/>
                  </a:lnTo>
                  <a:lnTo>
                    <a:pt x="7091633" y="26466"/>
                  </a:lnTo>
                  <a:lnTo>
                    <a:pt x="7095716" y="32521"/>
                  </a:lnTo>
                  <a:lnTo>
                    <a:pt x="7101771" y="36604"/>
                  </a:lnTo>
                  <a:lnTo>
                    <a:pt x="7109224" y="38101"/>
                  </a:lnTo>
                  <a:lnTo>
                    <a:pt x="7116639" y="36604"/>
                  </a:lnTo>
                  <a:lnTo>
                    <a:pt x="7122695" y="32521"/>
                  </a:lnTo>
                  <a:lnTo>
                    <a:pt x="7126777" y="26466"/>
                  </a:lnTo>
                  <a:lnTo>
                    <a:pt x="7128274" y="19051"/>
                  </a:lnTo>
                  <a:lnTo>
                    <a:pt x="7126777" y="11636"/>
                  </a:lnTo>
                  <a:lnTo>
                    <a:pt x="7122695" y="5581"/>
                  </a:lnTo>
                  <a:lnTo>
                    <a:pt x="7116639" y="1498"/>
                  </a:lnTo>
                  <a:lnTo>
                    <a:pt x="7109186" y="1"/>
                  </a:lnTo>
                  <a:close/>
                </a:path>
                <a:path w="10025380" h="38100">
                  <a:moveTo>
                    <a:pt x="7185424" y="1"/>
                  </a:moveTo>
                  <a:lnTo>
                    <a:pt x="7178009" y="1498"/>
                  </a:lnTo>
                  <a:lnTo>
                    <a:pt x="7171954" y="5581"/>
                  </a:lnTo>
                  <a:lnTo>
                    <a:pt x="7167871" y="11636"/>
                  </a:lnTo>
                  <a:lnTo>
                    <a:pt x="7166374" y="19051"/>
                  </a:lnTo>
                  <a:lnTo>
                    <a:pt x="7167871" y="26466"/>
                  </a:lnTo>
                  <a:lnTo>
                    <a:pt x="7171954" y="32521"/>
                  </a:lnTo>
                  <a:lnTo>
                    <a:pt x="7178009" y="36604"/>
                  </a:lnTo>
                  <a:lnTo>
                    <a:pt x="7185462" y="38101"/>
                  </a:lnTo>
                  <a:lnTo>
                    <a:pt x="7192877" y="36604"/>
                  </a:lnTo>
                  <a:lnTo>
                    <a:pt x="7198932" y="32521"/>
                  </a:lnTo>
                  <a:lnTo>
                    <a:pt x="7203015" y="26466"/>
                  </a:lnTo>
                  <a:lnTo>
                    <a:pt x="7204512" y="19051"/>
                  </a:lnTo>
                  <a:lnTo>
                    <a:pt x="7203015" y="11636"/>
                  </a:lnTo>
                  <a:lnTo>
                    <a:pt x="7198932" y="5581"/>
                  </a:lnTo>
                  <a:lnTo>
                    <a:pt x="7192877" y="1498"/>
                  </a:lnTo>
                  <a:lnTo>
                    <a:pt x="7185424" y="1"/>
                  </a:lnTo>
                  <a:close/>
                </a:path>
                <a:path w="10025380" h="38100">
                  <a:moveTo>
                    <a:pt x="7261662" y="1"/>
                  </a:moveTo>
                  <a:lnTo>
                    <a:pt x="7254247" y="1498"/>
                  </a:lnTo>
                  <a:lnTo>
                    <a:pt x="7248192" y="5581"/>
                  </a:lnTo>
                  <a:lnTo>
                    <a:pt x="7244109" y="11636"/>
                  </a:lnTo>
                  <a:lnTo>
                    <a:pt x="7242612" y="19051"/>
                  </a:lnTo>
                  <a:lnTo>
                    <a:pt x="7244109" y="26466"/>
                  </a:lnTo>
                  <a:lnTo>
                    <a:pt x="7248192" y="32521"/>
                  </a:lnTo>
                  <a:lnTo>
                    <a:pt x="7254247" y="36604"/>
                  </a:lnTo>
                  <a:lnTo>
                    <a:pt x="7261700" y="38101"/>
                  </a:lnTo>
                  <a:lnTo>
                    <a:pt x="7269115" y="36604"/>
                  </a:lnTo>
                  <a:lnTo>
                    <a:pt x="7275170" y="32521"/>
                  </a:lnTo>
                  <a:lnTo>
                    <a:pt x="7279253" y="26466"/>
                  </a:lnTo>
                  <a:lnTo>
                    <a:pt x="7280750" y="19051"/>
                  </a:lnTo>
                  <a:lnTo>
                    <a:pt x="7279253" y="11636"/>
                  </a:lnTo>
                  <a:lnTo>
                    <a:pt x="7275170" y="5581"/>
                  </a:lnTo>
                  <a:lnTo>
                    <a:pt x="7269115" y="1498"/>
                  </a:lnTo>
                  <a:lnTo>
                    <a:pt x="7261662" y="1"/>
                  </a:lnTo>
                  <a:close/>
                </a:path>
                <a:path w="10025380" h="38100">
                  <a:moveTo>
                    <a:pt x="7337900" y="1"/>
                  </a:moveTo>
                  <a:lnTo>
                    <a:pt x="7330485" y="1498"/>
                  </a:lnTo>
                  <a:lnTo>
                    <a:pt x="7324430" y="5581"/>
                  </a:lnTo>
                  <a:lnTo>
                    <a:pt x="7320347" y="11636"/>
                  </a:lnTo>
                  <a:lnTo>
                    <a:pt x="7318850" y="19051"/>
                  </a:lnTo>
                  <a:lnTo>
                    <a:pt x="7320347" y="26466"/>
                  </a:lnTo>
                  <a:lnTo>
                    <a:pt x="7324430" y="32521"/>
                  </a:lnTo>
                  <a:lnTo>
                    <a:pt x="7330485" y="36604"/>
                  </a:lnTo>
                  <a:lnTo>
                    <a:pt x="7337938" y="38101"/>
                  </a:lnTo>
                  <a:lnTo>
                    <a:pt x="7345353" y="36604"/>
                  </a:lnTo>
                  <a:lnTo>
                    <a:pt x="7351408" y="32521"/>
                  </a:lnTo>
                  <a:lnTo>
                    <a:pt x="7355491" y="26466"/>
                  </a:lnTo>
                  <a:lnTo>
                    <a:pt x="7356988" y="19051"/>
                  </a:lnTo>
                  <a:lnTo>
                    <a:pt x="7355491" y="11636"/>
                  </a:lnTo>
                  <a:lnTo>
                    <a:pt x="7351408" y="5581"/>
                  </a:lnTo>
                  <a:lnTo>
                    <a:pt x="7345353" y="1498"/>
                  </a:lnTo>
                  <a:lnTo>
                    <a:pt x="7337900" y="1"/>
                  </a:lnTo>
                  <a:close/>
                </a:path>
                <a:path w="10025380" h="38100">
                  <a:moveTo>
                    <a:pt x="7414138" y="1"/>
                  </a:moveTo>
                  <a:lnTo>
                    <a:pt x="7406723" y="1498"/>
                  </a:lnTo>
                  <a:lnTo>
                    <a:pt x="7400668" y="5581"/>
                  </a:lnTo>
                  <a:lnTo>
                    <a:pt x="7396585" y="11636"/>
                  </a:lnTo>
                  <a:lnTo>
                    <a:pt x="7395088" y="19051"/>
                  </a:lnTo>
                  <a:lnTo>
                    <a:pt x="7396585" y="26466"/>
                  </a:lnTo>
                  <a:lnTo>
                    <a:pt x="7400668" y="32521"/>
                  </a:lnTo>
                  <a:lnTo>
                    <a:pt x="7406723" y="36604"/>
                  </a:lnTo>
                  <a:lnTo>
                    <a:pt x="7414176" y="38101"/>
                  </a:lnTo>
                  <a:lnTo>
                    <a:pt x="7421591" y="36604"/>
                  </a:lnTo>
                  <a:lnTo>
                    <a:pt x="7427647" y="32521"/>
                  </a:lnTo>
                  <a:lnTo>
                    <a:pt x="7431729" y="26466"/>
                  </a:lnTo>
                  <a:lnTo>
                    <a:pt x="7433226" y="19051"/>
                  </a:lnTo>
                  <a:lnTo>
                    <a:pt x="7431729" y="11636"/>
                  </a:lnTo>
                  <a:lnTo>
                    <a:pt x="7427647" y="5581"/>
                  </a:lnTo>
                  <a:lnTo>
                    <a:pt x="7421591" y="1498"/>
                  </a:lnTo>
                  <a:lnTo>
                    <a:pt x="7414138" y="1"/>
                  </a:lnTo>
                  <a:close/>
                </a:path>
                <a:path w="10025380" h="38100">
                  <a:moveTo>
                    <a:pt x="7490376" y="1"/>
                  </a:moveTo>
                  <a:lnTo>
                    <a:pt x="7482961" y="1498"/>
                  </a:lnTo>
                  <a:lnTo>
                    <a:pt x="7476906" y="5581"/>
                  </a:lnTo>
                  <a:lnTo>
                    <a:pt x="7472823" y="11636"/>
                  </a:lnTo>
                  <a:lnTo>
                    <a:pt x="7471326" y="19051"/>
                  </a:lnTo>
                  <a:lnTo>
                    <a:pt x="7472823" y="26466"/>
                  </a:lnTo>
                  <a:lnTo>
                    <a:pt x="7476906" y="32521"/>
                  </a:lnTo>
                  <a:lnTo>
                    <a:pt x="7482961" y="36604"/>
                  </a:lnTo>
                  <a:lnTo>
                    <a:pt x="7490414" y="38101"/>
                  </a:lnTo>
                  <a:lnTo>
                    <a:pt x="7497829" y="36604"/>
                  </a:lnTo>
                  <a:lnTo>
                    <a:pt x="7503885" y="32521"/>
                  </a:lnTo>
                  <a:lnTo>
                    <a:pt x="7507967" y="26466"/>
                  </a:lnTo>
                  <a:lnTo>
                    <a:pt x="7509464" y="19051"/>
                  </a:lnTo>
                  <a:lnTo>
                    <a:pt x="7507967" y="11636"/>
                  </a:lnTo>
                  <a:lnTo>
                    <a:pt x="7503885" y="5581"/>
                  </a:lnTo>
                  <a:lnTo>
                    <a:pt x="7497829" y="1498"/>
                  </a:lnTo>
                  <a:lnTo>
                    <a:pt x="7490376" y="1"/>
                  </a:lnTo>
                  <a:close/>
                </a:path>
                <a:path w="10025380" h="38100">
                  <a:moveTo>
                    <a:pt x="7566614" y="1"/>
                  </a:moveTo>
                  <a:lnTo>
                    <a:pt x="7559199" y="1498"/>
                  </a:lnTo>
                  <a:lnTo>
                    <a:pt x="7553144" y="5581"/>
                  </a:lnTo>
                  <a:lnTo>
                    <a:pt x="7549062" y="11636"/>
                  </a:lnTo>
                  <a:lnTo>
                    <a:pt x="7547564" y="19051"/>
                  </a:lnTo>
                  <a:lnTo>
                    <a:pt x="7549062" y="26466"/>
                  </a:lnTo>
                  <a:lnTo>
                    <a:pt x="7553144" y="32521"/>
                  </a:lnTo>
                  <a:lnTo>
                    <a:pt x="7559199" y="36604"/>
                  </a:lnTo>
                  <a:lnTo>
                    <a:pt x="7566653" y="38101"/>
                  </a:lnTo>
                  <a:lnTo>
                    <a:pt x="7574067" y="36604"/>
                  </a:lnTo>
                  <a:lnTo>
                    <a:pt x="7580123" y="32521"/>
                  </a:lnTo>
                  <a:lnTo>
                    <a:pt x="7584205" y="26466"/>
                  </a:lnTo>
                  <a:lnTo>
                    <a:pt x="7585703" y="19051"/>
                  </a:lnTo>
                  <a:lnTo>
                    <a:pt x="7584205" y="11636"/>
                  </a:lnTo>
                  <a:lnTo>
                    <a:pt x="7580123" y="5581"/>
                  </a:lnTo>
                  <a:lnTo>
                    <a:pt x="7574067" y="1498"/>
                  </a:lnTo>
                  <a:lnTo>
                    <a:pt x="7566614" y="1"/>
                  </a:lnTo>
                  <a:close/>
                </a:path>
                <a:path w="10025380" h="38100">
                  <a:moveTo>
                    <a:pt x="7642853" y="1"/>
                  </a:moveTo>
                  <a:lnTo>
                    <a:pt x="7635438" y="1498"/>
                  </a:lnTo>
                  <a:lnTo>
                    <a:pt x="7629382" y="5581"/>
                  </a:lnTo>
                  <a:lnTo>
                    <a:pt x="7625300" y="11636"/>
                  </a:lnTo>
                  <a:lnTo>
                    <a:pt x="7623803" y="19051"/>
                  </a:lnTo>
                  <a:lnTo>
                    <a:pt x="7625300" y="26466"/>
                  </a:lnTo>
                  <a:lnTo>
                    <a:pt x="7629382" y="32521"/>
                  </a:lnTo>
                  <a:lnTo>
                    <a:pt x="7635438" y="36604"/>
                  </a:lnTo>
                  <a:lnTo>
                    <a:pt x="7642891" y="38101"/>
                  </a:lnTo>
                  <a:lnTo>
                    <a:pt x="7650306" y="36604"/>
                  </a:lnTo>
                  <a:lnTo>
                    <a:pt x="7656361" y="32521"/>
                  </a:lnTo>
                  <a:lnTo>
                    <a:pt x="7660444" y="26466"/>
                  </a:lnTo>
                  <a:lnTo>
                    <a:pt x="7661941" y="19051"/>
                  </a:lnTo>
                  <a:lnTo>
                    <a:pt x="7660444" y="11636"/>
                  </a:lnTo>
                  <a:lnTo>
                    <a:pt x="7656361" y="5581"/>
                  </a:lnTo>
                  <a:lnTo>
                    <a:pt x="7650306" y="1498"/>
                  </a:lnTo>
                  <a:lnTo>
                    <a:pt x="7642853" y="1"/>
                  </a:lnTo>
                  <a:close/>
                </a:path>
                <a:path w="10025380" h="38100">
                  <a:moveTo>
                    <a:pt x="7719091" y="1"/>
                  </a:moveTo>
                  <a:lnTo>
                    <a:pt x="7711675" y="1498"/>
                  </a:lnTo>
                  <a:lnTo>
                    <a:pt x="7705620" y="5581"/>
                  </a:lnTo>
                  <a:lnTo>
                    <a:pt x="7701538" y="11636"/>
                  </a:lnTo>
                  <a:lnTo>
                    <a:pt x="7700041" y="19051"/>
                  </a:lnTo>
                  <a:lnTo>
                    <a:pt x="7701538" y="26466"/>
                  </a:lnTo>
                  <a:lnTo>
                    <a:pt x="7705620" y="32521"/>
                  </a:lnTo>
                  <a:lnTo>
                    <a:pt x="7711675" y="36604"/>
                  </a:lnTo>
                  <a:lnTo>
                    <a:pt x="7719129" y="38101"/>
                  </a:lnTo>
                  <a:lnTo>
                    <a:pt x="7726544" y="36604"/>
                  </a:lnTo>
                  <a:lnTo>
                    <a:pt x="7732599" y="32521"/>
                  </a:lnTo>
                  <a:lnTo>
                    <a:pt x="7736682" y="26466"/>
                  </a:lnTo>
                  <a:lnTo>
                    <a:pt x="7738179" y="19051"/>
                  </a:lnTo>
                  <a:lnTo>
                    <a:pt x="7736682" y="11636"/>
                  </a:lnTo>
                  <a:lnTo>
                    <a:pt x="7732599" y="5581"/>
                  </a:lnTo>
                  <a:lnTo>
                    <a:pt x="7726544" y="1498"/>
                  </a:lnTo>
                  <a:lnTo>
                    <a:pt x="7719091" y="1"/>
                  </a:lnTo>
                  <a:close/>
                </a:path>
                <a:path w="10025380" h="38100">
                  <a:moveTo>
                    <a:pt x="7795329" y="1"/>
                  </a:moveTo>
                  <a:lnTo>
                    <a:pt x="7787913" y="1498"/>
                  </a:lnTo>
                  <a:lnTo>
                    <a:pt x="7781858" y="5581"/>
                  </a:lnTo>
                  <a:lnTo>
                    <a:pt x="7777776" y="11636"/>
                  </a:lnTo>
                  <a:lnTo>
                    <a:pt x="7776279" y="19051"/>
                  </a:lnTo>
                  <a:lnTo>
                    <a:pt x="7777776" y="26466"/>
                  </a:lnTo>
                  <a:lnTo>
                    <a:pt x="7781858" y="32521"/>
                  </a:lnTo>
                  <a:lnTo>
                    <a:pt x="7787913" y="36604"/>
                  </a:lnTo>
                  <a:lnTo>
                    <a:pt x="7795367" y="38101"/>
                  </a:lnTo>
                  <a:lnTo>
                    <a:pt x="7802782" y="36604"/>
                  </a:lnTo>
                  <a:lnTo>
                    <a:pt x="7808837" y="32521"/>
                  </a:lnTo>
                  <a:lnTo>
                    <a:pt x="7812920" y="26466"/>
                  </a:lnTo>
                  <a:lnTo>
                    <a:pt x="7814417" y="19051"/>
                  </a:lnTo>
                  <a:lnTo>
                    <a:pt x="7812920" y="11636"/>
                  </a:lnTo>
                  <a:lnTo>
                    <a:pt x="7808837" y="5581"/>
                  </a:lnTo>
                  <a:lnTo>
                    <a:pt x="7802782" y="1498"/>
                  </a:lnTo>
                  <a:lnTo>
                    <a:pt x="7795329" y="1"/>
                  </a:lnTo>
                  <a:close/>
                </a:path>
                <a:path w="10025380" h="38100">
                  <a:moveTo>
                    <a:pt x="7871567" y="1"/>
                  </a:moveTo>
                  <a:lnTo>
                    <a:pt x="7864151" y="1498"/>
                  </a:lnTo>
                  <a:lnTo>
                    <a:pt x="7858096" y="5581"/>
                  </a:lnTo>
                  <a:lnTo>
                    <a:pt x="7854014" y="11636"/>
                  </a:lnTo>
                  <a:lnTo>
                    <a:pt x="7852517" y="19051"/>
                  </a:lnTo>
                  <a:lnTo>
                    <a:pt x="7854014" y="26466"/>
                  </a:lnTo>
                  <a:lnTo>
                    <a:pt x="7858096" y="32521"/>
                  </a:lnTo>
                  <a:lnTo>
                    <a:pt x="7864151" y="36604"/>
                  </a:lnTo>
                  <a:lnTo>
                    <a:pt x="7871604" y="38101"/>
                  </a:lnTo>
                  <a:lnTo>
                    <a:pt x="7879019" y="36604"/>
                  </a:lnTo>
                  <a:lnTo>
                    <a:pt x="7885074" y="32521"/>
                  </a:lnTo>
                  <a:lnTo>
                    <a:pt x="7889157" y="26466"/>
                  </a:lnTo>
                  <a:lnTo>
                    <a:pt x="7890654" y="19051"/>
                  </a:lnTo>
                  <a:lnTo>
                    <a:pt x="7889157" y="11636"/>
                  </a:lnTo>
                  <a:lnTo>
                    <a:pt x="7885074" y="5581"/>
                  </a:lnTo>
                  <a:lnTo>
                    <a:pt x="7879019" y="1498"/>
                  </a:lnTo>
                  <a:lnTo>
                    <a:pt x="7871567" y="1"/>
                  </a:lnTo>
                  <a:close/>
                </a:path>
                <a:path w="10025380" h="38100">
                  <a:moveTo>
                    <a:pt x="7947804" y="1"/>
                  </a:moveTo>
                  <a:lnTo>
                    <a:pt x="7940389" y="1498"/>
                  </a:lnTo>
                  <a:lnTo>
                    <a:pt x="7934333" y="5581"/>
                  </a:lnTo>
                  <a:lnTo>
                    <a:pt x="7930251" y="11636"/>
                  </a:lnTo>
                  <a:lnTo>
                    <a:pt x="7928754" y="19051"/>
                  </a:lnTo>
                  <a:lnTo>
                    <a:pt x="7930251" y="26466"/>
                  </a:lnTo>
                  <a:lnTo>
                    <a:pt x="7934333" y="32521"/>
                  </a:lnTo>
                  <a:lnTo>
                    <a:pt x="7940389" y="36604"/>
                  </a:lnTo>
                  <a:lnTo>
                    <a:pt x="7947842" y="38101"/>
                  </a:lnTo>
                  <a:lnTo>
                    <a:pt x="7955257" y="36604"/>
                  </a:lnTo>
                  <a:lnTo>
                    <a:pt x="7961312" y="32521"/>
                  </a:lnTo>
                  <a:lnTo>
                    <a:pt x="7965395" y="26466"/>
                  </a:lnTo>
                  <a:lnTo>
                    <a:pt x="7966892" y="19051"/>
                  </a:lnTo>
                  <a:lnTo>
                    <a:pt x="7965395" y="11636"/>
                  </a:lnTo>
                  <a:lnTo>
                    <a:pt x="7961312" y="5581"/>
                  </a:lnTo>
                  <a:lnTo>
                    <a:pt x="7955257" y="1498"/>
                  </a:lnTo>
                  <a:lnTo>
                    <a:pt x="7947804" y="1"/>
                  </a:lnTo>
                  <a:close/>
                </a:path>
                <a:path w="10025380" h="38100">
                  <a:moveTo>
                    <a:pt x="8024042" y="1"/>
                  </a:moveTo>
                  <a:lnTo>
                    <a:pt x="8016627" y="1498"/>
                  </a:lnTo>
                  <a:lnTo>
                    <a:pt x="8010571" y="5581"/>
                  </a:lnTo>
                  <a:lnTo>
                    <a:pt x="8006489" y="11636"/>
                  </a:lnTo>
                  <a:lnTo>
                    <a:pt x="8004992" y="19051"/>
                  </a:lnTo>
                  <a:lnTo>
                    <a:pt x="8006489" y="26466"/>
                  </a:lnTo>
                  <a:lnTo>
                    <a:pt x="8010571" y="32521"/>
                  </a:lnTo>
                  <a:lnTo>
                    <a:pt x="8016627" y="36604"/>
                  </a:lnTo>
                  <a:lnTo>
                    <a:pt x="8024080" y="38101"/>
                  </a:lnTo>
                  <a:lnTo>
                    <a:pt x="8031495" y="36604"/>
                  </a:lnTo>
                  <a:lnTo>
                    <a:pt x="8037551" y="32521"/>
                  </a:lnTo>
                  <a:lnTo>
                    <a:pt x="8041633" y="26466"/>
                  </a:lnTo>
                  <a:lnTo>
                    <a:pt x="8043130" y="19051"/>
                  </a:lnTo>
                  <a:lnTo>
                    <a:pt x="8041633" y="11636"/>
                  </a:lnTo>
                  <a:lnTo>
                    <a:pt x="8037551" y="5581"/>
                  </a:lnTo>
                  <a:lnTo>
                    <a:pt x="8031495" y="1498"/>
                  </a:lnTo>
                  <a:lnTo>
                    <a:pt x="8024042" y="1"/>
                  </a:lnTo>
                  <a:close/>
                </a:path>
                <a:path w="10025380" h="38100">
                  <a:moveTo>
                    <a:pt x="8100280" y="1"/>
                  </a:moveTo>
                  <a:lnTo>
                    <a:pt x="8092865" y="1498"/>
                  </a:lnTo>
                  <a:lnTo>
                    <a:pt x="8086810" y="5581"/>
                  </a:lnTo>
                  <a:lnTo>
                    <a:pt x="8082727" y="11636"/>
                  </a:lnTo>
                  <a:lnTo>
                    <a:pt x="8081230" y="19051"/>
                  </a:lnTo>
                  <a:lnTo>
                    <a:pt x="8082727" y="26466"/>
                  </a:lnTo>
                  <a:lnTo>
                    <a:pt x="8086810" y="32521"/>
                  </a:lnTo>
                  <a:lnTo>
                    <a:pt x="8092865" y="36604"/>
                  </a:lnTo>
                  <a:lnTo>
                    <a:pt x="8100318" y="38101"/>
                  </a:lnTo>
                  <a:lnTo>
                    <a:pt x="8107733" y="36604"/>
                  </a:lnTo>
                  <a:lnTo>
                    <a:pt x="8113789" y="32521"/>
                  </a:lnTo>
                  <a:lnTo>
                    <a:pt x="8117871" y="26466"/>
                  </a:lnTo>
                  <a:lnTo>
                    <a:pt x="8119368" y="19051"/>
                  </a:lnTo>
                  <a:lnTo>
                    <a:pt x="8117871" y="11636"/>
                  </a:lnTo>
                  <a:lnTo>
                    <a:pt x="8113789" y="5581"/>
                  </a:lnTo>
                  <a:lnTo>
                    <a:pt x="8107733" y="1498"/>
                  </a:lnTo>
                  <a:lnTo>
                    <a:pt x="8100280" y="1"/>
                  </a:lnTo>
                  <a:close/>
                </a:path>
                <a:path w="10025380" h="38100">
                  <a:moveTo>
                    <a:pt x="8176518" y="1"/>
                  </a:moveTo>
                  <a:lnTo>
                    <a:pt x="8169103" y="1498"/>
                  </a:lnTo>
                  <a:lnTo>
                    <a:pt x="8163048" y="5581"/>
                  </a:lnTo>
                  <a:lnTo>
                    <a:pt x="8158965" y="11636"/>
                  </a:lnTo>
                  <a:lnTo>
                    <a:pt x="8157468" y="19051"/>
                  </a:lnTo>
                  <a:lnTo>
                    <a:pt x="8158965" y="26466"/>
                  </a:lnTo>
                  <a:lnTo>
                    <a:pt x="8163048" y="32521"/>
                  </a:lnTo>
                  <a:lnTo>
                    <a:pt x="8169103" y="36604"/>
                  </a:lnTo>
                  <a:lnTo>
                    <a:pt x="8176556" y="38101"/>
                  </a:lnTo>
                  <a:lnTo>
                    <a:pt x="8183971" y="36604"/>
                  </a:lnTo>
                  <a:lnTo>
                    <a:pt x="8190026" y="32521"/>
                  </a:lnTo>
                  <a:lnTo>
                    <a:pt x="8194109" y="26466"/>
                  </a:lnTo>
                  <a:lnTo>
                    <a:pt x="8195606" y="19051"/>
                  </a:lnTo>
                  <a:lnTo>
                    <a:pt x="8194109" y="11636"/>
                  </a:lnTo>
                  <a:lnTo>
                    <a:pt x="8190026" y="5581"/>
                  </a:lnTo>
                  <a:lnTo>
                    <a:pt x="8183971" y="1498"/>
                  </a:lnTo>
                  <a:lnTo>
                    <a:pt x="8176518" y="1"/>
                  </a:lnTo>
                  <a:close/>
                </a:path>
                <a:path w="10025380" h="38100">
                  <a:moveTo>
                    <a:pt x="8252756" y="1"/>
                  </a:moveTo>
                  <a:lnTo>
                    <a:pt x="8245341" y="1498"/>
                  </a:lnTo>
                  <a:lnTo>
                    <a:pt x="8239286" y="5581"/>
                  </a:lnTo>
                  <a:lnTo>
                    <a:pt x="8235203" y="11636"/>
                  </a:lnTo>
                  <a:lnTo>
                    <a:pt x="8233706" y="19051"/>
                  </a:lnTo>
                  <a:lnTo>
                    <a:pt x="8235203" y="26466"/>
                  </a:lnTo>
                  <a:lnTo>
                    <a:pt x="8239286" y="32521"/>
                  </a:lnTo>
                  <a:lnTo>
                    <a:pt x="8245341" y="36604"/>
                  </a:lnTo>
                  <a:lnTo>
                    <a:pt x="8252794" y="38101"/>
                  </a:lnTo>
                  <a:lnTo>
                    <a:pt x="8260209" y="36604"/>
                  </a:lnTo>
                  <a:lnTo>
                    <a:pt x="8266264" y="32521"/>
                  </a:lnTo>
                  <a:lnTo>
                    <a:pt x="8270347" y="26466"/>
                  </a:lnTo>
                  <a:lnTo>
                    <a:pt x="8271844" y="19051"/>
                  </a:lnTo>
                  <a:lnTo>
                    <a:pt x="8270347" y="11636"/>
                  </a:lnTo>
                  <a:lnTo>
                    <a:pt x="8266264" y="5581"/>
                  </a:lnTo>
                  <a:lnTo>
                    <a:pt x="8260209" y="1498"/>
                  </a:lnTo>
                  <a:lnTo>
                    <a:pt x="8252756" y="1"/>
                  </a:lnTo>
                  <a:close/>
                </a:path>
                <a:path w="10025380" h="38100">
                  <a:moveTo>
                    <a:pt x="8328994" y="1"/>
                  </a:moveTo>
                  <a:lnTo>
                    <a:pt x="8321579" y="1498"/>
                  </a:lnTo>
                  <a:lnTo>
                    <a:pt x="8315524" y="5581"/>
                  </a:lnTo>
                  <a:lnTo>
                    <a:pt x="8311441" y="11636"/>
                  </a:lnTo>
                  <a:lnTo>
                    <a:pt x="8309944" y="19051"/>
                  </a:lnTo>
                  <a:lnTo>
                    <a:pt x="8311441" y="26466"/>
                  </a:lnTo>
                  <a:lnTo>
                    <a:pt x="8315524" y="32521"/>
                  </a:lnTo>
                  <a:lnTo>
                    <a:pt x="8321579" y="36604"/>
                  </a:lnTo>
                  <a:lnTo>
                    <a:pt x="8329032" y="38101"/>
                  </a:lnTo>
                  <a:lnTo>
                    <a:pt x="8336447" y="36604"/>
                  </a:lnTo>
                  <a:lnTo>
                    <a:pt x="8342503" y="32521"/>
                  </a:lnTo>
                  <a:lnTo>
                    <a:pt x="8346585" y="26466"/>
                  </a:lnTo>
                  <a:lnTo>
                    <a:pt x="8348082" y="19051"/>
                  </a:lnTo>
                  <a:lnTo>
                    <a:pt x="8346585" y="11636"/>
                  </a:lnTo>
                  <a:lnTo>
                    <a:pt x="8342502" y="5581"/>
                  </a:lnTo>
                  <a:lnTo>
                    <a:pt x="8336447" y="1498"/>
                  </a:lnTo>
                  <a:lnTo>
                    <a:pt x="8328994" y="1"/>
                  </a:lnTo>
                  <a:close/>
                </a:path>
                <a:path w="10025380" h="38100">
                  <a:moveTo>
                    <a:pt x="8405232" y="1"/>
                  </a:moveTo>
                  <a:lnTo>
                    <a:pt x="8397817" y="1498"/>
                  </a:lnTo>
                  <a:lnTo>
                    <a:pt x="8391762" y="5581"/>
                  </a:lnTo>
                  <a:lnTo>
                    <a:pt x="8387679" y="11636"/>
                  </a:lnTo>
                  <a:lnTo>
                    <a:pt x="8386182" y="19051"/>
                  </a:lnTo>
                  <a:lnTo>
                    <a:pt x="8387679" y="26466"/>
                  </a:lnTo>
                  <a:lnTo>
                    <a:pt x="8391762" y="32521"/>
                  </a:lnTo>
                  <a:lnTo>
                    <a:pt x="8397817" y="36604"/>
                  </a:lnTo>
                  <a:lnTo>
                    <a:pt x="8405270" y="38101"/>
                  </a:lnTo>
                  <a:lnTo>
                    <a:pt x="8412685" y="36604"/>
                  </a:lnTo>
                  <a:lnTo>
                    <a:pt x="8418741" y="32521"/>
                  </a:lnTo>
                  <a:lnTo>
                    <a:pt x="8422823" y="26466"/>
                  </a:lnTo>
                  <a:lnTo>
                    <a:pt x="8424320" y="19051"/>
                  </a:lnTo>
                  <a:lnTo>
                    <a:pt x="8422823" y="11636"/>
                  </a:lnTo>
                  <a:lnTo>
                    <a:pt x="8418741" y="5581"/>
                  </a:lnTo>
                  <a:lnTo>
                    <a:pt x="8412685" y="1498"/>
                  </a:lnTo>
                  <a:lnTo>
                    <a:pt x="8405232" y="1"/>
                  </a:lnTo>
                  <a:close/>
                </a:path>
                <a:path w="10025380" h="38100">
                  <a:moveTo>
                    <a:pt x="8481470" y="1"/>
                  </a:moveTo>
                  <a:lnTo>
                    <a:pt x="8474055" y="1498"/>
                  </a:lnTo>
                  <a:lnTo>
                    <a:pt x="8468000" y="5581"/>
                  </a:lnTo>
                  <a:lnTo>
                    <a:pt x="8463917" y="11636"/>
                  </a:lnTo>
                  <a:lnTo>
                    <a:pt x="8462420" y="19051"/>
                  </a:lnTo>
                  <a:lnTo>
                    <a:pt x="8463917" y="26466"/>
                  </a:lnTo>
                  <a:lnTo>
                    <a:pt x="8468000" y="32521"/>
                  </a:lnTo>
                  <a:lnTo>
                    <a:pt x="8474055" y="36604"/>
                  </a:lnTo>
                  <a:lnTo>
                    <a:pt x="8481508" y="38101"/>
                  </a:lnTo>
                  <a:lnTo>
                    <a:pt x="8488923" y="36604"/>
                  </a:lnTo>
                  <a:lnTo>
                    <a:pt x="8494979" y="32521"/>
                  </a:lnTo>
                  <a:lnTo>
                    <a:pt x="8499061" y="26466"/>
                  </a:lnTo>
                  <a:lnTo>
                    <a:pt x="8500558" y="19051"/>
                  </a:lnTo>
                  <a:lnTo>
                    <a:pt x="8499061" y="11636"/>
                  </a:lnTo>
                  <a:lnTo>
                    <a:pt x="8494979" y="5581"/>
                  </a:lnTo>
                  <a:lnTo>
                    <a:pt x="8488923" y="1498"/>
                  </a:lnTo>
                  <a:lnTo>
                    <a:pt x="8481470" y="1"/>
                  </a:lnTo>
                  <a:close/>
                </a:path>
                <a:path w="10025380" h="38100">
                  <a:moveTo>
                    <a:pt x="8557708" y="1"/>
                  </a:moveTo>
                  <a:lnTo>
                    <a:pt x="8550293" y="1498"/>
                  </a:lnTo>
                  <a:lnTo>
                    <a:pt x="8544238" y="5581"/>
                  </a:lnTo>
                  <a:lnTo>
                    <a:pt x="8540156" y="11636"/>
                  </a:lnTo>
                  <a:lnTo>
                    <a:pt x="8538658" y="19051"/>
                  </a:lnTo>
                  <a:lnTo>
                    <a:pt x="8540156" y="26466"/>
                  </a:lnTo>
                  <a:lnTo>
                    <a:pt x="8544238" y="32521"/>
                  </a:lnTo>
                  <a:lnTo>
                    <a:pt x="8550293" y="36604"/>
                  </a:lnTo>
                  <a:lnTo>
                    <a:pt x="8557747" y="38101"/>
                  </a:lnTo>
                  <a:lnTo>
                    <a:pt x="8565162" y="36604"/>
                  </a:lnTo>
                  <a:lnTo>
                    <a:pt x="8571217" y="32521"/>
                  </a:lnTo>
                  <a:lnTo>
                    <a:pt x="8575299" y="26466"/>
                  </a:lnTo>
                  <a:lnTo>
                    <a:pt x="8576797" y="19051"/>
                  </a:lnTo>
                  <a:lnTo>
                    <a:pt x="8575299" y="11636"/>
                  </a:lnTo>
                  <a:lnTo>
                    <a:pt x="8571217" y="5581"/>
                  </a:lnTo>
                  <a:lnTo>
                    <a:pt x="8565162" y="1498"/>
                  </a:lnTo>
                  <a:lnTo>
                    <a:pt x="8557708" y="1"/>
                  </a:lnTo>
                  <a:close/>
                </a:path>
                <a:path w="10025380" h="38100">
                  <a:moveTo>
                    <a:pt x="8633947" y="1"/>
                  </a:moveTo>
                  <a:lnTo>
                    <a:pt x="8626532" y="1498"/>
                  </a:lnTo>
                  <a:lnTo>
                    <a:pt x="8620476" y="5581"/>
                  </a:lnTo>
                  <a:lnTo>
                    <a:pt x="8616394" y="11636"/>
                  </a:lnTo>
                  <a:lnTo>
                    <a:pt x="8614897" y="19051"/>
                  </a:lnTo>
                  <a:lnTo>
                    <a:pt x="8616394" y="26466"/>
                  </a:lnTo>
                  <a:lnTo>
                    <a:pt x="8620476" y="32521"/>
                  </a:lnTo>
                  <a:lnTo>
                    <a:pt x="8626532" y="36604"/>
                  </a:lnTo>
                  <a:lnTo>
                    <a:pt x="8633985" y="38101"/>
                  </a:lnTo>
                  <a:lnTo>
                    <a:pt x="8641400" y="36604"/>
                  </a:lnTo>
                  <a:lnTo>
                    <a:pt x="8647455" y="32521"/>
                  </a:lnTo>
                  <a:lnTo>
                    <a:pt x="8651538" y="26466"/>
                  </a:lnTo>
                  <a:lnTo>
                    <a:pt x="8653035" y="19051"/>
                  </a:lnTo>
                  <a:lnTo>
                    <a:pt x="8651538" y="11636"/>
                  </a:lnTo>
                  <a:lnTo>
                    <a:pt x="8647455" y="5581"/>
                  </a:lnTo>
                  <a:lnTo>
                    <a:pt x="8641400" y="1498"/>
                  </a:lnTo>
                  <a:lnTo>
                    <a:pt x="8633947" y="1"/>
                  </a:lnTo>
                  <a:close/>
                </a:path>
                <a:path w="10025380" h="38100">
                  <a:moveTo>
                    <a:pt x="8710185" y="1"/>
                  </a:moveTo>
                  <a:lnTo>
                    <a:pt x="8702769" y="1498"/>
                  </a:lnTo>
                  <a:lnTo>
                    <a:pt x="8696714" y="5581"/>
                  </a:lnTo>
                  <a:lnTo>
                    <a:pt x="8692632" y="11636"/>
                  </a:lnTo>
                  <a:lnTo>
                    <a:pt x="8691135" y="19051"/>
                  </a:lnTo>
                  <a:lnTo>
                    <a:pt x="8692632" y="26466"/>
                  </a:lnTo>
                  <a:lnTo>
                    <a:pt x="8696714" y="32521"/>
                  </a:lnTo>
                  <a:lnTo>
                    <a:pt x="8702769" y="36604"/>
                  </a:lnTo>
                  <a:lnTo>
                    <a:pt x="8710223" y="38101"/>
                  </a:lnTo>
                  <a:lnTo>
                    <a:pt x="8717638" y="36604"/>
                  </a:lnTo>
                  <a:lnTo>
                    <a:pt x="8723693" y="32521"/>
                  </a:lnTo>
                  <a:lnTo>
                    <a:pt x="8727776" y="26466"/>
                  </a:lnTo>
                  <a:lnTo>
                    <a:pt x="8729273" y="19051"/>
                  </a:lnTo>
                  <a:lnTo>
                    <a:pt x="8727776" y="11636"/>
                  </a:lnTo>
                  <a:lnTo>
                    <a:pt x="8723693" y="5581"/>
                  </a:lnTo>
                  <a:lnTo>
                    <a:pt x="8717638" y="1498"/>
                  </a:lnTo>
                  <a:lnTo>
                    <a:pt x="8710185" y="1"/>
                  </a:lnTo>
                  <a:close/>
                </a:path>
                <a:path w="10025380" h="38100">
                  <a:moveTo>
                    <a:pt x="8786423" y="1"/>
                  </a:moveTo>
                  <a:lnTo>
                    <a:pt x="8779007" y="1498"/>
                  </a:lnTo>
                  <a:lnTo>
                    <a:pt x="8772952" y="5581"/>
                  </a:lnTo>
                  <a:lnTo>
                    <a:pt x="8768870" y="11636"/>
                  </a:lnTo>
                  <a:lnTo>
                    <a:pt x="8767373" y="19051"/>
                  </a:lnTo>
                  <a:lnTo>
                    <a:pt x="8768870" y="26466"/>
                  </a:lnTo>
                  <a:lnTo>
                    <a:pt x="8772952" y="32521"/>
                  </a:lnTo>
                  <a:lnTo>
                    <a:pt x="8779007" y="36604"/>
                  </a:lnTo>
                  <a:lnTo>
                    <a:pt x="8786461" y="38101"/>
                  </a:lnTo>
                  <a:lnTo>
                    <a:pt x="8793876" y="36604"/>
                  </a:lnTo>
                  <a:lnTo>
                    <a:pt x="8799931" y="32521"/>
                  </a:lnTo>
                  <a:lnTo>
                    <a:pt x="8804014" y="26466"/>
                  </a:lnTo>
                  <a:lnTo>
                    <a:pt x="8805511" y="19051"/>
                  </a:lnTo>
                  <a:lnTo>
                    <a:pt x="8804014" y="11636"/>
                  </a:lnTo>
                  <a:lnTo>
                    <a:pt x="8799931" y="5581"/>
                  </a:lnTo>
                  <a:lnTo>
                    <a:pt x="8793876" y="1498"/>
                  </a:lnTo>
                  <a:lnTo>
                    <a:pt x="8786423" y="1"/>
                  </a:lnTo>
                  <a:close/>
                </a:path>
                <a:path w="10025380" h="38100">
                  <a:moveTo>
                    <a:pt x="8862661" y="1"/>
                  </a:moveTo>
                  <a:lnTo>
                    <a:pt x="8855245" y="1498"/>
                  </a:lnTo>
                  <a:lnTo>
                    <a:pt x="8849190" y="5581"/>
                  </a:lnTo>
                  <a:lnTo>
                    <a:pt x="8845108" y="11636"/>
                  </a:lnTo>
                  <a:lnTo>
                    <a:pt x="8843611" y="19051"/>
                  </a:lnTo>
                  <a:lnTo>
                    <a:pt x="8845108" y="26466"/>
                  </a:lnTo>
                  <a:lnTo>
                    <a:pt x="8849190" y="32521"/>
                  </a:lnTo>
                  <a:lnTo>
                    <a:pt x="8855245" y="36604"/>
                  </a:lnTo>
                  <a:lnTo>
                    <a:pt x="8862698" y="38101"/>
                  </a:lnTo>
                  <a:lnTo>
                    <a:pt x="8870113" y="36604"/>
                  </a:lnTo>
                  <a:lnTo>
                    <a:pt x="8876168" y="32521"/>
                  </a:lnTo>
                  <a:lnTo>
                    <a:pt x="8880251" y="26466"/>
                  </a:lnTo>
                  <a:lnTo>
                    <a:pt x="8881748" y="19051"/>
                  </a:lnTo>
                  <a:lnTo>
                    <a:pt x="8880251" y="11636"/>
                  </a:lnTo>
                  <a:lnTo>
                    <a:pt x="8876168" y="5581"/>
                  </a:lnTo>
                  <a:lnTo>
                    <a:pt x="8870113" y="1498"/>
                  </a:lnTo>
                  <a:lnTo>
                    <a:pt x="8862661" y="1"/>
                  </a:lnTo>
                  <a:close/>
                </a:path>
                <a:path w="10025380" h="38100">
                  <a:moveTo>
                    <a:pt x="8938898" y="1"/>
                  </a:moveTo>
                  <a:lnTo>
                    <a:pt x="8931483" y="1498"/>
                  </a:lnTo>
                  <a:lnTo>
                    <a:pt x="8925427" y="5581"/>
                  </a:lnTo>
                  <a:lnTo>
                    <a:pt x="8921345" y="11636"/>
                  </a:lnTo>
                  <a:lnTo>
                    <a:pt x="8919848" y="19051"/>
                  </a:lnTo>
                  <a:lnTo>
                    <a:pt x="8921345" y="26466"/>
                  </a:lnTo>
                  <a:lnTo>
                    <a:pt x="8925427" y="32521"/>
                  </a:lnTo>
                  <a:lnTo>
                    <a:pt x="8931483" y="36604"/>
                  </a:lnTo>
                  <a:lnTo>
                    <a:pt x="8938936" y="38101"/>
                  </a:lnTo>
                  <a:lnTo>
                    <a:pt x="8946351" y="36604"/>
                  </a:lnTo>
                  <a:lnTo>
                    <a:pt x="8952407" y="32521"/>
                  </a:lnTo>
                  <a:lnTo>
                    <a:pt x="8956489" y="26466"/>
                  </a:lnTo>
                  <a:lnTo>
                    <a:pt x="8957986" y="19051"/>
                  </a:lnTo>
                  <a:lnTo>
                    <a:pt x="8956489" y="11636"/>
                  </a:lnTo>
                  <a:lnTo>
                    <a:pt x="8952407" y="5581"/>
                  </a:lnTo>
                  <a:lnTo>
                    <a:pt x="8946351" y="1498"/>
                  </a:lnTo>
                  <a:lnTo>
                    <a:pt x="8938898" y="1"/>
                  </a:lnTo>
                  <a:close/>
                </a:path>
                <a:path w="10025380" h="38100">
                  <a:moveTo>
                    <a:pt x="9015136" y="1"/>
                  </a:moveTo>
                  <a:lnTo>
                    <a:pt x="9007721" y="1498"/>
                  </a:lnTo>
                  <a:lnTo>
                    <a:pt x="9001666" y="5581"/>
                  </a:lnTo>
                  <a:lnTo>
                    <a:pt x="8997583" y="11636"/>
                  </a:lnTo>
                  <a:lnTo>
                    <a:pt x="8996086" y="19051"/>
                  </a:lnTo>
                  <a:lnTo>
                    <a:pt x="8997583" y="26466"/>
                  </a:lnTo>
                  <a:lnTo>
                    <a:pt x="9001666" y="32521"/>
                  </a:lnTo>
                  <a:lnTo>
                    <a:pt x="9007721" y="36604"/>
                  </a:lnTo>
                  <a:lnTo>
                    <a:pt x="9015174" y="38101"/>
                  </a:lnTo>
                  <a:lnTo>
                    <a:pt x="9022589" y="36604"/>
                  </a:lnTo>
                  <a:lnTo>
                    <a:pt x="9028645" y="32521"/>
                  </a:lnTo>
                  <a:lnTo>
                    <a:pt x="9032727" y="26466"/>
                  </a:lnTo>
                  <a:lnTo>
                    <a:pt x="9034224" y="19051"/>
                  </a:lnTo>
                  <a:lnTo>
                    <a:pt x="9032727" y="11636"/>
                  </a:lnTo>
                  <a:lnTo>
                    <a:pt x="9028645" y="5581"/>
                  </a:lnTo>
                  <a:lnTo>
                    <a:pt x="9022589" y="1498"/>
                  </a:lnTo>
                  <a:lnTo>
                    <a:pt x="9015136" y="1"/>
                  </a:lnTo>
                  <a:close/>
                </a:path>
                <a:path w="10025380" h="38100">
                  <a:moveTo>
                    <a:pt x="9091374" y="1"/>
                  </a:moveTo>
                  <a:lnTo>
                    <a:pt x="9083959" y="1498"/>
                  </a:lnTo>
                  <a:lnTo>
                    <a:pt x="9077904" y="5581"/>
                  </a:lnTo>
                  <a:lnTo>
                    <a:pt x="9073821" y="11636"/>
                  </a:lnTo>
                  <a:lnTo>
                    <a:pt x="9072324" y="19051"/>
                  </a:lnTo>
                  <a:lnTo>
                    <a:pt x="9073821" y="26466"/>
                  </a:lnTo>
                  <a:lnTo>
                    <a:pt x="9077904" y="32521"/>
                  </a:lnTo>
                  <a:lnTo>
                    <a:pt x="9083959" y="36604"/>
                  </a:lnTo>
                  <a:lnTo>
                    <a:pt x="9091412" y="38101"/>
                  </a:lnTo>
                  <a:lnTo>
                    <a:pt x="9098827" y="36604"/>
                  </a:lnTo>
                  <a:lnTo>
                    <a:pt x="9104882" y="32521"/>
                  </a:lnTo>
                  <a:lnTo>
                    <a:pt x="9108965" y="26466"/>
                  </a:lnTo>
                  <a:lnTo>
                    <a:pt x="9110462" y="19051"/>
                  </a:lnTo>
                  <a:lnTo>
                    <a:pt x="9108965" y="11636"/>
                  </a:lnTo>
                  <a:lnTo>
                    <a:pt x="9104882" y="5581"/>
                  </a:lnTo>
                  <a:lnTo>
                    <a:pt x="9098827" y="1498"/>
                  </a:lnTo>
                  <a:lnTo>
                    <a:pt x="9091374" y="1"/>
                  </a:lnTo>
                  <a:close/>
                </a:path>
                <a:path w="10025380" h="38100">
                  <a:moveTo>
                    <a:pt x="9167612" y="1"/>
                  </a:moveTo>
                  <a:lnTo>
                    <a:pt x="9160197" y="1498"/>
                  </a:lnTo>
                  <a:lnTo>
                    <a:pt x="9154142" y="5581"/>
                  </a:lnTo>
                  <a:lnTo>
                    <a:pt x="9150059" y="11636"/>
                  </a:lnTo>
                  <a:lnTo>
                    <a:pt x="9148562" y="19051"/>
                  </a:lnTo>
                  <a:lnTo>
                    <a:pt x="9150059" y="26466"/>
                  </a:lnTo>
                  <a:lnTo>
                    <a:pt x="9154142" y="32521"/>
                  </a:lnTo>
                  <a:lnTo>
                    <a:pt x="9160197" y="36604"/>
                  </a:lnTo>
                  <a:lnTo>
                    <a:pt x="9167650" y="38101"/>
                  </a:lnTo>
                  <a:lnTo>
                    <a:pt x="9175065" y="36604"/>
                  </a:lnTo>
                  <a:lnTo>
                    <a:pt x="9181120" y="32521"/>
                  </a:lnTo>
                  <a:lnTo>
                    <a:pt x="9185203" y="26466"/>
                  </a:lnTo>
                  <a:lnTo>
                    <a:pt x="9186700" y="19051"/>
                  </a:lnTo>
                  <a:lnTo>
                    <a:pt x="9185203" y="11636"/>
                  </a:lnTo>
                  <a:lnTo>
                    <a:pt x="9181120" y="5581"/>
                  </a:lnTo>
                  <a:lnTo>
                    <a:pt x="9175065" y="1498"/>
                  </a:lnTo>
                  <a:lnTo>
                    <a:pt x="9167612" y="1"/>
                  </a:lnTo>
                  <a:close/>
                </a:path>
                <a:path w="10025380" h="38100">
                  <a:moveTo>
                    <a:pt x="9243850" y="1"/>
                  </a:moveTo>
                  <a:lnTo>
                    <a:pt x="9236435" y="1498"/>
                  </a:lnTo>
                  <a:lnTo>
                    <a:pt x="9230380" y="5581"/>
                  </a:lnTo>
                  <a:lnTo>
                    <a:pt x="9226297" y="11636"/>
                  </a:lnTo>
                  <a:lnTo>
                    <a:pt x="9224800" y="19051"/>
                  </a:lnTo>
                  <a:lnTo>
                    <a:pt x="9226297" y="26466"/>
                  </a:lnTo>
                  <a:lnTo>
                    <a:pt x="9230380" y="32521"/>
                  </a:lnTo>
                  <a:lnTo>
                    <a:pt x="9236435" y="36604"/>
                  </a:lnTo>
                  <a:lnTo>
                    <a:pt x="9243888" y="38101"/>
                  </a:lnTo>
                  <a:lnTo>
                    <a:pt x="9251303" y="36604"/>
                  </a:lnTo>
                  <a:lnTo>
                    <a:pt x="9257358" y="32521"/>
                  </a:lnTo>
                  <a:lnTo>
                    <a:pt x="9261441" y="26466"/>
                  </a:lnTo>
                  <a:lnTo>
                    <a:pt x="9262938" y="19051"/>
                  </a:lnTo>
                  <a:lnTo>
                    <a:pt x="9261441" y="11636"/>
                  </a:lnTo>
                  <a:lnTo>
                    <a:pt x="9257358" y="5581"/>
                  </a:lnTo>
                  <a:lnTo>
                    <a:pt x="9251303" y="1498"/>
                  </a:lnTo>
                  <a:lnTo>
                    <a:pt x="9243850" y="1"/>
                  </a:lnTo>
                  <a:close/>
                </a:path>
                <a:path w="10025380" h="38100">
                  <a:moveTo>
                    <a:pt x="9320088" y="1"/>
                  </a:moveTo>
                  <a:lnTo>
                    <a:pt x="9312673" y="1498"/>
                  </a:lnTo>
                  <a:lnTo>
                    <a:pt x="9306618" y="5581"/>
                  </a:lnTo>
                  <a:lnTo>
                    <a:pt x="9302535" y="11636"/>
                  </a:lnTo>
                  <a:lnTo>
                    <a:pt x="9301038" y="19051"/>
                  </a:lnTo>
                  <a:lnTo>
                    <a:pt x="9302535" y="26466"/>
                  </a:lnTo>
                  <a:lnTo>
                    <a:pt x="9306618" y="32521"/>
                  </a:lnTo>
                  <a:lnTo>
                    <a:pt x="9312673" y="36604"/>
                  </a:lnTo>
                  <a:lnTo>
                    <a:pt x="9320126" y="38101"/>
                  </a:lnTo>
                  <a:lnTo>
                    <a:pt x="9327541" y="36604"/>
                  </a:lnTo>
                  <a:lnTo>
                    <a:pt x="9333597" y="32521"/>
                  </a:lnTo>
                  <a:lnTo>
                    <a:pt x="9337679" y="26466"/>
                  </a:lnTo>
                  <a:lnTo>
                    <a:pt x="9339176" y="19051"/>
                  </a:lnTo>
                  <a:lnTo>
                    <a:pt x="9337679" y="11636"/>
                  </a:lnTo>
                  <a:lnTo>
                    <a:pt x="9333597" y="5581"/>
                  </a:lnTo>
                  <a:lnTo>
                    <a:pt x="9327541" y="1498"/>
                  </a:lnTo>
                  <a:lnTo>
                    <a:pt x="9320088" y="1"/>
                  </a:lnTo>
                  <a:close/>
                </a:path>
                <a:path w="10025380" h="38100">
                  <a:moveTo>
                    <a:pt x="9396326" y="1"/>
                  </a:moveTo>
                  <a:lnTo>
                    <a:pt x="9388911" y="1498"/>
                  </a:lnTo>
                  <a:lnTo>
                    <a:pt x="9382856" y="5581"/>
                  </a:lnTo>
                  <a:lnTo>
                    <a:pt x="9378773" y="11636"/>
                  </a:lnTo>
                  <a:lnTo>
                    <a:pt x="9377276" y="19051"/>
                  </a:lnTo>
                  <a:lnTo>
                    <a:pt x="9378773" y="26466"/>
                  </a:lnTo>
                  <a:lnTo>
                    <a:pt x="9382856" y="32521"/>
                  </a:lnTo>
                  <a:lnTo>
                    <a:pt x="9388911" y="36604"/>
                  </a:lnTo>
                  <a:lnTo>
                    <a:pt x="9396364" y="38101"/>
                  </a:lnTo>
                  <a:lnTo>
                    <a:pt x="9403779" y="36604"/>
                  </a:lnTo>
                  <a:lnTo>
                    <a:pt x="9409835" y="32521"/>
                  </a:lnTo>
                  <a:lnTo>
                    <a:pt x="9413917" y="26466"/>
                  </a:lnTo>
                  <a:lnTo>
                    <a:pt x="9415414" y="19051"/>
                  </a:lnTo>
                  <a:lnTo>
                    <a:pt x="9413917" y="11636"/>
                  </a:lnTo>
                  <a:lnTo>
                    <a:pt x="9409835" y="5581"/>
                  </a:lnTo>
                  <a:lnTo>
                    <a:pt x="9403779" y="1498"/>
                  </a:lnTo>
                  <a:lnTo>
                    <a:pt x="9396326" y="1"/>
                  </a:lnTo>
                  <a:close/>
                </a:path>
                <a:path w="10025380" h="38100">
                  <a:moveTo>
                    <a:pt x="9472564" y="1"/>
                  </a:moveTo>
                  <a:lnTo>
                    <a:pt x="9465149" y="1498"/>
                  </a:lnTo>
                  <a:lnTo>
                    <a:pt x="9459094" y="5581"/>
                  </a:lnTo>
                  <a:lnTo>
                    <a:pt x="9455011" y="11636"/>
                  </a:lnTo>
                  <a:lnTo>
                    <a:pt x="9453514" y="19051"/>
                  </a:lnTo>
                  <a:lnTo>
                    <a:pt x="9455011" y="26466"/>
                  </a:lnTo>
                  <a:lnTo>
                    <a:pt x="9459094" y="32521"/>
                  </a:lnTo>
                  <a:lnTo>
                    <a:pt x="9465149" y="36604"/>
                  </a:lnTo>
                  <a:lnTo>
                    <a:pt x="9472602" y="38101"/>
                  </a:lnTo>
                  <a:lnTo>
                    <a:pt x="9480017" y="36604"/>
                  </a:lnTo>
                  <a:lnTo>
                    <a:pt x="9486073" y="32521"/>
                  </a:lnTo>
                  <a:lnTo>
                    <a:pt x="9490155" y="26466"/>
                  </a:lnTo>
                  <a:lnTo>
                    <a:pt x="9491652" y="19051"/>
                  </a:lnTo>
                  <a:lnTo>
                    <a:pt x="9490155" y="11636"/>
                  </a:lnTo>
                  <a:lnTo>
                    <a:pt x="9486073" y="5581"/>
                  </a:lnTo>
                  <a:lnTo>
                    <a:pt x="9480017" y="1498"/>
                  </a:lnTo>
                  <a:lnTo>
                    <a:pt x="9472564" y="1"/>
                  </a:lnTo>
                  <a:close/>
                </a:path>
                <a:path w="10025380" h="38100">
                  <a:moveTo>
                    <a:pt x="9548802" y="1"/>
                  </a:moveTo>
                  <a:lnTo>
                    <a:pt x="9541388" y="1498"/>
                  </a:lnTo>
                  <a:lnTo>
                    <a:pt x="9535332" y="5581"/>
                  </a:lnTo>
                  <a:lnTo>
                    <a:pt x="9531250" y="11636"/>
                  </a:lnTo>
                  <a:lnTo>
                    <a:pt x="9529752" y="19051"/>
                  </a:lnTo>
                  <a:lnTo>
                    <a:pt x="9531250" y="26466"/>
                  </a:lnTo>
                  <a:lnTo>
                    <a:pt x="9535332" y="32521"/>
                  </a:lnTo>
                  <a:lnTo>
                    <a:pt x="9541388" y="36604"/>
                  </a:lnTo>
                  <a:lnTo>
                    <a:pt x="9548841" y="38101"/>
                  </a:lnTo>
                  <a:lnTo>
                    <a:pt x="9556256" y="36604"/>
                  </a:lnTo>
                  <a:lnTo>
                    <a:pt x="9562311" y="32521"/>
                  </a:lnTo>
                  <a:lnTo>
                    <a:pt x="9566393" y="26466"/>
                  </a:lnTo>
                  <a:lnTo>
                    <a:pt x="9567891" y="19051"/>
                  </a:lnTo>
                  <a:lnTo>
                    <a:pt x="9566393" y="11636"/>
                  </a:lnTo>
                  <a:lnTo>
                    <a:pt x="9562311" y="5581"/>
                  </a:lnTo>
                  <a:lnTo>
                    <a:pt x="9556256" y="1498"/>
                  </a:lnTo>
                  <a:lnTo>
                    <a:pt x="9548802" y="1"/>
                  </a:lnTo>
                  <a:close/>
                </a:path>
                <a:path w="10025380" h="38100">
                  <a:moveTo>
                    <a:pt x="9625041" y="1"/>
                  </a:moveTo>
                  <a:lnTo>
                    <a:pt x="9617625" y="1498"/>
                  </a:lnTo>
                  <a:lnTo>
                    <a:pt x="9611570" y="5581"/>
                  </a:lnTo>
                  <a:lnTo>
                    <a:pt x="9607487" y="11636"/>
                  </a:lnTo>
                  <a:lnTo>
                    <a:pt x="9605991" y="19051"/>
                  </a:lnTo>
                  <a:lnTo>
                    <a:pt x="9607488" y="26466"/>
                  </a:lnTo>
                  <a:lnTo>
                    <a:pt x="9611571" y="32522"/>
                  </a:lnTo>
                  <a:lnTo>
                    <a:pt x="9617626" y="36604"/>
                  </a:lnTo>
                  <a:lnTo>
                    <a:pt x="9625079" y="38101"/>
                  </a:lnTo>
                  <a:lnTo>
                    <a:pt x="9632494" y="36604"/>
                  </a:lnTo>
                  <a:lnTo>
                    <a:pt x="9638549" y="32521"/>
                  </a:lnTo>
                  <a:lnTo>
                    <a:pt x="9642632" y="26466"/>
                  </a:lnTo>
                  <a:lnTo>
                    <a:pt x="9644129" y="19051"/>
                  </a:lnTo>
                  <a:lnTo>
                    <a:pt x="9642632" y="11636"/>
                  </a:lnTo>
                  <a:lnTo>
                    <a:pt x="9638549" y="5581"/>
                  </a:lnTo>
                  <a:lnTo>
                    <a:pt x="9632494" y="1498"/>
                  </a:lnTo>
                  <a:lnTo>
                    <a:pt x="9625041" y="1"/>
                  </a:lnTo>
                  <a:close/>
                </a:path>
                <a:path w="10025380" h="38100">
                  <a:moveTo>
                    <a:pt x="9701279" y="1"/>
                  </a:moveTo>
                  <a:lnTo>
                    <a:pt x="9693863" y="1498"/>
                  </a:lnTo>
                  <a:lnTo>
                    <a:pt x="9687808" y="5581"/>
                  </a:lnTo>
                  <a:lnTo>
                    <a:pt x="9683726" y="11636"/>
                  </a:lnTo>
                  <a:lnTo>
                    <a:pt x="9682229" y="19051"/>
                  </a:lnTo>
                  <a:lnTo>
                    <a:pt x="9683726" y="26466"/>
                  </a:lnTo>
                  <a:lnTo>
                    <a:pt x="9687808" y="32522"/>
                  </a:lnTo>
                  <a:lnTo>
                    <a:pt x="9693863" y="36604"/>
                  </a:lnTo>
                  <a:lnTo>
                    <a:pt x="9701317" y="38101"/>
                  </a:lnTo>
                  <a:lnTo>
                    <a:pt x="9708732" y="36604"/>
                  </a:lnTo>
                  <a:lnTo>
                    <a:pt x="9714787" y="32522"/>
                  </a:lnTo>
                  <a:lnTo>
                    <a:pt x="9718870" y="26466"/>
                  </a:lnTo>
                  <a:lnTo>
                    <a:pt x="9720367" y="19051"/>
                  </a:lnTo>
                  <a:lnTo>
                    <a:pt x="9718870" y="11636"/>
                  </a:lnTo>
                  <a:lnTo>
                    <a:pt x="9714787" y="5581"/>
                  </a:lnTo>
                  <a:lnTo>
                    <a:pt x="9708732" y="1498"/>
                  </a:lnTo>
                  <a:lnTo>
                    <a:pt x="9701279" y="1"/>
                  </a:lnTo>
                  <a:close/>
                </a:path>
                <a:path w="10025380" h="38100">
                  <a:moveTo>
                    <a:pt x="9777517" y="1"/>
                  </a:moveTo>
                  <a:lnTo>
                    <a:pt x="9770101" y="1498"/>
                  </a:lnTo>
                  <a:lnTo>
                    <a:pt x="9764046" y="5581"/>
                  </a:lnTo>
                  <a:lnTo>
                    <a:pt x="9759964" y="11636"/>
                  </a:lnTo>
                  <a:lnTo>
                    <a:pt x="9758467" y="19051"/>
                  </a:lnTo>
                  <a:lnTo>
                    <a:pt x="9759964" y="26466"/>
                  </a:lnTo>
                  <a:lnTo>
                    <a:pt x="9764046" y="32522"/>
                  </a:lnTo>
                  <a:lnTo>
                    <a:pt x="9770101" y="36604"/>
                  </a:lnTo>
                  <a:lnTo>
                    <a:pt x="9777554" y="38101"/>
                  </a:lnTo>
                  <a:lnTo>
                    <a:pt x="9784969" y="36604"/>
                  </a:lnTo>
                  <a:lnTo>
                    <a:pt x="9791024" y="32522"/>
                  </a:lnTo>
                  <a:lnTo>
                    <a:pt x="9795107" y="26466"/>
                  </a:lnTo>
                  <a:lnTo>
                    <a:pt x="9796604" y="19051"/>
                  </a:lnTo>
                  <a:lnTo>
                    <a:pt x="9795107" y="11636"/>
                  </a:lnTo>
                  <a:lnTo>
                    <a:pt x="9791024" y="5581"/>
                  </a:lnTo>
                  <a:lnTo>
                    <a:pt x="9784969" y="1498"/>
                  </a:lnTo>
                  <a:lnTo>
                    <a:pt x="9777517" y="1"/>
                  </a:lnTo>
                  <a:close/>
                </a:path>
                <a:path w="10025380" h="38100">
                  <a:moveTo>
                    <a:pt x="9853754" y="1"/>
                  </a:moveTo>
                  <a:lnTo>
                    <a:pt x="9846339" y="1498"/>
                  </a:lnTo>
                  <a:lnTo>
                    <a:pt x="9840283" y="5581"/>
                  </a:lnTo>
                  <a:lnTo>
                    <a:pt x="9836201" y="11636"/>
                  </a:lnTo>
                  <a:lnTo>
                    <a:pt x="9834704" y="19051"/>
                  </a:lnTo>
                  <a:lnTo>
                    <a:pt x="9836201" y="26466"/>
                  </a:lnTo>
                  <a:lnTo>
                    <a:pt x="9840283" y="32522"/>
                  </a:lnTo>
                  <a:lnTo>
                    <a:pt x="9846339" y="36604"/>
                  </a:lnTo>
                  <a:lnTo>
                    <a:pt x="9853792" y="38101"/>
                  </a:lnTo>
                  <a:lnTo>
                    <a:pt x="9861207" y="36604"/>
                  </a:lnTo>
                  <a:lnTo>
                    <a:pt x="9867262" y="32522"/>
                  </a:lnTo>
                  <a:lnTo>
                    <a:pt x="9871345" y="26466"/>
                  </a:lnTo>
                  <a:lnTo>
                    <a:pt x="9872842" y="19051"/>
                  </a:lnTo>
                  <a:lnTo>
                    <a:pt x="9871345" y="11636"/>
                  </a:lnTo>
                  <a:lnTo>
                    <a:pt x="9867262" y="5581"/>
                  </a:lnTo>
                  <a:lnTo>
                    <a:pt x="9861207" y="1498"/>
                  </a:lnTo>
                  <a:lnTo>
                    <a:pt x="9853754" y="1"/>
                  </a:lnTo>
                  <a:close/>
                </a:path>
                <a:path w="10025380" h="38100">
                  <a:moveTo>
                    <a:pt x="9929992" y="1"/>
                  </a:moveTo>
                  <a:lnTo>
                    <a:pt x="9922577" y="1498"/>
                  </a:lnTo>
                  <a:lnTo>
                    <a:pt x="9916521" y="5581"/>
                  </a:lnTo>
                  <a:lnTo>
                    <a:pt x="9912439" y="11636"/>
                  </a:lnTo>
                  <a:lnTo>
                    <a:pt x="9910942" y="19051"/>
                  </a:lnTo>
                  <a:lnTo>
                    <a:pt x="9912439" y="26466"/>
                  </a:lnTo>
                  <a:lnTo>
                    <a:pt x="9916521" y="32522"/>
                  </a:lnTo>
                  <a:lnTo>
                    <a:pt x="9922577" y="36604"/>
                  </a:lnTo>
                  <a:lnTo>
                    <a:pt x="9930030" y="38101"/>
                  </a:lnTo>
                  <a:lnTo>
                    <a:pt x="9937445" y="36604"/>
                  </a:lnTo>
                  <a:lnTo>
                    <a:pt x="9943501" y="32522"/>
                  </a:lnTo>
                  <a:lnTo>
                    <a:pt x="9947583" y="26466"/>
                  </a:lnTo>
                  <a:lnTo>
                    <a:pt x="9949080" y="19051"/>
                  </a:lnTo>
                  <a:lnTo>
                    <a:pt x="9947583" y="11636"/>
                  </a:lnTo>
                  <a:lnTo>
                    <a:pt x="9943501" y="5581"/>
                  </a:lnTo>
                  <a:lnTo>
                    <a:pt x="9937445" y="1498"/>
                  </a:lnTo>
                  <a:lnTo>
                    <a:pt x="9929992" y="1"/>
                  </a:lnTo>
                  <a:close/>
                </a:path>
                <a:path w="10025380" h="38100">
                  <a:moveTo>
                    <a:pt x="10006230" y="1"/>
                  </a:moveTo>
                  <a:lnTo>
                    <a:pt x="9998815" y="1498"/>
                  </a:lnTo>
                  <a:lnTo>
                    <a:pt x="9992760" y="5581"/>
                  </a:lnTo>
                  <a:lnTo>
                    <a:pt x="9988677" y="11636"/>
                  </a:lnTo>
                  <a:lnTo>
                    <a:pt x="9987180" y="19051"/>
                  </a:lnTo>
                  <a:lnTo>
                    <a:pt x="9988677" y="26466"/>
                  </a:lnTo>
                  <a:lnTo>
                    <a:pt x="9992760" y="32522"/>
                  </a:lnTo>
                  <a:lnTo>
                    <a:pt x="9998815" y="36604"/>
                  </a:lnTo>
                  <a:lnTo>
                    <a:pt x="10006268" y="38101"/>
                  </a:lnTo>
                  <a:lnTo>
                    <a:pt x="10013683" y="36604"/>
                  </a:lnTo>
                  <a:lnTo>
                    <a:pt x="10019738" y="32522"/>
                  </a:lnTo>
                  <a:lnTo>
                    <a:pt x="10023821" y="26466"/>
                  </a:lnTo>
                  <a:lnTo>
                    <a:pt x="10025318" y="19051"/>
                  </a:lnTo>
                  <a:lnTo>
                    <a:pt x="10023821" y="11636"/>
                  </a:lnTo>
                  <a:lnTo>
                    <a:pt x="10019738" y="5581"/>
                  </a:lnTo>
                  <a:lnTo>
                    <a:pt x="10013683" y="1498"/>
                  </a:lnTo>
                  <a:lnTo>
                    <a:pt x="10006230" y="1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2556" y="3655857"/>
              <a:ext cx="219125" cy="2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946" y="3664840"/>
              <a:ext cx="217424" cy="2174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7745" y="3650108"/>
              <a:ext cx="219125" cy="219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7854" y="3655918"/>
              <a:ext cx="219125" cy="2191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5707" y="3655857"/>
              <a:ext cx="219125" cy="219125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288445" y="4061111"/>
            <a:ext cx="3952240" cy="1793239"/>
          </a:xfrm>
          <a:custGeom>
            <a:avLst/>
            <a:gdLst/>
            <a:ahLst/>
            <a:cxnLst/>
            <a:rect l="l" t="t" r="r" b="b"/>
            <a:pathLst>
              <a:path w="3952240" h="1793239">
                <a:moveTo>
                  <a:pt x="0" y="279445"/>
                </a:moveTo>
                <a:lnTo>
                  <a:pt x="658646" y="279445"/>
                </a:lnTo>
                <a:lnTo>
                  <a:pt x="1157782" y="0"/>
                </a:lnTo>
                <a:lnTo>
                  <a:pt x="1646615" y="279445"/>
                </a:lnTo>
                <a:lnTo>
                  <a:pt x="3951877" y="279445"/>
                </a:lnTo>
                <a:lnTo>
                  <a:pt x="3951877" y="531662"/>
                </a:lnTo>
                <a:lnTo>
                  <a:pt x="3951877" y="909982"/>
                </a:lnTo>
                <a:lnTo>
                  <a:pt x="3951877" y="1792738"/>
                </a:lnTo>
                <a:lnTo>
                  <a:pt x="1646615" y="1792738"/>
                </a:lnTo>
                <a:lnTo>
                  <a:pt x="658646" y="1792738"/>
                </a:lnTo>
                <a:lnTo>
                  <a:pt x="0" y="1792738"/>
                </a:lnTo>
                <a:lnTo>
                  <a:pt x="0" y="909982"/>
                </a:lnTo>
                <a:lnTo>
                  <a:pt x="0" y="531662"/>
                </a:lnTo>
                <a:lnTo>
                  <a:pt x="0" y="279445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67185" y="4681728"/>
            <a:ext cx="3067050" cy="5530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25"/>
              </a:spcBef>
            </a:pPr>
            <a:r>
              <a:rPr sz="1700" spc="20" dirty="0">
                <a:latin typeface="Verdana" panose="020B0604030504040204"/>
                <a:cs typeface="Verdana" panose="020B0604030504040204"/>
              </a:rPr>
              <a:t>Configuring</a:t>
            </a:r>
            <a:r>
              <a:rPr sz="17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latin typeface="Verdana" panose="020B0604030504040204"/>
                <a:cs typeface="Verdana" panose="020B0604030504040204"/>
              </a:rPr>
              <a:t>return</a:t>
            </a:r>
            <a:r>
              <a:rPr sz="17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-20" dirty="0">
                <a:latin typeface="Verdana" panose="020B0604030504040204"/>
                <a:cs typeface="Verdana" panose="020B0604030504040204"/>
              </a:rPr>
              <a:t>values</a:t>
            </a:r>
            <a:r>
              <a:rPr sz="17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60" dirty="0">
                <a:latin typeface="Verdana" panose="020B0604030504040204"/>
                <a:cs typeface="Verdana" panose="020B0604030504040204"/>
              </a:rPr>
              <a:t>of </a:t>
            </a:r>
            <a:r>
              <a:rPr sz="1700" spc="-585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latin typeface="Verdana" panose="020B0604030504040204"/>
                <a:cs typeface="Verdana" panose="020B0604030504040204"/>
              </a:rPr>
              <a:t>mocked</a:t>
            </a:r>
            <a:r>
              <a:rPr sz="17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10" dirty="0">
                <a:latin typeface="Verdana" panose="020B0604030504040204"/>
                <a:cs typeface="Verdana" panose="020B0604030504040204"/>
              </a:rPr>
              <a:t>methods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24135" y="2019781"/>
            <a:ext cx="2320290" cy="1490345"/>
          </a:xfrm>
          <a:custGeom>
            <a:avLst/>
            <a:gdLst/>
            <a:ahLst/>
            <a:cxnLst/>
            <a:rect l="l" t="t" r="r" b="b"/>
            <a:pathLst>
              <a:path w="2320290" h="1490345">
                <a:moveTo>
                  <a:pt x="0" y="0"/>
                </a:moveTo>
                <a:lnTo>
                  <a:pt x="386692" y="0"/>
                </a:lnTo>
                <a:lnTo>
                  <a:pt x="966730" y="0"/>
                </a:lnTo>
                <a:lnTo>
                  <a:pt x="2320154" y="0"/>
                </a:lnTo>
                <a:lnTo>
                  <a:pt x="2320154" y="764058"/>
                </a:lnTo>
                <a:lnTo>
                  <a:pt x="2320154" y="1091512"/>
                </a:lnTo>
                <a:lnTo>
                  <a:pt x="2320154" y="1309813"/>
                </a:lnTo>
                <a:lnTo>
                  <a:pt x="966730" y="1309813"/>
                </a:lnTo>
                <a:lnTo>
                  <a:pt x="661614" y="1489991"/>
                </a:lnTo>
                <a:lnTo>
                  <a:pt x="386692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12586" y="2261615"/>
            <a:ext cx="2143125" cy="805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Verifying </a:t>
            </a:r>
            <a:r>
              <a:rPr sz="17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7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mocked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7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89785" y="2019781"/>
            <a:ext cx="1991360" cy="1473835"/>
          </a:xfrm>
          <a:custGeom>
            <a:avLst/>
            <a:gdLst/>
            <a:ahLst/>
            <a:cxnLst/>
            <a:rect l="l" t="t" r="r" b="b"/>
            <a:pathLst>
              <a:path w="1991359" h="1473835">
                <a:moveTo>
                  <a:pt x="0" y="0"/>
                </a:moveTo>
                <a:lnTo>
                  <a:pt x="331831" y="0"/>
                </a:lnTo>
                <a:lnTo>
                  <a:pt x="829577" y="0"/>
                </a:lnTo>
                <a:lnTo>
                  <a:pt x="1990986" y="0"/>
                </a:lnTo>
                <a:lnTo>
                  <a:pt x="1990986" y="764057"/>
                </a:lnTo>
                <a:lnTo>
                  <a:pt x="1990986" y="1091512"/>
                </a:lnTo>
                <a:lnTo>
                  <a:pt x="1990986" y="1309813"/>
                </a:lnTo>
                <a:lnTo>
                  <a:pt x="829577" y="1309813"/>
                </a:lnTo>
                <a:lnTo>
                  <a:pt x="571770" y="1473736"/>
                </a:lnTo>
                <a:lnTo>
                  <a:pt x="331831" y="1309813"/>
                </a:lnTo>
                <a:lnTo>
                  <a:pt x="0" y="1309813"/>
                </a:lnTo>
                <a:lnTo>
                  <a:pt x="0" y="1091512"/>
                </a:lnTo>
                <a:lnTo>
                  <a:pt x="0" y="76405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584397" y="2002535"/>
            <a:ext cx="1402080" cy="1323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1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7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7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mocks and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techniques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28042" y="4058024"/>
            <a:ext cx="2402840" cy="1802764"/>
          </a:xfrm>
          <a:custGeom>
            <a:avLst/>
            <a:gdLst/>
            <a:ahLst/>
            <a:cxnLst/>
            <a:rect l="l" t="t" r="r" b="b"/>
            <a:pathLst>
              <a:path w="2402840" h="1802764">
                <a:moveTo>
                  <a:pt x="0" y="289295"/>
                </a:moveTo>
                <a:lnTo>
                  <a:pt x="400438" y="289295"/>
                </a:lnTo>
                <a:lnTo>
                  <a:pt x="691644" y="0"/>
                </a:lnTo>
                <a:lnTo>
                  <a:pt x="1001096" y="289295"/>
                </a:lnTo>
                <a:lnTo>
                  <a:pt x="2402630" y="289295"/>
                </a:lnTo>
                <a:lnTo>
                  <a:pt x="2402630" y="541511"/>
                </a:lnTo>
                <a:lnTo>
                  <a:pt x="2402630" y="919834"/>
                </a:lnTo>
                <a:lnTo>
                  <a:pt x="2402630" y="1802588"/>
                </a:lnTo>
                <a:lnTo>
                  <a:pt x="1001096" y="1802588"/>
                </a:lnTo>
                <a:lnTo>
                  <a:pt x="400438" y="1802588"/>
                </a:lnTo>
                <a:lnTo>
                  <a:pt x="0" y="1802588"/>
                </a:lnTo>
                <a:lnTo>
                  <a:pt x="0" y="919834"/>
                </a:lnTo>
                <a:lnTo>
                  <a:pt x="0" y="541511"/>
                </a:lnTo>
                <a:lnTo>
                  <a:pt x="0" y="289295"/>
                </a:lnTo>
                <a:close/>
              </a:path>
            </a:pathLst>
          </a:custGeom>
          <a:ln w="38100">
            <a:solidFill>
              <a:srgbClr val="8C8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956866" y="4559808"/>
            <a:ext cx="1745614" cy="10744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2000"/>
              </a:lnSpc>
              <a:spcBef>
                <a:spcPts val="65"/>
              </a:spcBef>
            </a:pP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7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Mockito’s </a:t>
            </a:r>
            <a:r>
              <a:rPr sz="1700" spc="-5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</a:t>
            </a:r>
            <a:r>
              <a:rPr sz="17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dr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7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  </a:t>
            </a:r>
            <a:r>
              <a:rPr sz="17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 </a:t>
            </a:r>
            <a:r>
              <a:rPr sz="17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57471" y="5007864"/>
            <a:ext cx="874776" cy="673608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365228" y="517652"/>
            <a:ext cx="3374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Course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Outline</a:t>
            </a:r>
            <a:endParaRPr sz="3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840231"/>
            <a:ext cx="9766935" cy="29032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885"/>
              </a:spcBef>
            </a:pPr>
            <a:r>
              <a:rPr sz="43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4300" spc="-1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3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4300" spc="-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4300" spc="-1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5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-25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1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459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3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300" spc="-20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25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3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0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3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3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43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und</a:t>
            </a:r>
            <a:r>
              <a:rPr sz="43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2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nd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4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3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22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300" spc="-2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4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43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2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0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5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300" spc="-4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280" y="3964940"/>
            <a:ext cx="213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Martin</a:t>
            </a:r>
            <a:r>
              <a:rPr sz="24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Fowler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1335" y="1981460"/>
            <a:ext cx="10003790" cy="3800475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ts val="1910"/>
              </a:lnSpc>
              <a:spcBef>
                <a:spcPts val="365"/>
              </a:spcBef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3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AccountOpeningService</a:t>
            </a:r>
            <a:r>
              <a:rPr sz="1600" spc="-4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1910"/>
              </a:lnSpc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spc="-25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139700" indent="5486400">
              <a:lnSpc>
                <a:spcPts val="1900"/>
              </a:lnSpc>
              <a:spcBef>
                <a:spcPts val="150"/>
              </a:spcBef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(BackgroundCheckService.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 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600" spc="-5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referenceIdsManager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 marR="506730" indent="5486400">
              <a:lnSpc>
                <a:spcPts val="1900"/>
              </a:lnSpc>
              <a:spcBef>
                <a:spcPts val="15"/>
              </a:spcBef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(ReferenceIdsManager.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 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spc="-5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accountRepository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577205">
              <a:lnSpc>
                <a:spcPts val="1830"/>
              </a:lnSpc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(AccountRepository.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90805" marR="8193405">
              <a:lnSpc>
                <a:spcPct val="100000"/>
              </a:lnSpc>
            </a:pPr>
            <a:r>
              <a:rPr sz="1600" dirty="0">
                <a:solidFill>
                  <a:srgbClr val="BBB529"/>
                </a:solidFill>
                <a:latin typeface="Courier New" panose="02070309020205020404"/>
                <a:cs typeface="Courier New" panose="02070309020205020404"/>
              </a:rPr>
              <a:t>@BeforeEach </a:t>
            </a:r>
            <a:r>
              <a:rPr sz="1600" spc="5" dirty="0">
                <a:solidFill>
                  <a:srgbClr val="BBB52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600" spc="-4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C66D"/>
                </a:solidFill>
                <a:latin typeface="Courier New" panose="02070309020205020404"/>
                <a:cs typeface="Courier New" panose="02070309020205020404"/>
              </a:rPr>
              <a:t>setUp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600" spc="-5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ts val="1885"/>
              </a:lnSpc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600" spc="-3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AccountOpeningService(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834005">
              <a:lnSpc>
                <a:spcPts val="1910"/>
              </a:lnSpc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834005" marR="4716780">
              <a:lnSpc>
                <a:spcPts val="1900"/>
              </a:lnSpc>
              <a:spcBef>
                <a:spcPts val="150"/>
              </a:spcBef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, 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1855"/>
              </a:lnSpc>
            </a:pP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451" y="517652"/>
            <a:ext cx="9735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FFFFFF"/>
                </a:solidFill>
              </a:rPr>
              <a:t>A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Unit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Can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Consist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75" dirty="0">
                <a:solidFill>
                  <a:srgbClr val="FFFFFF"/>
                </a:solidFill>
              </a:rPr>
              <a:t>of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More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0" dirty="0">
                <a:solidFill>
                  <a:srgbClr val="FFFFFF"/>
                </a:solidFill>
              </a:rPr>
              <a:t>Than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35" dirty="0">
                <a:solidFill>
                  <a:srgbClr val="FFFFFF"/>
                </a:solidFill>
              </a:rPr>
              <a:t>One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9" y="2721864"/>
            <a:ext cx="731520" cy="70713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9905" y="1995948"/>
            <a:ext cx="11032490" cy="378587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00"/>
              </a:spcBef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3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AccountOpeningService</a:t>
            </a:r>
            <a:r>
              <a:rPr sz="1600" spc="-4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910"/>
              </a:lnSpc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spc="-25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 marR="1168400" indent="5486400">
              <a:lnSpc>
                <a:spcPts val="1900"/>
              </a:lnSpc>
              <a:spcBef>
                <a:spcPts val="175"/>
              </a:spcBef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(BackgroundCheckService.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 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600" spc="-5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referenceIdsManager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577840">
              <a:lnSpc>
                <a:spcPts val="1820"/>
              </a:lnSpc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600" i="1" spc="-65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ExternalNationalReferenceIdsManager(…);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895"/>
              </a:lnSpc>
            </a:pP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spc="-25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577840">
              <a:lnSpc>
                <a:spcPts val="1910"/>
              </a:lnSpc>
            </a:pPr>
            <a:r>
              <a:rPr sz="1600" i="1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mock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(AccountRepository.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 marR="9222105">
              <a:lnSpc>
                <a:spcPts val="1900"/>
              </a:lnSpc>
            </a:pPr>
            <a:r>
              <a:rPr sz="1600" dirty="0">
                <a:solidFill>
                  <a:srgbClr val="BBB529"/>
                </a:solidFill>
                <a:latin typeface="Courier New" panose="02070309020205020404"/>
                <a:cs typeface="Courier New" panose="02070309020205020404"/>
              </a:rPr>
              <a:t>@BeforeEach </a:t>
            </a:r>
            <a:r>
              <a:rPr sz="1600" spc="5" dirty="0">
                <a:solidFill>
                  <a:srgbClr val="BBB52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1600" spc="-4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FFC66D"/>
                </a:solidFill>
                <a:latin typeface="Courier New" panose="02070309020205020404"/>
                <a:cs typeface="Courier New" panose="02070309020205020404"/>
              </a:rPr>
              <a:t>setUp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1600" spc="-5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80390">
              <a:lnSpc>
                <a:spcPts val="1820"/>
              </a:lnSpc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underTest</a:t>
            </a:r>
            <a:r>
              <a:rPr sz="1600" spc="-3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spc="-3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1600" spc="-25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AccountOpeningService(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834640">
              <a:lnSpc>
                <a:spcPts val="1910"/>
              </a:lnSpc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backgroundCheckService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834640" marR="5746115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referenceIdsManager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,  </a:t>
            </a:r>
            <a:r>
              <a:rPr sz="1600" dirty="0">
                <a:solidFill>
                  <a:srgbClr val="9876AA"/>
                </a:solidFill>
                <a:latin typeface="Courier New" panose="02070309020205020404"/>
                <a:cs typeface="Courier New" panose="02070309020205020404"/>
              </a:rPr>
              <a:t>accountRepository</a:t>
            </a: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1600" dirty="0">
                <a:solidFill>
                  <a:srgbClr val="CC783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830"/>
              </a:lnSpc>
            </a:pPr>
            <a:r>
              <a:rPr sz="1600" dirty="0">
                <a:solidFill>
                  <a:srgbClr val="A9B7C6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4451" y="517652"/>
            <a:ext cx="9735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FFFFFF"/>
                </a:solidFill>
              </a:rPr>
              <a:t>A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Unit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Can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Consist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75" dirty="0">
                <a:solidFill>
                  <a:srgbClr val="FFFFFF"/>
                </a:solidFill>
              </a:rPr>
              <a:t>of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More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0" dirty="0">
                <a:solidFill>
                  <a:srgbClr val="FFFFFF"/>
                </a:solidFill>
              </a:rPr>
              <a:t>Than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35" dirty="0">
                <a:solidFill>
                  <a:srgbClr val="FFFFFF"/>
                </a:solidFill>
              </a:rPr>
              <a:t>One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9" y="2721864"/>
            <a:ext cx="731520" cy="70713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042" y="1736852"/>
            <a:ext cx="286893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Object-Oriented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1948815" algn="r">
              <a:lnSpc>
                <a:spcPct val="162000"/>
              </a:lnSpc>
              <a:spcBef>
                <a:spcPts val="685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315277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359" y="517652"/>
            <a:ext cx="866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Formation: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Paradigm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Comparison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042" y="1736852"/>
            <a:ext cx="2868930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Object-Oriented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1948815" algn="r">
              <a:lnSpc>
                <a:spcPct val="162000"/>
              </a:lnSpc>
              <a:spcBef>
                <a:spcPts val="685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315277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359" y="517652"/>
            <a:ext cx="866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Formation: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Paradigm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Comparison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424" y="508508"/>
            <a:ext cx="1015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Do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You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65" dirty="0">
                <a:solidFill>
                  <a:srgbClr val="404040"/>
                </a:solidFill>
              </a:rPr>
              <a:t>Mock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Concrete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Classes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Interfaces?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34152" y="1520952"/>
            <a:ext cx="7683500" cy="4251960"/>
            <a:chOff x="2134152" y="1520952"/>
            <a:chExt cx="768350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74899" y="3138227"/>
              <a:ext cx="518795" cy="468630"/>
            </a:xfrm>
            <a:custGeom>
              <a:avLst/>
              <a:gdLst/>
              <a:ahLst/>
              <a:cxnLst/>
              <a:rect l="l" t="t" r="r" b="b"/>
              <a:pathLst>
                <a:path w="518794" h="468629">
                  <a:moveTo>
                    <a:pt x="518607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401483" y="3427476"/>
            <a:ext cx="686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016" y="1798320"/>
            <a:ext cx="780287" cy="7802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73370" y="5646420"/>
            <a:ext cx="1158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2848" y="4121977"/>
            <a:ext cx="1586865" cy="1706245"/>
            <a:chOff x="7572848" y="4121977"/>
            <a:chExt cx="1586865" cy="17062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8951" y="5047487"/>
              <a:ext cx="780288" cy="7802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85548" y="4214191"/>
              <a:ext cx="73660" cy="1410970"/>
            </a:xfrm>
            <a:custGeom>
              <a:avLst/>
              <a:gdLst/>
              <a:ahLst/>
              <a:cxnLst/>
              <a:rect l="l" t="t" r="r" b="b"/>
              <a:pathLst>
                <a:path w="73659" h="1410970">
                  <a:moveTo>
                    <a:pt x="0" y="0"/>
                  </a:moveTo>
                  <a:lnTo>
                    <a:pt x="73527" y="1410881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12157" y="4134677"/>
              <a:ext cx="527050" cy="854075"/>
            </a:xfrm>
            <a:custGeom>
              <a:avLst/>
              <a:gdLst/>
              <a:ahLst/>
              <a:cxnLst/>
              <a:rect l="l" t="t" r="r" b="b"/>
              <a:pathLst>
                <a:path w="527050" h="854075">
                  <a:moveTo>
                    <a:pt x="0" y="0"/>
                  </a:moveTo>
                  <a:lnTo>
                    <a:pt x="526902" y="853673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91247" y="1736852"/>
            <a:ext cx="2879725" cy="146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664210" algn="r">
              <a:lnSpc>
                <a:spcPct val="162000"/>
              </a:lnSpc>
              <a:spcBef>
                <a:spcPts val="685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365" y="1736852"/>
            <a:ext cx="4316095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frameworks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090"/>
              </a:lnSpc>
              <a:spcBef>
                <a:spcPts val="25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frameworks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level: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SzPct val="7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due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technical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reasons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4424" y="508508"/>
            <a:ext cx="1015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Do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You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65" dirty="0">
                <a:solidFill>
                  <a:srgbClr val="404040"/>
                </a:solidFill>
              </a:rPr>
              <a:t>Mock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Concrete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Classes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or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Interfaces?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899541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speaking,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prefer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concrete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SOLID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principles.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1620519"/>
            <a:ext cx="7943850" cy="12268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6350">
              <a:lnSpc>
                <a:spcPts val="4300"/>
              </a:lnSpc>
              <a:spcBef>
                <a:spcPts val="960"/>
              </a:spcBef>
            </a:pPr>
            <a:r>
              <a:rPr sz="43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4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3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300" spc="1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-4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3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300" spc="-4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-20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3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3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-2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1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ses  </a:t>
            </a:r>
            <a:r>
              <a:rPr sz="43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3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4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409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5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1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29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3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3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300" spc="-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905" y="989965"/>
            <a:ext cx="3681095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05A28"/>
                </a:solidFill>
              </a:rPr>
              <a:t>Current</a:t>
            </a:r>
            <a:r>
              <a:rPr spc="-140" dirty="0">
                <a:solidFill>
                  <a:srgbClr val="F05A28"/>
                </a:solidFill>
              </a:rPr>
              <a:t> </a:t>
            </a:r>
            <a:r>
              <a:rPr spc="-60" dirty="0">
                <a:solidFill>
                  <a:srgbClr val="F05A28"/>
                </a:solidFill>
              </a:rPr>
              <a:t>version:</a:t>
            </a:r>
            <a:r>
              <a:rPr spc="-135" dirty="0">
                <a:solidFill>
                  <a:srgbClr val="F05A28"/>
                </a:solidFill>
              </a:rPr>
              <a:t> </a:t>
            </a:r>
            <a:r>
              <a:rPr spc="-55" dirty="0">
                <a:solidFill>
                  <a:srgbClr val="F05A28"/>
                </a:solidFill>
              </a:rPr>
              <a:t>4.0.0</a:t>
            </a:r>
            <a:endParaRPr spc="-55" dirty="0">
              <a:solidFill>
                <a:srgbClr val="F05A28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60" dirty="0">
                <a:solidFill>
                  <a:srgbClr val="F05A28"/>
                </a:solidFill>
              </a:rPr>
              <a:t>Open</a:t>
            </a:r>
            <a:r>
              <a:rPr spc="-155" dirty="0">
                <a:solidFill>
                  <a:srgbClr val="F05A28"/>
                </a:solidFill>
              </a:rPr>
              <a:t> </a:t>
            </a:r>
            <a:r>
              <a:rPr spc="5" dirty="0">
                <a:solidFill>
                  <a:srgbClr val="F05A28"/>
                </a:solidFill>
              </a:rPr>
              <a:t>source</a:t>
            </a:r>
            <a:endParaRPr spc="5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2181859"/>
            <a:ext cx="6843395" cy="24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goals: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according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u="sng" spc="-15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 panose="020B0604030504040204"/>
                <a:cs typeface="Verdana" panose="020B0604030504040204"/>
              </a:rPr>
              <a:t>https://site.mockito.org/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Wingdings" panose="05000000000000000000"/>
              <a:buChar char=""/>
              <a:tabLst>
                <a:tab pos="541655" algn="l"/>
              </a:tabLst>
            </a:pP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"/>
              <a:tabLst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voted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mocking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4001" y="3123691"/>
            <a:ext cx="316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</a:t>
            </a:r>
            <a:r>
              <a:rPr sz="36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Facts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2799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F05A28"/>
                </a:solidFill>
              </a:rPr>
              <a:t>Described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unit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10" dirty="0">
                <a:solidFill>
                  <a:srgbClr val="F05A28"/>
                </a:solidFill>
              </a:rPr>
              <a:t>testing</a:t>
            </a:r>
            <a:endParaRPr spc="10" dirty="0">
              <a:solidFill>
                <a:srgbClr val="F05A28"/>
              </a:solidFill>
            </a:endParaRPr>
          </a:p>
          <a:p>
            <a:pPr marL="12700" marR="5080">
              <a:lnSpc>
                <a:spcPct val="163000"/>
              </a:lnSpc>
            </a:pPr>
            <a:r>
              <a:rPr spc="15" dirty="0">
                <a:solidFill>
                  <a:srgbClr val="F05A28"/>
                </a:solidFill>
              </a:rPr>
              <a:t>Presented </a:t>
            </a:r>
            <a:r>
              <a:rPr spc="5" dirty="0">
                <a:solidFill>
                  <a:srgbClr val="F05A28"/>
                </a:solidFill>
              </a:rPr>
              <a:t>the </a:t>
            </a:r>
            <a:r>
              <a:rPr spc="40" dirty="0">
                <a:solidFill>
                  <a:srgbClr val="F05A28"/>
                </a:solidFill>
              </a:rPr>
              <a:t>application </a:t>
            </a:r>
            <a:r>
              <a:rPr spc="45" dirty="0">
                <a:solidFill>
                  <a:srgbClr val="F05A28"/>
                </a:solidFill>
              </a:rPr>
              <a:t> </a:t>
            </a:r>
            <a:r>
              <a:rPr spc="50" dirty="0">
                <a:solidFill>
                  <a:srgbClr val="F05A28"/>
                </a:solidFill>
              </a:rPr>
              <a:t>Wrote</a:t>
            </a:r>
            <a:r>
              <a:rPr spc="-135" dirty="0">
                <a:solidFill>
                  <a:srgbClr val="F05A28"/>
                </a:solidFill>
              </a:rPr>
              <a:t> </a:t>
            </a:r>
            <a:r>
              <a:rPr spc="-35" dirty="0">
                <a:solidFill>
                  <a:srgbClr val="F05A28"/>
                </a:solidFill>
              </a:rPr>
              <a:t>a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test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35" dirty="0">
                <a:solidFill>
                  <a:srgbClr val="F05A28"/>
                </a:solidFill>
              </a:rPr>
              <a:t>without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15" dirty="0">
                <a:solidFill>
                  <a:srgbClr val="F05A28"/>
                </a:solidFill>
              </a:rPr>
              <a:t>mocks</a:t>
            </a:r>
            <a:endParaRPr spc="15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036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Wrote</a:t>
            </a:r>
            <a:r>
              <a:rPr spc="-130" dirty="0"/>
              <a:t> </a:t>
            </a:r>
            <a:r>
              <a:rPr spc="-15" dirty="0"/>
              <a:t>tests</a:t>
            </a:r>
            <a:r>
              <a:rPr spc="-125" dirty="0"/>
              <a:t> </a:t>
            </a:r>
            <a:r>
              <a:rPr spc="30" dirty="0"/>
              <a:t>with</a:t>
            </a:r>
            <a:r>
              <a:rPr spc="-125" dirty="0"/>
              <a:t> </a:t>
            </a:r>
            <a:r>
              <a:rPr spc="20" dirty="0"/>
              <a:t>mocks</a:t>
            </a:r>
            <a:r>
              <a:rPr spc="-125" dirty="0"/>
              <a:t> </a:t>
            </a:r>
            <a:r>
              <a:rPr dirty="0"/>
              <a:t>using</a:t>
            </a:r>
            <a:r>
              <a:rPr spc="-125" dirty="0"/>
              <a:t> </a:t>
            </a:r>
            <a:r>
              <a:rPr spc="60" dirty="0"/>
              <a:t>Mockito</a:t>
            </a:r>
            <a:endParaRPr spc="60" dirty="0"/>
          </a:p>
          <a:p>
            <a:pPr marL="4150360" marR="1573530">
              <a:lnSpc>
                <a:spcPts val="4700"/>
              </a:lnSpc>
              <a:spcBef>
                <a:spcPts val="240"/>
              </a:spcBef>
            </a:pPr>
            <a:r>
              <a:rPr spc="10" dirty="0"/>
              <a:t>Discussed</a:t>
            </a:r>
            <a:r>
              <a:rPr spc="-140" dirty="0"/>
              <a:t> </a:t>
            </a:r>
            <a:r>
              <a:rPr spc="35" dirty="0"/>
              <a:t>mocking</a:t>
            </a:r>
            <a:r>
              <a:rPr spc="-135" dirty="0"/>
              <a:t> </a:t>
            </a:r>
            <a:r>
              <a:rPr spc="-5" dirty="0"/>
              <a:t>in</a:t>
            </a:r>
            <a:r>
              <a:rPr spc="-140" dirty="0"/>
              <a:t> </a:t>
            </a:r>
            <a:r>
              <a:rPr spc="30" dirty="0"/>
              <a:t>detail </a:t>
            </a:r>
            <a:r>
              <a:rPr spc="-830" dirty="0"/>
              <a:t> </a:t>
            </a:r>
            <a:r>
              <a:rPr spc="35" dirty="0"/>
              <a:t>Described</a:t>
            </a:r>
            <a:r>
              <a:rPr spc="-120" dirty="0"/>
              <a:t> </a:t>
            </a:r>
            <a:r>
              <a:rPr spc="15" dirty="0"/>
              <a:t>each</a:t>
            </a:r>
            <a:r>
              <a:rPr spc="-125" dirty="0"/>
              <a:t> </a:t>
            </a:r>
            <a:r>
              <a:rPr spc="-60" dirty="0"/>
              <a:t>Test</a:t>
            </a:r>
            <a:r>
              <a:rPr spc="-120" dirty="0"/>
              <a:t> </a:t>
            </a:r>
            <a:r>
              <a:rPr spc="40" dirty="0"/>
              <a:t>Double</a:t>
            </a:r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446" y="517652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639567" y="1520952"/>
            <a:ext cx="7178040" cy="4251960"/>
            <a:chOff x="2639567" y="1520952"/>
            <a:chExt cx="717804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7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446" y="517652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71016" y="1520952"/>
            <a:ext cx="8547100" cy="4251960"/>
            <a:chOff x="1271016" y="1520952"/>
            <a:chExt cx="854710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9605" y="3138227"/>
              <a:ext cx="654050" cy="468630"/>
            </a:xfrm>
            <a:custGeom>
              <a:avLst/>
              <a:gdLst/>
              <a:ahLst/>
              <a:cxnLst/>
              <a:rect l="l" t="t" r="r" b="b"/>
              <a:pathLst>
                <a:path w="654050" h="468629">
                  <a:moveTo>
                    <a:pt x="653898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1798320"/>
              <a:ext cx="780287" cy="7802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01483" y="34274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446" y="517652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Unit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80" dirty="0">
                <a:solidFill>
                  <a:srgbClr val="404040"/>
                </a:solidFill>
              </a:rPr>
              <a:t>Testing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271016" y="1520952"/>
            <a:ext cx="8547100" cy="4251960"/>
            <a:chOff x="1271016" y="1520952"/>
            <a:chExt cx="8547100" cy="42519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39568" y="2057400"/>
              <a:ext cx="3718559" cy="3709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7839" y="1520952"/>
              <a:ext cx="4239768" cy="4251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46852" y="2315818"/>
              <a:ext cx="546735" cy="407670"/>
            </a:xfrm>
            <a:custGeom>
              <a:avLst/>
              <a:gdLst/>
              <a:ahLst/>
              <a:cxnLst/>
              <a:rect l="l" t="t" r="r" b="b"/>
              <a:pathLst>
                <a:path w="546735" h="407669">
                  <a:moveTo>
                    <a:pt x="0" y="0"/>
                  </a:moveTo>
                  <a:lnTo>
                    <a:pt x="546652" y="4075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9605" y="3138227"/>
              <a:ext cx="654050" cy="468630"/>
            </a:xfrm>
            <a:custGeom>
              <a:avLst/>
              <a:gdLst/>
              <a:ahLst/>
              <a:cxnLst/>
              <a:rect l="l" t="t" r="r" b="b"/>
              <a:pathLst>
                <a:path w="654050" h="468629">
                  <a:moveTo>
                    <a:pt x="653898" y="0"/>
                  </a:moveTo>
                  <a:lnTo>
                    <a:pt x="0" y="468405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1798320"/>
              <a:ext cx="780287" cy="7802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01483" y="3427476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9053" y="5396484"/>
            <a:ext cx="55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72848" y="4121977"/>
            <a:ext cx="1586865" cy="1706245"/>
            <a:chOff x="7572848" y="4121977"/>
            <a:chExt cx="1586865" cy="17062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8951" y="5047487"/>
              <a:ext cx="780288" cy="7802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85548" y="4214191"/>
              <a:ext cx="137160" cy="1163320"/>
            </a:xfrm>
            <a:custGeom>
              <a:avLst/>
              <a:gdLst/>
              <a:ahLst/>
              <a:cxnLst/>
              <a:rect l="l" t="t" r="r" b="b"/>
              <a:pathLst>
                <a:path w="137159" h="1163320">
                  <a:moveTo>
                    <a:pt x="0" y="0"/>
                  </a:moveTo>
                  <a:lnTo>
                    <a:pt x="137155" y="1162780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12157" y="4134677"/>
              <a:ext cx="527050" cy="854075"/>
            </a:xfrm>
            <a:custGeom>
              <a:avLst/>
              <a:gdLst/>
              <a:ahLst/>
              <a:cxnLst/>
              <a:rect l="l" t="t" r="r" b="b"/>
              <a:pathLst>
                <a:path w="527050" h="854075">
                  <a:moveTo>
                    <a:pt x="0" y="0"/>
                  </a:moveTo>
                  <a:lnTo>
                    <a:pt x="526902" y="853673"/>
                  </a:lnTo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Demo</a:t>
            </a:r>
            <a:r>
              <a:rPr spc="-150" dirty="0"/>
              <a:t> </a:t>
            </a:r>
            <a:r>
              <a:rPr spc="20" dirty="0"/>
              <a:t>company</a:t>
            </a:r>
            <a:r>
              <a:rPr spc="-145" dirty="0"/>
              <a:t> </a:t>
            </a:r>
            <a:r>
              <a:rPr spc="5" dirty="0"/>
              <a:t>overview</a:t>
            </a:r>
            <a:endParaRPr spc="5" dirty="0"/>
          </a:p>
          <a:p>
            <a:pPr marL="12700" marR="5080">
              <a:lnSpc>
                <a:spcPct val="163000"/>
              </a:lnSpc>
              <a:spcBef>
                <a:spcPts val="20"/>
              </a:spcBef>
            </a:pPr>
            <a:r>
              <a:rPr spc="25" dirty="0"/>
              <a:t>Demo</a:t>
            </a:r>
            <a:r>
              <a:rPr spc="-145" dirty="0"/>
              <a:t> </a:t>
            </a:r>
            <a:r>
              <a:rPr spc="40" dirty="0"/>
              <a:t>application</a:t>
            </a:r>
            <a:r>
              <a:rPr spc="-140" dirty="0"/>
              <a:t> </a:t>
            </a:r>
            <a:r>
              <a:rPr spc="5" dirty="0"/>
              <a:t>overview </a:t>
            </a:r>
            <a:r>
              <a:rPr spc="-830" dirty="0"/>
              <a:t> </a:t>
            </a:r>
            <a:r>
              <a:rPr spc="10" dirty="0"/>
              <a:t>The</a:t>
            </a:r>
            <a:r>
              <a:rPr spc="-125" dirty="0"/>
              <a:t> </a:t>
            </a:r>
            <a:r>
              <a:rPr dirty="0"/>
              <a:t>first</a:t>
            </a:r>
            <a:r>
              <a:rPr spc="-125" dirty="0"/>
              <a:t> </a:t>
            </a:r>
            <a:r>
              <a:rPr spc="-90" dirty="0"/>
              <a:t>test:</a:t>
            </a:r>
            <a:endParaRPr spc="-90" dirty="0"/>
          </a:p>
        </p:txBody>
      </p:sp>
      <p:sp>
        <p:nvSpPr>
          <p:cNvPr id="5" name="object 5"/>
          <p:cNvSpPr txBox="1"/>
          <p:nvPr/>
        </p:nvSpPr>
        <p:spPr>
          <a:xfrm>
            <a:off x="5466079" y="2959099"/>
            <a:ext cx="255333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764" y="517652"/>
            <a:ext cx="574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Demo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company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overview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112468" y="2081198"/>
            <a:ext cx="4032885" cy="2715260"/>
            <a:chOff x="4112468" y="2081198"/>
            <a:chExt cx="4032885" cy="27152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76928" y="2426208"/>
              <a:ext cx="957072" cy="9174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25168" y="2093898"/>
              <a:ext cx="4007485" cy="2689860"/>
            </a:xfrm>
            <a:custGeom>
              <a:avLst/>
              <a:gdLst/>
              <a:ahLst/>
              <a:cxnLst/>
              <a:rect l="l" t="t" r="r" b="b"/>
              <a:pathLst>
                <a:path w="4007484" h="2689860">
                  <a:moveTo>
                    <a:pt x="0" y="0"/>
                  </a:moveTo>
                  <a:lnTo>
                    <a:pt x="4007200" y="0"/>
                  </a:lnTo>
                  <a:lnTo>
                    <a:pt x="4007200" y="2689858"/>
                  </a:lnTo>
                  <a:lnTo>
                    <a:pt x="0" y="26898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104" y="2404872"/>
              <a:ext cx="950976" cy="9174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6216" y="3636263"/>
              <a:ext cx="2703576" cy="11094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856" y="2752344"/>
            <a:ext cx="1133856" cy="11338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8457" y="4890516"/>
            <a:ext cx="1242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812" y="4890516"/>
            <a:ext cx="901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53016" y="1609344"/>
            <a:ext cx="1682496" cy="18318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7192" y="3636264"/>
            <a:ext cx="1914144" cy="18318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6607" y="2816351"/>
            <a:ext cx="551688" cy="55168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2616" y="2816351"/>
            <a:ext cx="853440" cy="55168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664412" y="3459833"/>
            <a:ext cx="2204085" cy="76200"/>
          </a:xfrm>
          <a:custGeom>
            <a:avLst/>
            <a:gdLst/>
            <a:ahLst/>
            <a:cxnLst/>
            <a:rect l="l" t="t" r="r" b="b"/>
            <a:pathLst>
              <a:path w="2204085" h="76200">
                <a:moveTo>
                  <a:pt x="2127660" y="50799"/>
                </a:moveTo>
                <a:lnTo>
                  <a:pt x="2127660" y="76200"/>
                </a:lnTo>
                <a:lnTo>
                  <a:pt x="2178460" y="50800"/>
                </a:lnTo>
                <a:lnTo>
                  <a:pt x="2127660" y="50799"/>
                </a:lnTo>
                <a:close/>
              </a:path>
              <a:path w="2204085" h="76200">
                <a:moveTo>
                  <a:pt x="2127660" y="25399"/>
                </a:moveTo>
                <a:lnTo>
                  <a:pt x="2127660" y="50799"/>
                </a:lnTo>
                <a:lnTo>
                  <a:pt x="2140360" y="50800"/>
                </a:lnTo>
                <a:lnTo>
                  <a:pt x="2140360" y="25400"/>
                </a:lnTo>
                <a:lnTo>
                  <a:pt x="2127660" y="25399"/>
                </a:lnTo>
                <a:close/>
              </a:path>
              <a:path w="2204085" h="76200">
                <a:moveTo>
                  <a:pt x="2127660" y="0"/>
                </a:moveTo>
                <a:lnTo>
                  <a:pt x="2127660" y="25399"/>
                </a:lnTo>
                <a:lnTo>
                  <a:pt x="2140360" y="25400"/>
                </a:lnTo>
                <a:lnTo>
                  <a:pt x="2140360" y="50800"/>
                </a:lnTo>
                <a:lnTo>
                  <a:pt x="2178462" y="50798"/>
                </a:lnTo>
                <a:lnTo>
                  <a:pt x="2203860" y="38100"/>
                </a:lnTo>
                <a:lnTo>
                  <a:pt x="2127660" y="0"/>
                </a:lnTo>
                <a:close/>
              </a:path>
              <a:path w="2204085" h="76200">
                <a:moveTo>
                  <a:pt x="0" y="25398"/>
                </a:moveTo>
                <a:lnTo>
                  <a:pt x="0" y="50798"/>
                </a:lnTo>
                <a:lnTo>
                  <a:pt x="2127660" y="50799"/>
                </a:lnTo>
                <a:lnTo>
                  <a:pt x="212766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8386869" y="1847088"/>
            <a:ext cx="1012190" cy="654050"/>
            <a:chOff x="8386869" y="1847088"/>
            <a:chExt cx="1012190" cy="654050"/>
          </a:xfrm>
        </p:grpSpPr>
        <p:sp>
          <p:nvSpPr>
            <p:cNvPr id="17" name="object 17"/>
            <p:cNvSpPr/>
            <p:nvPr/>
          </p:nvSpPr>
          <p:spPr>
            <a:xfrm>
              <a:off x="8386869" y="2424422"/>
              <a:ext cx="1012190" cy="76200"/>
            </a:xfrm>
            <a:custGeom>
              <a:avLst/>
              <a:gdLst/>
              <a:ahLst/>
              <a:cxnLst/>
              <a:rect l="l" t="t" r="r" b="b"/>
              <a:pathLst>
                <a:path w="1012190" h="76200">
                  <a:moveTo>
                    <a:pt x="986419" y="25400"/>
                  </a:moveTo>
                  <a:lnTo>
                    <a:pt x="948320" y="25400"/>
                  </a:lnTo>
                  <a:lnTo>
                    <a:pt x="948320" y="50800"/>
                  </a:lnTo>
                  <a:lnTo>
                    <a:pt x="935619" y="50800"/>
                  </a:lnTo>
                  <a:lnTo>
                    <a:pt x="935619" y="76200"/>
                  </a:lnTo>
                  <a:lnTo>
                    <a:pt x="1011819" y="38100"/>
                  </a:lnTo>
                  <a:lnTo>
                    <a:pt x="986419" y="25400"/>
                  </a:lnTo>
                  <a:close/>
                </a:path>
                <a:path w="1012190" h="76200">
                  <a:moveTo>
                    <a:pt x="935619" y="25400"/>
                  </a:moveTo>
                  <a:lnTo>
                    <a:pt x="0" y="25401"/>
                  </a:lnTo>
                  <a:lnTo>
                    <a:pt x="0" y="50801"/>
                  </a:lnTo>
                  <a:lnTo>
                    <a:pt x="935619" y="50800"/>
                  </a:lnTo>
                  <a:lnTo>
                    <a:pt x="935619" y="25400"/>
                  </a:lnTo>
                  <a:close/>
                </a:path>
                <a:path w="1012190" h="76200">
                  <a:moveTo>
                    <a:pt x="948320" y="25400"/>
                  </a:moveTo>
                  <a:lnTo>
                    <a:pt x="935619" y="25400"/>
                  </a:lnTo>
                  <a:lnTo>
                    <a:pt x="935619" y="50800"/>
                  </a:lnTo>
                  <a:lnTo>
                    <a:pt x="948320" y="50800"/>
                  </a:lnTo>
                  <a:lnTo>
                    <a:pt x="948320" y="25400"/>
                  </a:lnTo>
                  <a:close/>
                </a:path>
                <a:path w="1012190" h="76200">
                  <a:moveTo>
                    <a:pt x="935619" y="0"/>
                  </a:moveTo>
                  <a:lnTo>
                    <a:pt x="935619" y="25400"/>
                  </a:lnTo>
                  <a:lnTo>
                    <a:pt x="986419" y="25400"/>
                  </a:lnTo>
                  <a:lnTo>
                    <a:pt x="935619" y="0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67344" y="1847088"/>
              <a:ext cx="853440" cy="55168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317346" y="3779520"/>
            <a:ext cx="1081405" cy="654685"/>
            <a:chOff x="8317346" y="3779520"/>
            <a:chExt cx="1081405" cy="654685"/>
          </a:xfrm>
        </p:grpSpPr>
        <p:sp>
          <p:nvSpPr>
            <p:cNvPr id="20" name="object 20"/>
            <p:cNvSpPr/>
            <p:nvPr/>
          </p:nvSpPr>
          <p:spPr>
            <a:xfrm>
              <a:off x="8317346" y="4357668"/>
              <a:ext cx="1081405" cy="76200"/>
            </a:xfrm>
            <a:custGeom>
              <a:avLst/>
              <a:gdLst/>
              <a:ahLst/>
              <a:cxnLst/>
              <a:rect l="l" t="t" r="r" b="b"/>
              <a:pathLst>
                <a:path w="1081404" h="76200">
                  <a:moveTo>
                    <a:pt x="1005141" y="50799"/>
                  </a:moveTo>
                  <a:lnTo>
                    <a:pt x="1005141" y="76199"/>
                  </a:lnTo>
                  <a:lnTo>
                    <a:pt x="1055941" y="50799"/>
                  </a:lnTo>
                  <a:lnTo>
                    <a:pt x="1005141" y="50799"/>
                  </a:lnTo>
                  <a:close/>
                </a:path>
                <a:path w="1081404" h="76200">
                  <a:moveTo>
                    <a:pt x="1005141" y="25399"/>
                  </a:moveTo>
                  <a:lnTo>
                    <a:pt x="1005141" y="50799"/>
                  </a:lnTo>
                  <a:lnTo>
                    <a:pt x="1017841" y="50799"/>
                  </a:lnTo>
                  <a:lnTo>
                    <a:pt x="1017841" y="25399"/>
                  </a:lnTo>
                  <a:lnTo>
                    <a:pt x="1005141" y="25399"/>
                  </a:lnTo>
                  <a:close/>
                </a:path>
                <a:path w="1081404" h="76200">
                  <a:moveTo>
                    <a:pt x="1005141" y="0"/>
                  </a:moveTo>
                  <a:lnTo>
                    <a:pt x="1005141" y="25399"/>
                  </a:lnTo>
                  <a:lnTo>
                    <a:pt x="1017841" y="25399"/>
                  </a:lnTo>
                  <a:lnTo>
                    <a:pt x="1017841" y="50799"/>
                  </a:lnTo>
                  <a:lnTo>
                    <a:pt x="1055944" y="50798"/>
                  </a:lnTo>
                  <a:lnTo>
                    <a:pt x="1081341" y="38099"/>
                  </a:lnTo>
                  <a:lnTo>
                    <a:pt x="1005141" y="0"/>
                  </a:lnTo>
                  <a:close/>
                </a:path>
                <a:path w="1081404" h="76200">
                  <a:moveTo>
                    <a:pt x="0" y="25398"/>
                  </a:moveTo>
                  <a:lnTo>
                    <a:pt x="0" y="50798"/>
                  </a:lnTo>
                  <a:lnTo>
                    <a:pt x="1005141" y="50799"/>
                  </a:lnTo>
                  <a:lnTo>
                    <a:pt x="1005141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8C8C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83167" y="3779520"/>
              <a:ext cx="551687" cy="551688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7025" y="487045"/>
            <a:ext cx="11537950" cy="5883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4477</Words>
  <Application>WPS Presentation</Application>
  <PresentationFormat>On-screen Show (4:3)</PresentationFormat>
  <Paragraphs>338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SimSun</vt:lpstr>
      <vt:lpstr>Wingdings</vt:lpstr>
      <vt:lpstr>Verdana</vt:lpstr>
      <vt:lpstr>Lucida Sans Unicode</vt:lpstr>
      <vt:lpstr>Microsoft YaHei</vt:lpstr>
      <vt:lpstr>Arial Unicode MS</vt:lpstr>
      <vt:lpstr>Calibri</vt:lpstr>
      <vt:lpstr>Arial MT</vt:lpstr>
      <vt:lpstr>Tahoma</vt:lpstr>
      <vt:lpstr>Courier New</vt:lpstr>
      <vt:lpstr>Wingdings</vt:lpstr>
      <vt:lpstr>Office Theme</vt:lpstr>
      <vt:lpstr>Getting Started with Mockito</vt:lpstr>
      <vt:lpstr>Demo application overview  Write a unit test without mocks  Install Mockito 2</vt:lpstr>
      <vt:lpstr>Course Outline</vt:lpstr>
      <vt:lpstr>Unit Testing</vt:lpstr>
      <vt:lpstr>Unit Testing</vt:lpstr>
      <vt:lpstr>Unit Testing</vt:lpstr>
      <vt:lpstr>Demo application overview  The first test:</vt:lpstr>
      <vt:lpstr>Demo company overview</vt:lpstr>
      <vt:lpstr>PowerPoint 演示文稿</vt:lpstr>
      <vt:lpstr>Mocking</vt:lpstr>
      <vt:lpstr>Mocking</vt:lpstr>
      <vt:lpstr>Most Popular Collaborators for Mocking</vt:lpstr>
      <vt:lpstr>Most Popular Collaborators for Mocking</vt:lpstr>
      <vt:lpstr>PowerPoint 演示文稿</vt:lpstr>
      <vt:lpstr>Mocking</vt:lpstr>
      <vt:lpstr>Mocking</vt:lpstr>
      <vt:lpstr>Mocking</vt:lpstr>
      <vt:lpstr>Why Use Mocking?</vt:lpstr>
      <vt:lpstr>PowerPoint 演示文稿</vt:lpstr>
      <vt:lpstr>Test Doubles</vt:lpstr>
      <vt:lpstr>Test Doubles: Dummy</vt:lpstr>
      <vt:lpstr>Test Doubles: Fake</vt:lpstr>
      <vt:lpstr>Test Doubles: Stub</vt:lpstr>
      <vt:lpstr>Test Doubles: Spy</vt:lpstr>
      <vt:lpstr>Test Doubles: Mock</vt:lpstr>
      <vt:lpstr>State Verification Versus Behavior Verification</vt:lpstr>
      <vt:lpstr>For ease of learning, we’ll  focus on Spies and Mocks</vt:lpstr>
      <vt:lpstr>A Few More Words on Unit Testing</vt:lpstr>
      <vt:lpstr>A Few More Words on Unit Testing</vt:lpstr>
      <vt:lpstr>PowerPoint 演示文稿</vt:lpstr>
      <vt:lpstr>A Unit Can Consist of More Than One Class</vt:lpstr>
      <vt:lpstr>A Unit Can Consist of More Than One Class</vt:lpstr>
      <vt:lpstr>Unit Formation: Paradigm Comparison</vt:lpstr>
      <vt:lpstr>Unit Formation: Paradigm Comparison</vt:lpstr>
      <vt:lpstr>Do You Mock Concrete Classes or Interfaces?</vt:lpstr>
      <vt:lpstr>Do You Mock Concrete Classes or Interfaces?</vt:lpstr>
      <vt:lpstr>PowerPoint 演示文稿</vt:lpstr>
      <vt:lpstr>Open source</vt:lpstr>
      <vt:lpstr>Presented the application  Wrote a test without mocks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Mockito</dc:title>
  <dc:creator/>
  <cp:lastModifiedBy>Steve Sam</cp:lastModifiedBy>
  <cp:revision>5</cp:revision>
  <dcterms:created xsi:type="dcterms:W3CDTF">2021-10-15T04:29:31Z</dcterms:created>
  <dcterms:modified xsi:type="dcterms:W3CDTF">2021-10-15T08:32:06Z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DE497EA40BF845C79A42C33622D9312E</vt:lpwstr>
  </property>
  <property fmtid="{D5CDD505-2E9C-101B-9397-08002B2CF9AE}" pid="3" name="KSOProductBuildVer">
    <vt:lpwstr>1033-11.2.0.10323</vt:lpwstr>
  </property>
</Properties>
</file>