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83867"/>
            <a:ext cx="606298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849627"/>
            <a:ext cx="6125845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12978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5" dirty="0">
                <a:solidFill>
                  <a:srgbClr val="171717"/>
                </a:solidFill>
              </a:rPr>
              <a:t>V</a:t>
            </a:r>
            <a:r>
              <a:rPr sz="4500" spc="-3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90" dirty="0">
                <a:solidFill>
                  <a:srgbClr val="171717"/>
                </a:solidFill>
              </a:rPr>
              <a:t>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15" dirty="0">
                <a:solidFill>
                  <a:srgbClr val="171717"/>
                </a:solidFill>
              </a:rPr>
              <a:t>o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30" dirty="0">
                <a:solidFill>
                  <a:srgbClr val="171717"/>
                </a:solidFill>
              </a:rPr>
              <a:t>k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6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e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4548" y="517652"/>
            <a:ext cx="615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Recap: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Argument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Matchers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518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864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flexibility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stubbing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(and</a:t>
            </a:r>
            <a:r>
              <a:rPr sz="19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verification;</a:t>
            </a:r>
            <a:r>
              <a:rPr sz="19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later)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4981955"/>
            <a:ext cx="81540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readable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Mockito’s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natural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2209800"/>
            <a:ext cx="883919" cy="402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3407664"/>
            <a:ext cx="786383" cy="862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4846320"/>
            <a:ext cx="883919" cy="84429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06661" y="4040581"/>
            <a:ext cx="2593975" cy="1820545"/>
          </a:xfrm>
          <a:custGeom>
            <a:avLst/>
            <a:gdLst/>
            <a:ahLst/>
            <a:cxnLst/>
            <a:rect l="l" t="t" r="r" b="b"/>
            <a:pathLst>
              <a:path w="2593975" h="1820545">
                <a:moveTo>
                  <a:pt x="0" y="300224"/>
                </a:moveTo>
                <a:lnTo>
                  <a:pt x="432234" y="300224"/>
                </a:lnTo>
                <a:lnTo>
                  <a:pt x="753746" y="0"/>
                </a:lnTo>
                <a:lnTo>
                  <a:pt x="1080585" y="300224"/>
                </a:lnTo>
                <a:lnTo>
                  <a:pt x="2593404" y="300224"/>
                </a:lnTo>
                <a:lnTo>
                  <a:pt x="2593404" y="553526"/>
                </a:lnTo>
                <a:lnTo>
                  <a:pt x="2593404" y="933478"/>
                </a:lnTo>
                <a:lnTo>
                  <a:pt x="2593404" y="1820032"/>
                </a:lnTo>
                <a:lnTo>
                  <a:pt x="1080585" y="1820032"/>
                </a:lnTo>
                <a:lnTo>
                  <a:pt x="432234" y="1820032"/>
                </a:lnTo>
                <a:lnTo>
                  <a:pt x="0" y="1820032"/>
                </a:lnTo>
                <a:lnTo>
                  <a:pt x="0" y="933478"/>
                </a:lnTo>
                <a:lnTo>
                  <a:pt x="0" y="553526"/>
                </a:lnTo>
                <a:lnTo>
                  <a:pt x="0" y="300224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70735" y="2000731"/>
            <a:ext cx="2029460" cy="1511935"/>
            <a:chOff x="8270735" y="2000731"/>
            <a:chExt cx="2029460" cy="1511935"/>
          </a:xfrm>
        </p:grpSpPr>
        <p:sp>
          <p:nvSpPr>
            <p:cNvPr id="19" name="object 19"/>
            <p:cNvSpPr/>
            <p:nvPr/>
          </p:nvSpPr>
          <p:spPr>
            <a:xfrm>
              <a:off x="8289785" y="2019781"/>
              <a:ext cx="1991360" cy="1473835"/>
            </a:xfrm>
            <a:custGeom>
              <a:avLst/>
              <a:gdLst/>
              <a:ahLst/>
              <a:cxnLst/>
              <a:rect l="l" t="t" r="r" b="b"/>
              <a:pathLst>
                <a:path w="1991359" h="1473835">
                  <a:moveTo>
                    <a:pt x="1990986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331831" y="1309813"/>
                  </a:lnTo>
                  <a:lnTo>
                    <a:pt x="571770" y="1473735"/>
                  </a:lnTo>
                  <a:lnTo>
                    <a:pt x="829577" y="1309813"/>
                  </a:lnTo>
                  <a:lnTo>
                    <a:pt x="1990986" y="1309813"/>
                  </a:lnTo>
                  <a:lnTo>
                    <a:pt x="1990986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89785" y="2019781"/>
              <a:ext cx="1991360" cy="1473835"/>
            </a:xfrm>
            <a:custGeom>
              <a:avLst/>
              <a:gdLst/>
              <a:ahLst/>
              <a:cxnLst/>
              <a:rect l="l" t="t" r="r" b="b"/>
              <a:pathLst>
                <a:path w="1991359" h="1473835">
                  <a:moveTo>
                    <a:pt x="0" y="0"/>
                  </a:moveTo>
                  <a:lnTo>
                    <a:pt x="331831" y="0"/>
                  </a:lnTo>
                  <a:lnTo>
                    <a:pt x="829577" y="0"/>
                  </a:lnTo>
                  <a:lnTo>
                    <a:pt x="1990986" y="0"/>
                  </a:lnTo>
                  <a:lnTo>
                    <a:pt x="1990986" y="764057"/>
                  </a:lnTo>
                  <a:lnTo>
                    <a:pt x="1990986" y="1091512"/>
                  </a:lnTo>
                  <a:lnTo>
                    <a:pt x="1990986" y="1309813"/>
                  </a:lnTo>
                  <a:lnTo>
                    <a:pt x="829577" y="1309813"/>
                  </a:lnTo>
                  <a:lnTo>
                    <a:pt x="571770" y="1473736"/>
                  </a:lnTo>
                  <a:lnTo>
                    <a:pt x="331831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042" y="4058022"/>
            <a:ext cx="2465070" cy="1802764"/>
          </a:xfrm>
          <a:custGeom>
            <a:avLst/>
            <a:gdLst/>
            <a:ahLst/>
            <a:cxnLst/>
            <a:rect l="l" t="t" r="r" b="b"/>
            <a:pathLst>
              <a:path w="2465070" h="1802764">
                <a:moveTo>
                  <a:pt x="0" y="289297"/>
                </a:moveTo>
                <a:lnTo>
                  <a:pt x="410844" y="289297"/>
                </a:lnTo>
                <a:lnTo>
                  <a:pt x="709617" y="0"/>
                </a:lnTo>
                <a:lnTo>
                  <a:pt x="1027110" y="289297"/>
                </a:lnTo>
                <a:lnTo>
                  <a:pt x="2465064" y="289297"/>
                </a:lnTo>
                <a:lnTo>
                  <a:pt x="2465064" y="541513"/>
                </a:lnTo>
                <a:lnTo>
                  <a:pt x="2465064" y="919835"/>
                </a:lnTo>
                <a:lnTo>
                  <a:pt x="2465064" y="1802590"/>
                </a:lnTo>
                <a:lnTo>
                  <a:pt x="1027110" y="1802590"/>
                </a:lnTo>
                <a:lnTo>
                  <a:pt x="410844" y="1802590"/>
                </a:lnTo>
                <a:lnTo>
                  <a:pt x="0" y="1802590"/>
                </a:lnTo>
                <a:lnTo>
                  <a:pt x="0" y="919835"/>
                </a:lnTo>
                <a:lnTo>
                  <a:pt x="0" y="541513"/>
                </a:lnTo>
                <a:lnTo>
                  <a:pt x="0" y="289297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1102" y="517652"/>
            <a:ext cx="694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Recap: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Configuring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Exceptions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923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when…thenThrow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doThrow…when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359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It’s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important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paths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825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unchecked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2209800"/>
            <a:ext cx="883919" cy="402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3441191"/>
            <a:ext cx="883919" cy="7955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4837176"/>
            <a:ext cx="862584" cy="86258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06661" y="4040581"/>
            <a:ext cx="2593975" cy="1820545"/>
          </a:xfrm>
          <a:custGeom>
            <a:avLst/>
            <a:gdLst/>
            <a:ahLst/>
            <a:cxnLst/>
            <a:rect l="l" t="t" r="r" b="b"/>
            <a:pathLst>
              <a:path w="2593975" h="1820545">
                <a:moveTo>
                  <a:pt x="0" y="300224"/>
                </a:moveTo>
                <a:lnTo>
                  <a:pt x="432234" y="300224"/>
                </a:lnTo>
                <a:lnTo>
                  <a:pt x="753746" y="0"/>
                </a:lnTo>
                <a:lnTo>
                  <a:pt x="1080585" y="300224"/>
                </a:lnTo>
                <a:lnTo>
                  <a:pt x="2593404" y="300224"/>
                </a:lnTo>
                <a:lnTo>
                  <a:pt x="2593404" y="553526"/>
                </a:lnTo>
                <a:lnTo>
                  <a:pt x="2593404" y="933478"/>
                </a:lnTo>
                <a:lnTo>
                  <a:pt x="2593404" y="1820032"/>
                </a:lnTo>
                <a:lnTo>
                  <a:pt x="1080585" y="1820032"/>
                </a:lnTo>
                <a:lnTo>
                  <a:pt x="432234" y="1820032"/>
                </a:lnTo>
                <a:lnTo>
                  <a:pt x="0" y="1820032"/>
                </a:lnTo>
                <a:lnTo>
                  <a:pt x="0" y="933478"/>
                </a:lnTo>
                <a:lnTo>
                  <a:pt x="0" y="553526"/>
                </a:lnTo>
                <a:lnTo>
                  <a:pt x="0" y="300224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08992" y="4038972"/>
            <a:ext cx="2503170" cy="1840864"/>
            <a:chOff x="8608992" y="4038972"/>
            <a:chExt cx="2503170" cy="1840864"/>
          </a:xfrm>
        </p:grpSpPr>
        <p:sp>
          <p:nvSpPr>
            <p:cNvPr id="21" name="object 21"/>
            <p:cNvSpPr/>
            <p:nvPr/>
          </p:nvSpPr>
          <p:spPr>
            <a:xfrm>
              <a:off x="8628042" y="4058021"/>
              <a:ext cx="2465070" cy="1802764"/>
            </a:xfrm>
            <a:custGeom>
              <a:avLst/>
              <a:gdLst/>
              <a:ahLst/>
              <a:cxnLst/>
              <a:rect l="l" t="t" r="r" b="b"/>
              <a:pathLst>
                <a:path w="2465070" h="1802764">
                  <a:moveTo>
                    <a:pt x="709617" y="0"/>
                  </a:moveTo>
                  <a:lnTo>
                    <a:pt x="410843" y="289298"/>
                  </a:lnTo>
                  <a:lnTo>
                    <a:pt x="0" y="289298"/>
                  </a:lnTo>
                  <a:lnTo>
                    <a:pt x="0" y="1802591"/>
                  </a:lnTo>
                  <a:lnTo>
                    <a:pt x="2465063" y="1802591"/>
                  </a:lnTo>
                  <a:lnTo>
                    <a:pt x="2465063" y="289298"/>
                  </a:lnTo>
                  <a:lnTo>
                    <a:pt x="1027109" y="289298"/>
                  </a:lnTo>
                  <a:lnTo>
                    <a:pt x="709617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28042" y="4058022"/>
              <a:ext cx="2465070" cy="1802764"/>
            </a:xfrm>
            <a:custGeom>
              <a:avLst/>
              <a:gdLst/>
              <a:ahLst/>
              <a:cxnLst/>
              <a:rect l="l" t="t" r="r" b="b"/>
              <a:pathLst>
                <a:path w="2465070" h="1802764">
                  <a:moveTo>
                    <a:pt x="0" y="289297"/>
                  </a:moveTo>
                  <a:lnTo>
                    <a:pt x="410844" y="289297"/>
                  </a:lnTo>
                  <a:lnTo>
                    <a:pt x="709617" y="0"/>
                  </a:lnTo>
                  <a:lnTo>
                    <a:pt x="1027110" y="289297"/>
                  </a:lnTo>
                  <a:lnTo>
                    <a:pt x="2465064" y="289297"/>
                  </a:lnTo>
                  <a:lnTo>
                    <a:pt x="2465064" y="541513"/>
                  </a:lnTo>
                  <a:lnTo>
                    <a:pt x="2465064" y="919835"/>
                  </a:lnTo>
                  <a:lnTo>
                    <a:pt x="2465064" y="1802590"/>
                  </a:lnTo>
                  <a:lnTo>
                    <a:pt x="1027110" y="1802590"/>
                  </a:lnTo>
                  <a:lnTo>
                    <a:pt x="410844" y="1802590"/>
                  </a:lnTo>
                  <a:lnTo>
                    <a:pt x="0" y="1802590"/>
                  </a:lnTo>
                  <a:lnTo>
                    <a:pt x="0" y="919835"/>
                  </a:lnTo>
                  <a:lnTo>
                    <a:pt x="0" y="541513"/>
                  </a:lnTo>
                  <a:lnTo>
                    <a:pt x="0" y="289297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Configuring</a:t>
            </a:r>
            <a:r>
              <a:rPr spc="-114" dirty="0"/>
              <a:t> </a:t>
            </a:r>
            <a:r>
              <a:rPr spc="-10" dirty="0"/>
              <a:t>your</a:t>
            </a:r>
            <a:r>
              <a:rPr spc="-125" dirty="0"/>
              <a:t> </a:t>
            </a:r>
            <a:r>
              <a:rPr dirty="0"/>
              <a:t>first</a:t>
            </a:r>
            <a:r>
              <a:rPr spc="-110" dirty="0"/>
              <a:t> </a:t>
            </a:r>
            <a:r>
              <a:rPr spc="35" dirty="0"/>
              <a:t>mocked</a:t>
            </a:r>
            <a:r>
              <a:rPr spc="-114" dirty="0"/>
              <a:t> </a:t>
            </a:r>
            <a:r>
              <a:rPr spc="15" dirty="0"/>
              <a:t>methods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Also</a:t>
            </a:r>
            <a:r>
              <a:rPr spc="-135" dirty="0"/>
              <a:t> </a:t>
            </a:r>
            <a:r>
              <a:rPr spc="-5" dirty="0"/>
              <a:t>known</a:t>
            </a:r>
            <a:r>
              <a:rPr spc="-130" dirty="0"/>
              <a:t> </a:t>
            </a:r>
            <a:r>
              <a:rPr spc="-60" dirty="0"/>
              <a:t>as</a:t>
            </a:r>
            <a:r>
              <a:rPr spc="-125" dirty="0"/>
              <a:t> </a:t>
            </a:r>
            <a:r>
              <a:rPr spc="15" dirty="0"/>
              <a:t>method</a:t>
            </a:r>
            <a:r>
              <a:rPr spc="-135" dirty="0"/>
              <a:t> </a:t>
            </a:r>
            <a:r>
              <a:rPr spc="10" dirty="0"/>
              <a:t>stubbing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45" dirty="0"/>
              <a:t>Or</a:t>
            </a:r>
            <a:r>
              <a:rPr spc="-140" dirty="0"/>
              <a:t> </a:t>
            </a:r>
            <a:r>
              <a:rPr spc="-5" dirty="0"/>
              <a:t>setting</a:t>
            </a:r>
            <a:r>
              <a:rPr spc="-145" dirty="0"/>
              <a:t> </a:t>
            </a:r>
            <a:r>
              <a:rPr dirty="0"/>
              <a:t>expectations</a:t>
            </a:r>
            <a:endParaRPr dirty="0"/>
          </a:p>
          <a:p>
            <a:pPr marL="12700" marR="5080">
              <a:lnSpc>
                <a:spcPts val="4680"/>
              </a:lnSpc>
              <a:spcBef>
                <a:spcPts val="385"/>
              </a:spcBef>
            </a:pPr>
            <a:r>
              <a:rPr spc="30" dirty="0"/>
              <a:t>Solidifying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40" dirty="0"/>
              <a:t>knowledge</a:t>
            </a:r>
            <a:r>
              <a:rPr spc="-120" dirty="0"/>
              <a:t> </a:t>
            </a:r>
            <a:r>
              <a:rPr spc="30" dirty="0"/>
              <a:t>gained</a:t>
            </a:r>
            <a:r>
              <a:rPr spc="-110" dirty="0"/>
              <a:t> </a:t>
            </a:r>
            <a:r>
              <a:rPr spc="30" dirty="0"/>
              <a:t>so</a:t>
            </a:r>
            <a:r>
              <a:rPr spc="-120" dirty="0"/>
              <a:t> </a:t>
            </a:r>
            <a:r>
              <a:rPr spc="-20" dirty="0"/>
              <a:t>far </a:t>
            </a:r>
            <a:r>
              <a:rPr spc="-830" dirty="0"/>
              <a:t> </a:t>
            </a:r>
            <a:r>
              <a:rPr spc="20" dirty="0"/>
              <a:t>Using</a:t>
            </a:r>
            <a:r>
              <a:rPr spc="-120" dirty="0"/>
              <a:t> </a:t>
            </a:r>
            <a:r>
              <a:rPr spc="-10" dirty="0"/>
              <a:t>argument</a:t>
            </a:r>
            <a:r>
              <a:rPr spc="-120" dirty="0"/>
              <a:t> </a:t>
            </a:r>
            <a:r>
              <a:rPr spc="-15" dirty="0"/>
              <a:t>matchers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pc="30" dirty="0"/>
              <a:t>Configuring</a:t>
            </a:r>
            <a:r>
              <a:rPr spc="-125" dirty="0"/>
              <a:t> </a:t>
            </a:r>
            <a:r>
              <a:rPr spc="20" dirty="0"/>
              <a:t>exception</a:t>
            </a:r>
            <a:r>
              <a:rPr spc="-130" dirty="0"/>
              <a:t> </a:t>
            </a:r>
            <a:r>
              <a:rPr spc="20" dirty="0"/>
              <a:t>throwing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410908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00%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Let’s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5699" y="517652"/>
            <a:ext cx="449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Argument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Matchers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8758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flexibility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stubbing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(verification</a:t>
            </a:r>
            <a:r>
              <a:rPr sz="19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too;</a:t>
            </a:r>
            <a:r>
              <a:rPr sz="19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later)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3407664"/>
            <a:ext cx="862584" cy="862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777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you’re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arguments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4837176"/>
            <a:ext cx="862584" cy="8625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4981955"/>
            <a:ext cx="8677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arguments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unknown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argument)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1981200"/>
            <a:ext cx="786383" cy="85953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6661" y="4040581"/>
            <a:ext cx="2593975" cy="1820545"/>
          </a:xfrm>
          <a:custGeom>
            <a:avLst/>
            <a:gdLst/>
            <a:ahLst/>
            <a:cxnLst/>
            <a:rect l="l" t="t" r="r" b="b"/>
            <a:pathLst>
              <a:path w="2593975" h="1820545">
                <a:moveTo>
                  <a:pt x="0" y="300224"/>
                </a:moveTo>
                <a:lnTo>
                  <a:pt x="432234" y="300224"/>
                </a:lnTo>
                <a:lnTo>
                  <a:pt x="753746" y="0"/>
                </a:lnTo>
                <a:lnTo>
                  <a:pt x="1080585" y="300224"/>
                </a:lnTo>
                <a:lnTo>
                  <a:pt x="2593404" y="300224"/>
                </a:lnTo>
                <a:lnTo>
                  <a:pt x="2593404" y="553526"/>
                </a:lnTo>
                <a:lnTo>
                  <a:pt x="2593404" y="933478"/>
                </a:lnTo>
                <a:lnTo>
                  <a:pt x="2593404" y="1820032"/>
                </a:lnTo>
                <a:lnTo>
                  <a:pt x="1080585" y="1820032"/>
                </a:lnTo>
                <a:lnTo>
                  <a:pt x="432234" y="1820032"/>
                </a:lnTo>
                <a:lnTo>
                  <a:pt x="0" y="1820032"/>
                </a:lnTo>
                <a:lnTo>
                  <a:pt x="0" y="933478"/>
                </a:lnTo>
                <a:lnTo>
                  <a:pt x="0" y="553526"/>
                </a:lnTo>
                <a:lnTo>
                  <a:pt x="0" y="300224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042" y="4058022"/>
            <a:ext cx="2465070" cy="1802764"/>
          </a:xfrm>
          <a:custGeom>
            <a:avLst/>
            <a:gdLst/>
            <a:ahLst/>
            <a:cxnLst/>
            <a:rect l="l" t="t" r="r" b="b"/>
            <a:pathLst>
              <a:path w="2465070" h="1802764">
                <a:moveTo>
                  <a:pt x="0" y="289297"/>
                </a:moveTo>
                <a:lnTo>
                  <a:pt x="410844" y="289297"/>
                </a:lnTo>
                <a:lnTo>
                  <a:pt x="709617" y="0"/>
                </a:lnTo>
                <a:lnTo>
                  <a:pt x="1027110" y="289297"/>
                </a:lnTo>
                <a:lnTo>
                  <a:pt x="2465064" y="289297"/>
                </a:lnTo>
                <a:lnTo>
                  <a:pt x="2465064" y="541513"/>
                </a:lnTo>
                <a:lnTo>
                  <a:pt x="2465064" y="919835"/>
                </a:lnTo>
                <a:lnTo>
                  <a:pt x="2465064" y="1802590"/>
                </a:lnTo>
                <a:lnTo>
                  <a:pt x="1027110" y="1802590"/>
                </a:lnTo>
                <a:lnTo>
                  <a:pt x="410844" y="1802590"/>
                </a:lnTo>
                <a:lnTo>
                  <a:pt x="0" y="1802590"/>
                </a:lnTo>
                <a:lnTo>
                  <a:pt x="0" y="919835"/>
                </a:lnTo>
                <a:lnTo>
                  <a:pt x="0" y="541513"/>
                </a:lnTo>
                <a:lnTo>
                  <a:pt x="0" y="289297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69395" y="4042061"/>
            <a:ext cx="3990340" cy="1831339"/>
            <a:chOff x="1269395" y="4042061"/>
            <a:chExt cx="3990340" cy="1831339"/>
          </a:xfrm>
        </p:grpSpPr>
        <p:sp>
          <p:nvSpPr>
            <p:cNvPr id="13" name="object 13"/>
            <p:cNvSpPr/>
            <p:nvPr/>
          </p:nvSpPr>
          <p:spPr>
            <a:xfrm>
              <a:off x="1288445" y="4061112"/>
              <a:ext cx="3952240" cy="1793239"/>
            </a:xfrm>
            <a:custGeom>
              <a:avLst/>
              <a:gdLst/>
              <a:ahLst/>
              <a:cxnLst/>
              <a:rect l="l" t="t" r="r" b="b"/>
              <a:pathLst>
                <a:path w="3952240" h="1793239">
                  <a:moveTo>
                    <a:pt x="1157782" y="0"/>
                  </a:moveTo>
                  <a:lnTo>
                    <a:pt x="658646" y="279444"/>
                  </a:lnTo>
                  <a:lnTo>
                    <a:pt x="0" y="279444"/>
                  </a:lnTo>
                  <a:lnTo>
                    <a:pt x="0" y="1792738"/>
                  </a:lnTo>
                  <a:lnTo>
                    <a:pt x="3951876" y="1792738"/>
                  </a:lnTo>
                  <a:lnTo>
                    <a:pt x="3951876" y="279444"/>
                  </a:lnTo>
                  <a:lnTo>
                    <a:pt x="1646615" y="279444"/>
                  </a:lnTo>
                  <a:lnTo>
                    <a:pt x="115778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88445" y="4061111"/>
              <a:ext cx="3952240" cy="1793239"/>
            </a:xfrm>
            <a:custGeom>
              <a:avLst/>
              <a:gdLst/>
              <a:ahLst/>
              <a:cxnLst/>
              <a:rect l="l" t="t" r="r" b="b"/>
              <a:pathLst>
                <a:path w="3952240" h="1793239">
                  <a:moveTo>
                    <a:pt x="0" y="279445"/>
                  </a:moveTo>
                  <a:lnTo>
                    <a:pt x="658646" y="279445"/>
                  </a:lnTo>
                  <a:lnTo>
                    <a:pt x="1157782" y="0"/>
                  </a:lnTo>
                  <a:lnTo>
                    <a:pt x="1646615" y="279445"/>
                  </a:lnTo>
                  <a:lnTo>
                    <a:pt x="3951877" y="279445"/>
                  </a:lnTo>
                  <a:lnTo>
                    <a:pt x="3951877" y="531662"/>
                  </a:lnTo>
                  <a:lnTo>
                    <a:pt x="3951877" y="909982"/>
                  </a:lnTo>
                  <a:lnTo>
                    <a:pt x="3951877" y="1792738"/>
                  </a:lnTo>
                  <a:lnTo>
                    <a:pt x="1646615" y="1792738"/>
                  </a:lnTo>
                  <a:lnTo>
                    <a:pt x="658646" y="1792738"/>
                  </a:lnTo>
                  <a:lnTo>
                    <a:pt x="0" y="1792738"/>
                  </a:lnTo>
                  <a:lnTo>
                    <a:pt x="0" y="909982"/>
                  </a:lnTo>
                  <a:lnTo>
                    <a:pt x="0" y="531662"/>
                  </a:lnTo>
                  <a:lnTo>
                    <a:pt x="0" y="279445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6661" y="4040581"/>
            <a:ext cx="2593975" cy="1820545"/>
          </a:xfrm>
          <a:custGeom>
            <a:avLst/>
            <a:gdLst/>
            <a:ahLst/>
            <a:cxnLst/>
            <a:rect l="l" t="t" r="r" b="b"/>
            <a:pathLst>
              <a:path w="2593975" h="1820545">
                <a:moveTo>
                  <a:pt x="0" y="300224"/>
                </a:moveTo>
                <a:lnTo>
                  <a:pt x="432234" y="300224"/>
                </a:lnTo>
                <a:lnTo>
                  <a:pt x="753746" y="0"/>
                </a:lnTo>
                <a:lnTo>
                  <a:pt x="1080585" y="300224"/>
                </a:lnTo>
                <a:lnTo>
                  <a:pt x="2593404" y="300224"/>
                </a:lnTo>
                <a:lnTo>
                  <a:pt x="2593404" y="553526"/>
                </a:lnTo>
                <a:lnTo>
                  <a:pt x="2593404" y="933478"/>
                </a:lnTo>
                <a:lnTo>
                  <a:pt x="2593404" y="1820032"/>
                </a:lnTo>
                <a:lnTo>
                  <a:pt x="1080585" y="1820032"/>
                </a:lnTo>
                <a:lnTo>
                  <a:pt x="432234" y="1820032"/>
                </a:lnTo>
                <a:lnTo>
                  <a:pt x="0" y="1820032"/>
                </a:lnTo>
                <a:lnTo>
                  <a:pt x="0" y="933478"/>
                </a:lnTo>
                <a:lnTo>
                  <a:pt x="0" y="553526"/>
                </a:lnTo>
                <a:lnTo>
                  <a:pt x="0" y="300224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042" y="4058022"/>
            <a:ext cx="2465070" cy="1802764"/>
          </a:xfrm>
          <a:custGeom>
            <a:avLst/>
            <a:gdLst/>
            <a:ahLst/>
            <a:cxnLst/>
            <a:rect l="l" t="t" r="r" b="b"/>
            <a:pathLst>
              <a:path w="2465070" h="1802764">
                <a:moveTo>
                  <a:pt x="0" y="289297"/>
                </a:moveTo>
                <a:lnTo>
                  <a:pt x="410844" y="289297"/>
                </a:lnTo>
                <a:lnTo>
                  <a:pt x="709617" y="0"/>
                </a:lnTo>
                <a:lnTo>
                  <a:pt x="1027110" y="289297"/>
                </a:lnTo>
                <a:lnTo>
                  <a:pt x="2465064" y="289297"/>
                </a:lnTo>
                <a:lnTo>
                  <a:pt x="2465064" y="541513"/>
                </a:lnTo>
                <a:lnTo>
                  <a:pt x="2465064" y="919835"/>
                </a:lnTo>
                <a:lnTo>
                  <a:pt x="2465064" y="1802590"/>
                </a:lnTo>
                <a:lnTo>
                  <a:pt x="1027110" y="1802590"/>
                </a:lnTo>
                <a:lnTo>
                  <a:pt x="410844" y="1802590"/>
                </a:lnTo>
                <a:lnTo>
                  <a:pt x="0" y="1802590"/>
                </a:lnTo>
                <a:lnTo>
                  <a:pt x="0" y="919835"/>
                </a:lnTo>
                <a:lnTo>
                  <a:pt x="0" y="541513"/>
                </a:lnTo>
                <a:lnTo>
                  <a:pt x="0" y="289297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2741" y="517652"/>
            <a:ext cx="559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Recap: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Method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Stubbing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347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when…thenReturn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180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209" baseline="1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2925" spc="75" baseline="1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“loose”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4829555"/>
            <a:ext cx="8862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means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non-void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mock,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expectations,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value: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primitive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equivalent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wrapper),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2209800"/>
            <a:ext cx="883919" cy="402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7" y="4837176"/>
            <a:ext cx="725423" cy="862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3569208"/>
            <a:ext cx="883919" cy="53949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05085" y="2000731"/>
            <a:ext cx="2358390" cy="1528445"/>
            <a:chOff x="4605085" y="2000731"/>
            <a:chExt cx="2358390" cy="1528445"/>
          </a:xfrm>
        </p:grpSpPr>
        <p:sp>
          <p:nvSpPr>
            <p:cNvPr id="15" name="object 15"/>
            <p:cNvSpPr/>
            <p:nvPr/>
          </p:nvSpPr>
          <p:spPr>
            <a:xfrm>
              <a:off x="4624135" y="2019781"/>
              <a:ext cx="2320290" cy="1490345"/>
            </a:xfrm>
            <a:custGeom>
              <a:avLst/>
              <a:gdLst/>
              <a:ahLst/>
              <a:cxnLst/>
              <a:rect l="l" t="t" r="r" b="b"/>
              <a:pathLst>
                <a:path w="2320290" h="1490345">
                  <a:moveTo>
                    <a:pt x="2320154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386692" y="1309813"/>
                  </a:lnTo>
                  <a:lnTo>
                    <a:pt x="661614" y="1489990"/>
                  </a:lnTo>
                  <a:lnTo>
                    <a:pt x="966730" y="1309813"/>
                  </a:lnTo>
                  <a:lnTo>
                    <a:pt x="2320154" y="1309813"/>
                  </a:lnTo>
                  <a:lnTo>
                    <a:pt x="2320154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24135" y="2019781"/>
              <a:ext cx="2320290" cy="1490345"/>
            </a:xfrm>
            <a:custGeom>
              <a:avLst/>
              <a:gdLst/>
              <a:ahLst/>
              <a:cxnLst/>
              <a:rect l="l" t="t" r="r" b="b"/>
              <a:pathLst>
                <a:path w="2320290" h="1490345">
                  <a:moveTo>
                    <a:pt x="0" y="0"/>
                  </a:moveTo>
                  <a:lnTo>
                    <a:pt x="386692" y="0"/>
                  </a:lnTo>
                  <a:lnTo>
                    <a:pt x="966730" y="0"/>
                  </a:lnTo>
                  <a:lnTo>
                    <a:pt x="2320154" y="0"/>
                  </a:lnTo>
                  <a:lnTo>
                    <a:pt x="2320154" y="764058"/>
                  </a:lnTo>
                  <a:lnTo>
                    <a:pt x="2320154" y="1091512"/>
                  </a:lnTo>
                  <a:lnTo>
                    <a:pt x="2320154" y="1309813"/>
                  </a:lnTo>
                  <a:lnTo>
                    <a:pt x="966730" y="1309813"/>
                  </a:lnTo>
                  <a:lnTo>
                    <a:pt x="661614" y="1489991"/>
                  </a:lnTo>
                  <a:lnTo>
                    <a:pt x="386692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6661" y="4040581"/>
            <a:ext cx="2593975" cy="1820545"/>
          </a:xfrm>
          <a:custGeom>
            <a:avLst/>
            <a:gdLst/>
            <a:ahLst/>
            <a:cxnLst/>
            <a:rect l="l" t="t" r="r" b="b"/>
            <a:pathLst>
              <a:path w="2593975" h="1820545">
                <a:moveTo>
                  <a:pt x="0" y="300224"/>
                </a:moveTo>
                <a:lnTo>
                  <a:pt x="432234" y="300224"/>
                </a:lnTo>
                <a:lnTo>
                  <a:pt x="753746" y="0"/>
                </a:lnTo>
                <a:lnTo>
                  <a:pt x="1080585" y="300224"/>
                </a:lnTo>
                <a:lnTo>
                  <a:pt x="2593404" y="300224"/>
                </a:lnTo>
                <a:lnTo>
                  <a:pt x="2593404" y="553526"/>
                </a:lnTo>
                <a:lnTo>
                  <a:pt x="2593404" y="933478"/>
                </a:lnTo>
                <a:lnTo>
                  <a:pt x="2593404" y="1820032"/>
                </a:lnTo>
                <a:lnTo>
                  <a:pt x="1080585" y="1820032"/>
                </a:lnTo>
                <a:lnTo>
                  <a:pt x="432234" y="1820032"/>
                </a:lnTo>
                <a:lnTo>
                  <a:pt x="0" y="1820032"/>
                </a:lnTo>
                <a:lnTo>
                  <a:pt x="0" y="933478"/>
                </a:lnTo>
                <a:lnTo>
                  <a:pt x="0" y="553526"/>
                </a:lnTo>
                <a:lnTo>
                  <a:pt x="0" y="300224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042" y="4058022"/>
            <a:ext cx="2465070" cy="1802764"/>
          </a:xfrm>
          <a:custGeom>
            <a:avLst/>
            <a:gdLst/>
            <a:ahLst/>
            <a:cxnLst/>
            <a:rect l="l" t="t" r="r" b="b"/>
            <a:pathLst>
              <a:path w="2465070" h="1802764">
                <a:moveTo>
                  <a:pt x="0" y="289297"/>
                </a:moveTo>
                <a:lnTo>
                  <a:pt x="410844" y="289297"/>
                </a:lnTo>
                <a:lnTo>
                  <a:pt x="709617" y="0"/>
                </a:lnTo>
                <a:lnTo>
                  <a:pt x="1027110" y="289297"/>
                </a:lnTo>
                <a:lnTo>
                  <a:pt x="2465064" y="289297"/>
                </a:lnTo>
                <a:lnTo>
                  <a:pt x="2465064" y="541513"/>
                </a:lnTo>
                <a:lnTo>
                  <a:pt x="2465064" y="919835"/>
                </a:lnTo>
                <a:lnTo>
                  <a:pt x="2465064" y="1802590"/>
                </a:lnTo>
                <a:lnTo>
                  <a:pt x="1027110" y="1802590"/>
                </a:lnTo>
                <a:lnTo>
                  <a:pt x="410844" y="1802590"/>
                </a:lnTo>
                <a:lnTo>
                  <a:pt x="0" y="1802590"/>
                </a:lnTo>
                <a:lnTo>
                  <a:pt x="0" y="919835"/>
                </a:lnTo>
                <a:lnTo>
                  <a:pt x="0" y="541513"/>
                </a:lnTo>
                <a:lnTo>
                  <a:pt x="0" y="289297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86" y="2520188"/>
            <a:ext cx="239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Unconfigured</a:t>
            </a:r>
            <a:r>
              <a:rPr sz="18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831" y="3650109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3710" y="4934204"/>
            <a:ext cx="1980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bb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39401" y="2511044"/>
            <a:ext cx="195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8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7611" y="4021531"/>
            <a:ext cx="2632075" cy="1858645"/>
            <a:chOff x="5687611" y="4021531"/>
            <a:chExt cx="2632075" cy="1858645"/>
          </a:xfrm>
        </p:grpSpPr>
        <p:sp>
          <p:nvSpPr>
            <p:cNvPr id="17" name="object 17"/>
            <p:cNvSpPr/>
            <p:nvPr/>
          </p:nvSpPr>
          <p:spPr>
            <a:xfrm>
              <a:off x="5706661" y="4040581"/>
              <a:ext cx="2593975" cy="1820545"/>
            </a:xfrm>
            <a:custGeom>
              <a:avLst/>
              <a:gdLst/>
              <a:ahLst/>
              <a:cxnLst/>
              <a:rect l="l" t="t" r="r" b="b"/>
              <a:pathLst>
                <a:path w="2593975" h="1820545">
                  <a:moveTo>
                    <a:pt x="753747" y="0"/>
                  </a:moveTo>
                  <a:lnTo>
                    <a:pt x="432234" y="300224"/>
                  </a:lnTo>
                  <a:lnTo>
                    <a:pt x="0" y="300224"/>
                  </a:lnTo>
                  <a:lnTo>
                    <a:pt x="0" y="1820033"/>
                  </a:lnTo>
                  <a:lnTo>
                    <a:pt x="2593404" y="1820033"/>
                  </a:lnTo>
                  <a:lnTo>
                    <a:pt x="2593404" y="300224"/>
                  </a:lnTo>
                  <a:lnTo>
                    <a:pt x="1080585" y="300224"/>
                  </a:lnTo>
                  <a:lnTo>
                    <a:pt x="753747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06661" y="4040581"/>
              <a:ext cx="2593975" cy="1820545"/>
            </a:xfrm>
            <a:custGeom>
              <a:avLst/>
              <a:gdLst/>
              <a:ahLst/>
              <a:cxnLst/>
              <a:rect l="l" t="t" r="r" b="b"/>
              <a:pathLst>
                <a:path w="2593975" h="1820545">
                  <a:moveTo>
                    <a:pt x="0" y="300224"/>
                  </a:moveTo>
                  <a:lnTo>
                    <a:pt x="432234" y="300224"/>
                  </a:lnTo>
                  <a:lnTo>
                    <a:pt x="753746" y="0"/>
                  </a:lnTo>
                  <a:lnTo>
                    <a:pt x="1080585" y="300224"/>
                  </a:lnTo>
                  <a:lnTo>
                    <a:pt x="2593404" y="300224"/>
                  </a:lnTo>
                  <a:lnTo>
                    <a:pt x="2593404" y="553526"/>
                  </a:lnTo>
                  <a:lnTo>
                    <a:pt x="2593404" y="933478"/>
                  </a:lnTo>
                  <a:lnTo>
                    <a:pt x="2593404" y="1820032"/>
                  </a:lnTo>
                  <a:lnTo>
                    <a:pt x="1080585" y="1820032"/>
                  </a:lnTo>
                  <a:lnTo>
                    <a:pt x="432234" y="1820032"/>
                  </a:lnTo>
                  <a:lnTo>
                    <a:pt x="0" y="1820032"/>
                  </a:lnTo>
                  <a:lnTo>
                    <a:pt x="0" y="933478"/>
                  </a:lnTo>
                  <a:lnTo>
                    <a:pt x="0" y="553526"/>
                  </a:lnTo>
                  <a:lnTo>
                    <a:pt x="0" y="300224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85401" y="4937252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18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5051" y="2511044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042" y="4058022"/>
            <a:ext cx="2465070" cy="1802764"/>
          </a:xfrm>
          <a:custGeom>
            <a:avLst/>
            <a:gdLst/>
            <a:ahLst/>
            <a:cxnLst/>
            <a:rect l="l" t="t" r="r" b="b"/>
            <a:pathLst>
              <a:path w="2465070" h="1802764">
                <a:moveTo>
                  <a:pt x="0" y="289297"/>
                </a:moveTo>
                <a:lnTo>
                  <a:pt x="410844" y="289297"/>
                </a:lnTo>
                <a:lnTo>
                  <a:pt x="709617" y="0"/>
                </a:lnTo>
                <a:lnTo>
                  <a:pt x="1027110" y="289297"/>
                </a:lnTo>
                <a:lnTo>
                  <a:pt x="2465064" y="289297"/>
                </a:lnTo>
                <a:lnTo>
                  <a:pt x="2465064" y="541513"/>
                </a:lnTo>
                <a:lnTo>
                  <a:pt x="2465064" y="919835"/>
                </a:lnTo>
                <a:lnTo>
                  <a:pt x="2465064" y="1802590"/>
                </a:lnTo>
                <a:lnTo>
                  <a:pt x="1027110" y="1802590"/>
                </a:lnTo>
                <a:lnTo>
                  <a:pt x="410844" y="1802590"/>
                </a:lnTo>
                <a:lnTo>
                  <a:pt x="0" y="1802590"/>
                </a:lnTo>
                <a:lnTo>
                  <a:pt x="0" y="919835"/>
                </a:lnTo>
                <a:lnTo>
                  <a:pt x="0" y="541513"/>
                </a:lnTo>
                <a:lnTo>
                  <a:pt x="0" y="289297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06782" y="4940300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61559"/>
            <a:ext cx="874776" cy="67360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961431" y="51765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Summary</a:t>
            </a:r>
            <a:endParaRPr sz="3600"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5196840"/>
            <a:ext cx="688848" cy="68580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WPS Presentation</Application>
  <PresentationFormat>On-screen Show 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Lucida Sans Unicode</vt:lpstr>
      <vt:lpstr>Trebuchet MS</vt:lpstr>
      <vt:lpstr>Microsoft YaHei</vt:lpstr>
      <vt:lpstr>Arial Unicode MS</vt:lpstr>
      <vt:lpstr>Calibri</vt:lpstr>
      <vt:lpstr>Office Theme</vt:lpstr>
      <vt:lpstr>Configuring Return Values  of Mocked Methods</vt:lpstr>
      <vt:lpstr>Configuring your first mocked methods</vt:lpstr>
      <vt:lpstr>PowerPoint 演示文稿</vt:lpstr>
      <vt:lpstr>Argument Matchers</vt:lpstr>
      <vt:lpstr>Summary</vt:lpstr>
      <vt:lpstr>Summary</vt:lpstr>
      <vt:lpstr>Recap: Method Stubbing</vt:lpstr>
      <vt:lpstr>Summary</vt:lpstr>
      <vt:lpstr>Summary</vt:lpstr>
      <vt:lpstr>Recap: Argument Matchers</vt:lpstr>
      <vt:lpstr>Summary</vt:lpstr>
      <vt:lpstr>Recap: Configuring Exceptions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Return Values  of Mocked Methods</dc:title>
  <dc:creator/>
  <cp:lastModifiedBy>Steve Sam</cp:lastModifiedBy>
  <cp:revision>1</cp:revision>
  <dcterms:created xsi:type="dcterms:W3CDTF">2021-10-15T12:27:47Z</dcterms:created>
  <dcterms:modified xsi:type="dcterms:W3CDTF">2021-10-15T12:27:47Z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CA37D9283BE441EC91F7C8607FA9335C</vt:lpwstr>
  </property>
  <property fmtid="{D5CDD505-2E9C-101B-9397-08002B2CF9AE}" pid="3" name="KSOProductBuildVer">
    <vt:lpwstr>1033-11.2.0.10323</vt:lpwstr>
  </property>
</Properties>
</file>