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5851" y="1858771"/>
            <a:ext cx="100202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1684" y="2315971"/>
            <a:ext cx="594863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1356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171717"/>
                </a:solidFill>
              </a:rPr>
              <a:t>B</a:t>
            </a:r>
            <a:r>
              <a:rPr sz="4500" spc="-5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i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m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2337308"/>
            <a:ext cx="5984240" cy="13576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Mockito’s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Driven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(BDD)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Mockito’s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aliases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88" y="4543044"/>
            <a:ext cx="2641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Extension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9048" y="517652"/>
            <a:ext cx="830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Behavior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Driven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Development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(BDD)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7056" y="4466844"/>
            <a:ext cx="7759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 algn="just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6645" y="4543044"/>
            <a:ext cx="1626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5840" y="2054351"/>
            <a:ext cx="2560319" cy="1990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8" y="2026920"/>
            <a:ext cx="2526792" cy="2045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91" y="2151888"/>
            <a:ext cx="2554224" cy="17983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59410" marR="351155" indent="918845">
              <a:lnSpc>
                <a:spcPct val="163000"/>
              </a:lnSpc>
              <a:spcBef>
                <a:spcPts val="2155"/>
              </a:spcBef>
            </a:pPr>
            <a:r>
              <a:rPr sz="2400" u="sng" spc="-1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Verdana" panose="020B0604030504040204"/>
                <a:cs typeface="Verdana" panose="020B0604030504040204"/>
              </a:rPr>
              <a:t>Given </a:t>
            </a:r>
            <a:r>
              <a:rPr sz="2400" spc="-5" dirty="0">
                <a:solidFill>
                  <a:srgbClr val="00B0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336040">
              <a:lnSpc>
                <a:spcPct val="100000"/>
              </a:lnSpc>
              <a:spcBef>
                <a:spcPts val="1820"/>
              </a:spcBef>
            </a:pPr>
            <a:r>
              <a:rPr sz="2400" u="sng" spc="-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59410" marR="351155" indent="905510">
              <a:lnSpc>
                <a:spcPct val="163000"/>
              </a:lnSpc>
              <a:spcBef>
                <a:spcPts val="2155"/>
              </a:spcBef>
            </a:pP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6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64285">
              <a:lnSpc>
                <a:spcPct val="100000"/>
              </a:lnSpc>
              <a:spcBef>
                <a:spcPts val="1820"/>
              </a:spcBef>
            </a:pPr>
            <a:r>
              <a:rPr sz="2400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Verify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3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64920" marR="1224280" indent="59055" algn="just">
              <a:lnSpc>
                <a:spcPct val="163000"/>
              </a:lnSpc>
              <a:spcBef>
                <a:spcPts val="2155"/>
              </a:spcBef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8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4521" y="517652"/>
            <a:ext cx="503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Mockito’s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BDD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Aliases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67136" y="1726691"/>
            <a:ext cx="2932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9420" y="1726691"/>
            <a:ext cx="2969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non-BDD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0379" y="1726691"/>
            <a:ext cx="2385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0" y="2818891"/>
            <a:ext cx="434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Mockito’s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aliases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26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Described</a:t>
            </a:r>
            <a:r>
              <a:rPr spc="-130" dirty="0"/>
              <a:t> </a:t>
            </a:r>
            <a:r>
              <a:rPr spc="40" dirty="0"/>
              <a:t>Mockito’s</a:t>
            </a:r>
            <a:r>
              <a:rPr spc="-130" dirty="0"/>
              <a:t> </a:t>
            </a:r>
            <a:r>
              <a:rPr spc="35" dirty="0"/>
              <a:t>approach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45" dirty="0"/>
              <a:t>BDD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456179"/>
            <a:ext cx="625792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3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aliases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convert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ones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BDD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684" y="2315971"/>
            <a:ext cx="5883275" cy="1381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790700" marR="5080" indent="-1778635">
              <a:lnSpc>
                <a:spcPts val="4920"/>
              </a:lnSpc>
              <a:spcBef>
                <a:spcPts val="960"/>
              </a:spcBef>
            </a:pPr>
            <a:r>
              <a:rPr spc="-125" dirty="0"/>
              <a:t>G</a:t>
            </a:r>
            <a:r>
              <a:rPr spc="-130" dirty="0"/>
              <a:t>e</a:t>
            </a:r>
            <a:r>
              <a:rPr spc="-85" dirty="0"/>
              <a:t>tt</a:t>
            </a:r>
            <a:r>
              <a:rPr spc="-235" dirty="0"/>
              <a:t>i</a:t>
            </a:r>
            <a:r>
              <a:rPr spc="-220" dirty="0"/>
              <a:t>n</a:t>
            </a:r>
            <a:r>
              <a:rPr spc="175" dirty="0"/>
              <a:t>g</a:t>
            </a:r>
            <a:r>
              <a:rPr spc="-480" dirty="0"/>
              <a:t> </a:t>
            </a:r>
            <a:r>
              <a:rPr spc="-345" dirty="0"/>
              <a:t>S</a:t>
            </a:r>
            <a:r>
              <a:rPr spc="-85" dirty="0"/>
              <a:t>t</a:t>
            </a:r>
            <a:r>
              <a:rPr spc="-250" dirty="0"/>
              <a:t>a</a:t>
            </a:r>
            <a:r>
              <a:rPr spc="-240" dirty="0"/>
              <a:t>r</a:t>
            </a:r>
            <a:r>
              <a:rPr spc="-155" dirty="0"/>
              <a:t>t</a:t>
            </a:r>
            <a:r>
              <a:rPr spc="-180" dirty="0"/>
              <a:t>e</a:t>
            </a:r>
            <a:r>
              <a:rPr spc="175" dirty="0"/>
              <a:t>d</a:t>
            </a:r>
            <a:r>
              <a:rPr spc="-480" dirty="0"/>
              <a:t> </a:t>
            </a:r>
            <a:r>
              <a:rPr spc="90" dirty="0"/>
              <a:t>w</a:t>
            </a:r>
            <a:r>
              <a:rPr spc="-235" dirty="0"/>
              <a:t>i</a:t>
            </a:r>
            <a:r>
              <a:rPr spc="-85" dirty="0"/>
              <a:t>t</a:t>
            </a:r>
            <a:r>
              <a:rPr spc="-70" dirty="0"/>
              <a:t>h  </a:t>
            </a:r>
            <a:r>
              <a:rPr spc="-50" dirty="0"/>
              <a:t>Mockito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3544" y="3654552"/>
            <a:ext cx="2724911" cy="2987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Presentation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Behavior Driven Development</vt:lpstr>
      <vt:lpstr>PowerPoint 演示文稿</vt:lpstr>
      <vt:lpstr>Behavior Driven Development (BDD)</vt:lpstr>
      <vt:lpstr>Mockito’s BDD Aliases</vt:lpstr>
      <vt:lpstr>PowerPoint 演示文稿</vt:lpstr>
      <vt:lpstr>Described Mockito’s approach to BDD</vt:lpstr>
      <vt:lpstr>Getting Started with  Mockito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</dc:title>
  <dc:creator/>
  <cp:lastModifiedBy>Steve Sam</cp:lastModifiedBy>
  <cp:revision>1</cp:revision>
  <dcterms:created xsi:type="dcterms:W3CDTF">2021-10-16T17:10:24Z</dcterms:created>
  <dcterms:modified xsi:type="dcterms:W3CDTF">2021-10-16T17:10:24Z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22FBA23DF5244EFF924FE441E463E4D0</vt:lpwstr>
  </property>
  <property fmtid="{D5CDD505-2E9C-101B-9397-08002B2CF9AE}" pid="3" name="KSOProductBuildVer">
    <vt:lpwstr>1033-11.2.0.10323</vt:lpwstr>
  </property>
</Properties>
</file>