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2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7771" y="3090434"/>
            <a:ext cx="8076461" cy="285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7538" y="2106676"/>
            <a:ext cx="5896451" cy="1049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375" spc="-100" dirty="0">
                <a:solidFill>
                  <a:srgbClr val="171717"/>
                </a:solidFill>
              </a:rPr>
              <a:t>Mock Testing using PowerMock</a:t>
            </a:r>
            <a:br>
              <a:rPr lang="en-US" sz="3375" spc="-100" dirty="0">
                <a:solidFill>
                  <a:srgbClr val="171717"/>
                </a:solidFill>
              </a:rPr>
            </a:br>
            <a:endParaRPr lang="en-US" sz="3375" spc="-1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856740" y="1407795"/>
          <a:ext cx="8907780" cy="415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10150" imgH="2009775" progId="Paint.Picture">
                  <p:embed/>
                </p:oleObj>
              </mc:Choice>
              <mc:Fallback>
                <p:oleObj name="" r:id="rId1" imgW="5010150" imgH="20097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6740" y="1407795"/>
                        <a:ext cx="8907780" cy="415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100580" y="525780"/>
          <a:ext cx="7991475" cy="580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15000" imgH="4152900" progId="Paint.Picture">
                  <p:embed/>
                </p:oleObj>
              </mc:Choice>
              <mc:Fallback>
                <p:oleObj name="" r:id="rId1" imgW="5715000" imgH="4152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0580" y="525780"/>
                        <a:ext cx="7991475" cy="580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77670" y="680085"/>
          <a:ext cx="9093200" cy="595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686425" imgH="3724275" progId="Paint.Picture">
                  <p:embed/>
                </p:oleObj>
              </mc:Choice>
              <mc:Fallback>
                <p:oleObj name="" r:id="rId1" imgW="5686425" imgH="3724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7670" y="680085"/>
                        <a:ext cx="9093200" cy="595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768475" y="549910"/>
          <a:ext cx="8859520" cy="575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876925" imgH="3819525" progId="Paint.Picture">
                  <p:embed/>
                </p:oleObj>
              </mc:Choice>
              <mc:Fallback>
                <p:oleObj name="" r:id="rId1" imgW="5876925" imgH="38195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475" y="549910"/>
                        <a:ext cx="8859520" cy="575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739900" y="510540"/>
          <a:ext cx="8711565" cy="608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905500" imgH="4124325" progId="Paint.Picture">
                  <p:embed/>
                </p:oleObj>
              </mc:Choice>
              <mc:Fallback>
                <p:oleObj name="" r:id="rId1" imgW="5905500" imgH="4124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9900" y="510540"/>
                        <a:ext cx="8711565" cy="608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214880" y="666750"/>
          <a:ext cx="7762875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848350" imgH="4286250" progId="Paint.Picture">
                  <p:embed/>
                </p:oleObj>
              </mc:Choice>
              <mc:Fallback>
                <p:oleObj name="" r:id="rId1" imgW="5848350" imgH="4286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880" y="666750"/>
                        <a:ext cx="7762875" cy="568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101215" y="1093470"/>
          <a:ext cx="7990205" cy="509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657850" imgH="3609975" progId="Paint.Picture">
                  <p:embed/>
                </p:oleObj>
              </mc:Choice>
              <mc:Fallback>
                <p:oleObj name="" r:id="rId1" imgW="5657850" imgH="3609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1215" y="1093470"/>
                        <a:ext cx="7990205" cy="509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Mock Testing using PowerMock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Testing using PowerMock</dc:title>
  <dc:creator/>
  <cp:lastModifiedBy>Steve Sam</cp:lastModifiedBy>
  <cp:revision>8</cp:revision>
  <dcterms:created xsi:type="dcterms:W3CDTF">2021-10-16T17:59:00Z</dcterms:created>
  <dcterms:modified xsi:type="dcterms:W3CDTF">2021-10-17T04:21:41Z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DC638009FB0F4A7C8035464A01CAD8E2</vt:lpwstr>
  </property>
  <property fmtid="{D5CDD505-2E9C-101B-9397-08002B2CF9AE}" pid="3" name="KSOProductBuildVer">
    <vt:lpwstr>1033-11.2.0.10323</vt:lpwstr>
  </property>
</Properties>
</file>