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92500"/>
            <a:ext cx="10768584" cy="3962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2165" y="2045970"/>
            <a:ext cx="48825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atin typeface="+mj-lt"/>
                <a:cs typeface="+mj-lt"/>
              </a:rPr>
              <a:t>Course Overview</a:t>
            </a:r>
            <a:endParaRPr lang="en-US" sz="4400" b="1">
              <a:latin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880745"/>
            <a:ext cx="10325100" cy="5095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810" y="895350"/>
            <a:ext cx="10914380" cy="5281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959485"/>
            <a:ext cx="10901045" cy="5396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865" y="1418590"/>
            <a:ext cx="11633835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540" y="1831340"/>
            <a:ext cx="1046988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0" y="1607185"/>
            <a:ext cx="11861165" cy="3644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65" y="643890"/>
            <a:ext cx="11413490" cy="5712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4345" y="766445"/>
            <a:ext cx="11398250" cy="5579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5</cp:revision>
  <dcterms:created xsi:type="dcterms:W3CDTF">2021-10-17T09:50:00Z</dcterms:created>
  <dcterms:modified xsi:type="dcterms:W3CDTF">2021-10-17T10:41:22Z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BE17FF16015041C682080D16B59048A1</vt:lpwstr>
  </property>
  <property fmtid="{D5CDD505-2E9C-101B-9397-08002B2CF9AE}" pid="3" name="KSOProductBuildVer">
    <vt:lpwstr>1033-11.2.0.10323</vt:lpwstr>
  </property>
</Properties>
</file>