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6" r:id="rId17"/>
    <p:sldId id="271" r:id="rId18"/>
    <p:sldId id="272" r:id="rId19"/>
    <p:sldId id="30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8" r:id="rId30"/>
    <p:sldId id="309" r:id="rId31"/>
    <p:sldId id="310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8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11" r:id="rId50"/>
    <p:sldId id="299" r:id="rId51"/>
    <p:sldId id="300" r:id="rId52"/>
    <p:sldId id="312" r:id="rId53"/>
    <p:sldId id="301" r:id="rId54"/>
    <p:sldId id="302" r:id="rId55"/>
    <p:sldId id="303" r:id="rId56"/>
    <p:sldId id="304" r:id="rId57"/>
    <p:sldId id="305" r:id="rId5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4730" cy="6858000"/>
          </a:xfrm>
          <a:custGeom>
            <a:avLst/>
            <a:gdLst/>
            <a:ahLst/>
            <a:cxnLst/>
            <a:rect l="l" t="t" r="r" b="b"/>
            <a:pathLst>
              <a:path w="6094730" h="6858000">
                <a:moveTo>
                  <a:pt x="6094476" y="0"/>
                </a:moveTo>
                <a:lnTo>
                  <a:pt x="0" y="0"/>
                </a:lnTo>
                <a:lnTo>
                  <a:pt x="0" y="6858000"/>
                </a:lnTo>
                <a:lnTo>
                  <a:pt x="6094476" y="6858000"/>
                </a:lnTo>
                <a:lnTo>
                  <a:pt x="60944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776AA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776AA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776AA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417" y="2004771"/>
            <a:ext cx="3903979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776AA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58" y="2123897"/>
            <a:ext cx="6002655" cy="144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0.png"/><Relationship Id="rId1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1.png"/><Relationship Id="rId2" Type="http://schemas.openxmlformats.org/officeDocument/2006/relationships/image" Target="../media/image98.jpeg"/><Relationship Id="rId1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0.png"/><Relationship Id="rId11" Type="http://schemas.openxmlformats.org/officeDocument/2006/relationships/image" Target="../media/image110.png"/><Relationship Id="rId10" Type="http://schemas.openxmlformats.org/officeDocument/2006/relationships/image" Target="../media/image108.png"/><Relationship Id="rId1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1.png"/><Relationship Id="rId2" Type="http://schemas.openxmlformats.org/officeDocument/2006/relationships/image" Target="../media/image98.jpeg"/><Relationship Id="rId1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7.png"/><Relationship Id="rId6" Type="http://schemas.openxmlformats.org/officeDocument/2006/relationships/image" Target="../media/image96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87.png"/><Relationship Id="rId4" Type="http://schemas.openxmlformats.org/officeDocument/2006/relationships/image" Target="../media/image9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png"/><Relationship Id="rId8" Type="http://schemas.openxmlformats.org/officeDocument/2006/relationships/image" Target="../media/image150.png"/><Relationship Id="rId7" Type="http://schemas.openxmlformats.org/officeDocument/2006/relationships/image" Target="../media/image149.png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62.png"/><Relationship Id="rId2" Type="http://schemas.openxmlformats.org/officeDocument/2006/relationships/image" Target="../media/image105.png"/><Relationship Id="rId19" Type="http://schemas.openxmlformats.org/officeDocument/2006/relationships/image" Target="../media/image161.png"/><Relationship Id="rId18" Type="http://schemas.openxmlformats.org/officeDocument/2006/relationships/image" Target="../media/image160.png"/><Relationship Id="rId17" Type="http://schemas.openxmlformats.org/officeDocument/2006/relationships/image" Target="../media/image159.png"/><Relationship Id="rId16" Type="http://schemas.openxmlformats.org/officeDocument/2006/relationships/image" Target="../media/image158.png"/><Relationship Id="rId15" Type="http://schemas.openxmlformats.org/officeDocument/2006/relationships/image" Target="../media/image157.png"/><Relationship Id="rId14" Type="http://schemas.openxmlformats.org/officeDocument/2006/relationships/image" Target="../media/image156.png"/><Relationship Id="rId13" Type="http://schemas.openxmlformats.org/officeDocument/2006/relationships/image" Target="../media/image155.png"/><Relationship Id="rId12" Type="http://schemas.openxmlformats.org/officeDocument/2006/relationships/image" Target="../media/image154.png"/><Relationship Id="rId11" Type="http://schemas.openxmlformats.org/officeDocument/2006/relationships/image" Target="../media/image153.png"/><Relationship Id="rId10" Type="http://schemas.openxmlformats.org/officeDocument/2006/relationships/image" Target="../media/image152.png"/><Relationship Id="rId1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05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16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9.png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2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image" Target="../media/image195.png"/><Relationship Id="rId7" Type="http://schemas.openxmlformats.org/officeDocument/2006/relationships/image" Target="../media/image194.png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98.png"/><Relationship Id="rId10" Type="http://schemas.openxmlformats.org/officeDocument/2006/relationships/image" Target="../media/image197.png"/><Relationship Id="rId1" Type="http://schemas.openxmlformats.org/officeDocument/2006/relationships/image" Target="../media/image18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png"/><Relationship Id="rId8" Type="http://schemas.openxmlformats.org/officeDocument/2006/relationships/image" Target="../media/image205.png"/><Relationship Id="rId7" Type="http://schemas.openxmlformats.org/officeDocument/2006/relationships/image" Target="../media/image204.png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105.png"/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7.png"/><Relationship Id="rId1" Type="http://schemas.openxmlformats.org/officeDocument/2006/relationships/image" Target="../media/image19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png"/><Relationship Id="rId8" Type="http://schemas.openxmlformats.org/officeDocument/2006/relationships/image" Target="../media/image214.png"/><Relationship Id="rId7" Type="http://schemas.openxmlformats.org/officeDocument/2006/relationships/image" Target="../media/image213.png"/><Relationship Id="rId6" Type="http://schemas.openxmlformats.org/officeDocument/2006/relationships/image" Target="../media/image105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16.png"/><Relationship Id="rId10" Type="http://schemas.openxmlformats.org/officeDocument/2006/relationships/image" Target="../media/image195.png"/><Relationship Id="rId1" Type="http://schemas.openxmlformats.org/officeDocument/2006/relationships/image" Target="../media/image208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image" Target="../media/image21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2.png"/><Relationship Id="rId1" Type="http://schemas.openxmlformats.org/officeDocument/2006/relationships/image" Target="../media/image2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png"/><Relationship Id="rId8" Type="http://schemas.openxmlformats.org/officeDocument/2006/relationships/image" Target="../media/image239.png"/><Relationship Id="rId7" Type="http://schemas.openxmlformats.org/officeDocument/2006/relationships/image" Target="../media/image238.png"/><Relationship Id="rId6" Type="http://schemas.openxmlformats.org/officeDocument/2006/relationships/image" Target="../media/image229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33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4.png"/><Relationship Id="rId4" Type="http://schemas.openxmlformats.org/officeDocument/2006/relationships/image" Target="../media/image243.png"/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png"/><Relationship Id="rId8" Type="http://schemas.openxmlformats.org/officeDocument/2006/relationships/image" Target="../media/image252.png"/><Relationship Id="rId7" Type="http://schemas.openxmlformats.org/officeDocument/2006/relationships/image" Target="../media/image251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54.png"/><Relationship Id="rId1" Type="http://schemas.openxmlformats.org/officeDocument/2006/relationships/image" Target="../media/image24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255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255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png"/><Relationship Id="rId8" Type="http://schemas.openxmlformats.org/officeDocument/2006/relationships/image" Target="../media/image263.png"/><Relationship Id="rId7" Type="http://schemas.openxmlformats.org/officeDocument/2006/relationships/image" Target="../media/image262.png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56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7.png"/><Relationship Id="rId4" Type="http://schemas.openxmlformats.org/officeDocument/2006/relationships/image" Target="../media/image269.png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png"/><Relationship Id="rId8" Type="http://schemas.openxmlformats.org/officeDocument/2006/relationships/image" Target="../media/image278.png"/><Relationship Id="rId7" Type="http://schemas.openxmlformats.org/officeDocument/2006/relationships/image" Target="../media/image277.png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0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9.png"/><Relationship Id="rId11" Type="http://schemas.openxmlformats.org/officeDocument/2006/relationships/image" Target="../media/image288.png"/><Relationship Id="rId10" Type="http://schemas.openxmlformats.org/officeDocument/2006/relationships/image" Target="../media/image87.png"/><Relationship Id="rId1" Type="http://schemas.openxmlformats.org/officeDocument/2006/relationships/image" Target="../media/image28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3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35.png"/><Relationship Id="rId2" Type="http://schemas.openxmlformats.org/officeDocument/2006/relationships/image" Target="../media/image48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45.png"/><Relationship Id="rId17" Type="http://schemas.openxmlformats.org/officeDocument/2006/relationships/image" Target="../media/image60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7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png"/><Relationship Id="rId8" Type="http://schemas.openxmlformats.org/officeDocument/2006/relationships/image" Target="../media/image296.png"/><Relationship Id="rId7" Type="http://schemas.openxmlformats.org/officeDocument/2006/relationships/image" Target="../media/image295.png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86.png"/><Relationship Id="rId13" Type="http://schemas.openxmlformats.org/officeDocument/2006/relationships/image" Target="../media/image285.png"/><Relationship Id="rId12" Type="http://schemas.openxmlformats.org/officeDocument/2006/relationships/image" Target="../media/image284.png"/><Relationship Id="rId11" Type="http://schemas.openxmlformats.org/officeDocument/2006/relationships/image" Target="../media/image283.png"/><Relationship Id="rId10" Type="http://schemas.openxmlformats.org/officeDocument/2006/relationships/image" Target="../media/image282.png"/><Relationship Id="rId1" Type="http://schemas.openxmlformats.org/officeDocument/2006/relationships/image" Target="../media/image2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7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5.png"/><Relationship Id="rId7" Type="http://schemas.openxmlformats.org/officeDocument/2006/relationships/image" Target="../media/image304.png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image" Target="../media/image298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png"/><Relationship Id="rId8" Type="http://schemas.openxmlformats.org/officeDocument/2006/relationships/image" Target="../media/image306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13.png"/><Relationship Id="rId14" Type="http://schemas.openxmlformats.org/officeDocument/2006/relationships/image" Target="../media/image312.png"/><Relationship Id="rId13" Type="http://schemas.openxmlformats.org/officeDocument/2006/relationships/image" Target="../media/image311.png"/><Relationship Id="rId12" Type="http://schemas.openxmlformats.org/officeDocument/2006/relationships/image" Target="../media/image310.png"/><Relationship Id="rId11" Type="http://schemas.openxmlformats.org/officeDocument/2006/relationships/image" Target="../media/image309.png"/><Relationship Id="rId10" Type="http://schemas.openxmlformats.org/officeDocument/2006/relationships/image" Target="../media/image308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png"/><Relationship Id="rId8" Type="http://schemas.openxmlformats.org/officeDocument/2006/relationships/image" Target="../media/image320.png"/><Relationship Id="rId7" Type="http://schemas.openxmlformats.org/officeDocument/2006/relationships/image" Target="../media/image319.png"/><Relationship Id="rId6" Type="http://schemas.openxmlformats.org/officeDocument/2006/relationships/image" Target="../media/image318.png"/><Relationship Id="rId5" Type="http://schemas.openxmlformats.org/officeDocument/2006/relationships/image" Target="../media/image317.png"/><Relationship Id="rId4" Type="http://schemas.openxmlformats.org/officeDocument/2006/relationships/image" Target="../media/image316.png"/><Relationship Id="rId3" Type="http://schemas.openxmlformats.org/officeDocument/2006/relationships/image" Target="../media/image315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337.png"/><Relationship Id="rId24" Type="http://schemas.openxmlformats.org/officeDocument/2006/relationships/image" Target="../media/image336.png"/><Relationship Id="rId23" Type="http://schemas.openxmlformats.org/officeDocument/2006/relationships/image" Target="../media/image335.png"/><Relationship Id="rId22" Type="http://schemas.openxmlformats.org/officeDocument/2006/relationships/image" Target="../media/image334.png"/><Relationship Id="rId21" Type="http://schemas.openxmlformats.org/officeDocument/2006/relationships/image" Target="../media/image333.png"/><Relationship Id="rId20" Type="http://schemas.openxmlformats.org/officeDocument/2006/relationships/image" Target="../media/image332.png"/><Relationship Id="rId2" Type="http://schemas.openxmlformats.org/officeDocument/2006/relationships/image" Target="../media/image305.png"/><Relationship Id="rId19" Type="http://schemas.openxmlformats.org/officeDocument/2006/relationships/image" Target="../media/image331.png"/><Relationship Id="rId18" Type="http://schemas.openxmlformats.org/officeDocument/2006/relationships/image" Target="../media/image330.png"/><Relationship Id="rId17" Type="http://schemas.openxmlformats.org/officeDocument/2006/relationships/image" Target="../media/image329.png"/><Relationship Id="rId16" Type="http://schemas.openxmlformats.org/officeDocument/2006/relationships/image" Target="../media/image328.png"/><Relationship Id="rId15" Type="http://schemas.openxmlformats.org/officeDocument/2006/relationships/image" Target="../media/image327.png"/><Relationship Id="rId14" Type="http://schemas.openxmlformats.org/officeDocument/2006/relationships/image" Target="../media/image326.png"/><Relationship Id="rId13" Type="http://schemas.openxmlformats.org/officeDocument/2006/relationships/image" Target="../media/image325.png"/><Relationship Id="rId12" Type="http://schemas.openxmlformats.org/officeDocument/2006/relationships/image" Target="../media/image324.png"/><Relationship Id="rId11" Type="http://schemas.openxmlformats.org/officeDocument/2006/relationships/image" Target="../media/image323.png"/><Relationship Id="rId10" Type="http://schemas.openxmlformats.org/officeDocument/2006/relationships/image" Target="../media/image322.png"/><Relationship Id="rId1" Type="http://schemas.openxmlformats.org/officeDocument/2006/relationships/image" Target="../media/image314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5.png"/><Relationship Id="rId8" Type="http://schemas.openxmlformats.org/officeDocument/2006/relationships/image" Target="../media/image344.png"/><Relationship Id="rId7" Type="http://schemas.openxmlformats.org/officeDocument/2006/relationships/image" Target="../media/image343.png"/><Relationship Id="rId6" Type="http://schemas.openxmlformats.org/officeDocument/2006/relationships/image" Target="../media/image272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Relationship Id="rId3" Type="http://schemas.openxmlformats.org/officeDocument/2006/relationships/image" Target="../media/image340.png"/><Relationship Id="rId2" Type="http://schemas.openxmlformats.org/officeDocument/2006/relationships/image" Target="../media/image3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46.png"/><Relationship Id="rId10" Type="http://schemas.openxmlformats.org/officeDocument/2006/relationships/image" Target="../media/image6.png"/><Relationship Id="rId1" Type="http://schemas.openxmlformats.org/officeDocument/2006/relationships/image" Target="../media/image338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38.png"/><Relationship Id="rId5" Type="http://schemas.openxmlformats.org/officeDocument/2006/relationships/image" Target="../media/image50.png"/><Relationship Id="rId4" Type="http://schemas.openxmlformats.org/officeDocument/2006/relationships/image" Target="../media/image349.png"/><Relationship Id="rId3" Type="http://schemas.openxmlformats.org/officeDocument/2006/relationships/image" Target="../media/image35.png"/><Relationship Id="rId2" Type="http://schemas.openxmlformats.org/officeDocument/2006/relationships/image" Target="../media/image34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53.png"/><Relationship Id="rId16" Type="http://schemas.openxmlformats.org/officeDocument/2006/relationships/image" Target="../media/image45.png"/><Relationship Id="rId15" Type="http://schemas.openxmlformats.org/officeDocument/2006/relationships/image" Target="../media/image352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351.png"/><Relationship Id="rId11" Type="http://schemas.openxmlformats.org/officeDocument/2006/relationships/image" Target="../media/image350.png"/><Relationship Id="rId10" Type="http://schemas.openxmlformats.org/officeDocument/2006/relationships/image" Target="../media/image53.png"/><Relationship Id="rId1" Type="http://schemas.openxmlformats.org/officeDocument/2006/relationships/image" Target="../media/image34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387" y="2045538"/>
            <a:ext cx="8743950" cy="686435"/>
            <a:chOff x="964387" y="2045538"/>
            <a:chExt cx="8743950" cy="6864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87" y="2045538"/>
              <a:ext cx="5936741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1178" y="2045538"/>
              <a:ext cx="3076829" cy="68610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8303" y="550494"/>
            <a:ext cx="288861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420"/>
            <a:ext cx="7106284" cy="4247515"/>
            <a:chOff x="2711003" y="1709420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420"/>
              <a:ext cx="4239031" cy="4247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4525" y="3637534"/>
            <a:ext cx="663320" cy="306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48839" y="2505455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3"/>
                </a:lnTo>
              </a:path>
            </a:pathLst>
          </a:custGeom>
          <a:ln w="27431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9111" y="3328415"/>
            <a:ext cx="654050" cy="468630"/>
          </a:xfrm>
          <a:custGeom>
            <a:avLst/>
            <a:gdLst/>
            <a:ahLst/>
            <a:cxnLst/>
            <a:rect l="l" t="t" r="r" b="b"/>
            <a:pathLst>
              <a:path w="654050" h="468629">
                <a:moveTo>
                  <a:pt x="653923" y="0"/>
                </a:moveTo>
                <a:lnTo>
                  <a:pt x="0" y="468376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7641" y="2000873"/>
            <a:ext cx="739832" cy="7398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4552" y="5653125"/>
            <a:ext cx="663321" cy="3063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0476" y="5280659"/>
            <a:ext cx="777240" cy="77724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584947" y="4443984"/>
            <a:ext cx="137160" cy="1163320"/>
          </a:xfrm>
          <a:custGeom>
            <a:avLst/>
            <a:gdLst/>
            <a:ahLst/>
            <a:cxnLst/>
            <a:rect l="l" t="t" r="r" b="b"/>
            <a:pathLst>
              <a:path w="137159" h="1163320">
                <a:moveTo>
                  <a:pt x="0" y="0"/>
                </a:moveTo>
                <a:lnTo>
                  <a:pt x="137159" y="1162786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3547" y="4366259"/>
            <a:ext cx="527050" cy="854075"/>
          </a:xfrm>
          <a:custGeom>
            <a:avLst/>
            <a:gdLst/>
            <a:ahLst/>
            <a:cxnLst/>
            <a:rect l="l" t="t" r="r" b="b"/>
            <a:pathLst>
              <a:path w="527050" h="854075">
                <a:moveTo>
                  <a:pt x="0" y="0"/>
                </a:moveTo>
                <a:lnTo>
                  <a:pt x="526923" y="853694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8303" y="550494"/>
            <a:ext cx="288861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420"/>
            <a:ext cx="7106284" cy="4247515"/>
            <a:chOff x="2711003" y="1709420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420"/>
              <a:ext cx="4239031" cy="4247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4525" y="3637534"/>
            <a:ext cx="663320" cy="306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48839" y="2505455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3"/>
                </a:lnTo>
              </a:path>
            </a:pathLst>
          </a:custGeom>
          <a:ln w="27431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9111" y="3328415"/>
            <a:ext cx="654050" cy="468630"/>
          </a:xfrm>
          <a:custGeom>
            <a:avLst/>
            <a:gdLst/>
            <a:ahLst/>
            <a:cxnLst/>
            <a:rect l="l" t="t" r="r" b="b"/>
            <a:pathLst>
              <a:path w="654050" h="468629">
                <a:moveTo>
                  <a:pt x="653923" y="0"/>
                </a:moveTo>
                <a:lnTo>
                  <a:pt x="0" y="468376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7641" y="2000873"/>
            <a:ext cx="739832" cy="7398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4552" y="5653125"/>
            <a:ext cx="663321" cy="3063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0476" y="5280659"/>
            <a:ext cx="777240" cy="77724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584947" y="4443984"/>
            <a:ext cx="137160" cy="1163320"/>
          </a:xfrm>
          <a:custGeom>
            <a:avLst/>
            <a:gdLst/>
            <a:ahLst/>
            <a:cxnLst/>
            <a:rect l="l" t="t" r="r" b="b"/>
            <a:pathLst>
              <a:path w="137159" h="1163320">
                <a:moveTo>
                  <a:pt x="0" y="0"/>
                </a:moveTo>
                <a:lnTo>
                  <a:pt x="137159" y="1162786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3547" y="4366259"/>
            <a:ext cx="527050" cy="854075"/>
          </a:xfrm>
          <a:custGeom>
            <a:avLst/>
            <a:gdLst/>
            <a:ahLst/>
            <a:cxnLst/>
            <a:rect l="l" t="t" r="r" b="b"/>
            <a:pathLst>
              <a:path w="527050" h="854075">
                <a:moveTo>
                  <a:pt x="0" y="0"/>
                </a:moveTo>
                <a:lnTo>
                  <a:pt x="526923" y="853694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6288023" y="6106058"/>
            <a:ext cx="3842385" cy="548640"/>
            <a:chOff x="6288023" y="6106058"/>
            <a:chExt cx="3842385" cy="54864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7189" y="6106058"/>
              <a:ext cx="293230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8023" y="6380073"/>
              <a:ext cx="469010" cy="27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3181" y="6380073"/>
              <a:ext cx="3396233" cy="274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28859" y="6380073"/>
              <a:ext cx="201168" cy="27462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2605" y="550494"/>
            <a:ext cx="2174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420"/>
            <a:ext cx="7106284" cy="4247515"/>
            <a:chOff x="2711003" y="1709420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420"/>
              <a:ext cx="4239031" cy="42471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38" y="2052828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08" y="908176"/>
                  </a:moveTo>
                  <a:lnTo>
                    <a:pt x="1588617" y="911013"/>
                  </a:lnTo>
                  <a:lnTo>
                    <a:pt x="1530874" y="912510"/>
                  </a:lnTo>
                  <a:lnTo>
                    <a:pt x="1473616" y="912687"/>
                  </a:lnTo>
                  <a:lnTo>
                    <a:pt x="1416881" y="911564"/>
                  </a:lnTo>
                  <a:lnTo>
                    <a:pt x="1360705" y="909163"/>
                  </a:lnTo>
                  <a:lnTo>
                    <a:pt x="1305126" y="905504"/>
                  </a:lnTo>
                  <a:lnTo>
                    <a:pt x="1250182" y="900607"/>
                  </a:lnTo>
                  <a:lnTo>
                    <a:pt x="1195909" y="894494"/>
                  </a:lnTo>
                  <a:lnTo>
                    <a:pt x="1142345" y="887183"/>
                  </a:lnTo>
                  <a:lnTo>
                    <a:pt x="1089527" y="878696"/>
                  </a:lnTo>
                  <a:lnTo>
                    <a:pt x="1037492" y="869054"/>
                  </a:lnTo>
                  <a:lnTo>
                    <a:pt x="986277" y="858276"/>
                  </a:lnTo>
                  <a:lnTo>
                    <a:pt x="935920" y="846384"/>
                  </a:lnTo>
                  <a:lnTo>
                    <a:pt x="886457" y="833398"/>
                  </a:lnTo>
                  <a:lnTo>
                    <a:pt x="837927" y="819338"/>
                  </a:lnTo>
                  <a:lnTo>
                    <a:pt x="790365" y="804225"/>
                  </a:lnTo>
                  <a:lnTo>
                    <a:pt x="743811" y="788079"/>
                  </a:lnTo>
                  <a:lnTo>
                    <a:pt x="698299" y="770921"/>
                  </a:lnTo>
                  <a:lnTo>
                    <a:pt x="653869" y="752772"/>
                  </a:lnTo>
                  <a:lnTo>
                    <a:pt x="610557" y="733651"/>
                  </a:lnTo>
                  <a:lnTo>
                    <a:pt x="568400" y="713580"/>
                  </a:lnTo>
                  <a:lnTo>
                    <a:pt x="527435" y="692579"/>
                  </a:lnTo>
                  <a:lnTo>
                    <a:pt x="487701" y="670668"/>
                  </a:lnTo>
                  <a:lnTo>
                    <a:pt x="449233" y="647868"/>
                  </a:lnTo>
                  <a:lnTo>
                    <a:pt x="412070" y="624199"/>
                  </a:lnTo>
                  <a:lnTo>
                    <a:pt x="376248" y="599682"/>
                  </a:lnTo>
                  <a:lnTo>
                    <a:pt x="341804" y="574338"/>
                  </a:lnTo>
                  <a:lnTo>
                    <a:pt x="308777" y="548187"/>
                  </a:lnTo>
                  <a:lnTo>
                    <a:pt x="277202" y="521249"/>
                  </a:lnTo>
                  <a:lnTo>
                    <a:pt x="247118" y="493545"/>
                  </a:lnTo>
                  <a:lnTo>
                    <a:pt x="218561" y="465095"/>
                  </a:lnTo>
                  <a:lnTo>
                    <a:pt x="191569" y="435921"/>
                  </a:lnTo>
                  <a:lnTo>
                    <a:pt x="166179" y="406042"/>
                  </a:lnTo>
                  <a:lnTo>
                    <a:pt x="142428" y="375478"/>
                  </a:lnTo>
                  <a:lnTo>
                    <a:pt x="120354" y="344252"/>
                  </a:lnTo>
                  <a:lnTo>
                    <a:pt x="81383" y="279890"/>
                  </a:lnTo>
                  <a:lnTo>
                    <a:pt x="49565" y="213119"/>
                  </a:lnTo>
                  <a:lnTo>
                    <a:pt x="25196" y="144105"/>
                  </a:lnTo>
                  <a:lnTo>
                    <a:pt x="8575" y="73010"/>
                  </a:lnTo>
                  <a:lnTo>
                    <a:pt x="3263" y="3673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2605" y="550494"/>
            <a:ext cx="2174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420"/>
            <a:ext cx="7590155" cy="4587240"/>
            <a:chOff x="2711003" y="1709420"/>
            <a:chExt cx="7590155" cy="4587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420"/>
              <a:ext cx="4239031" cy="42471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38" y="2052828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08" y="908176"/>
                  </a:moveTo>
                  <a:lnTo>
                    <a:pt x="1588617" y="911013"/>
                  </a:lnTo>
                  <a:lnTo>
                    <a:pt x="1530874" y="912510"/>
                  </a:lnTo>
                  <a:lnTo>
                    <a:pt x="1473616" y="912687"/>
                  </a:lnTo>
                  <a:lnTo>
                    <a:pt x="1416881" y="911564"/>
                  </a:lnTo>
                  <a:lnTo>
                    <a:pt x="1360705" y="909163"/>
                  </a:lnTo>
                  <a:lnTo>
                    <a:pt x="1305126" y="905504"/>
                  </a:lnTo>
                  <a:lnTo>
                    <a:pt x="1250182" y="900607"/>
                  </a:lnTo>
                  <a:lnTo>
                    <a:pt x="1195909" y="894494"/>
                  </a:lnTo>
                  <a:lnTo>
                    <a:pt x="1142345" y="887183"/>
                  </a:lnTo>
                  <a:lnTo>
                    <a:pt x="1089527" y="878696"/>
                  </a:lnTo>
                  <a:lnTo>
                    <a:pt x="1037492" y="869054"/>
                  </a:lnTo>
                  <a:lnTo>
                    <a:pt x="986277" y="858276"/>
                  </a:lnTo>
                  <a:lnTo>
                    <a:pt x="935920" y="846384"/>
                  </a:lnTo>
                  <a:lnTo>
                    <a:pt x="886457" y="833398"/>
                  </a:lnTo>
                  <a:lnTo>
                    <a:pt x="837927" y="819338"/>
                  </a:lnTo>
                  <a:lnTo>
                    <a:pt x="790365" y="804225"/>
                  </a:lnTo>
                  <a:lnTo>
                    <a:pt x="743811" y="788079"/>
                  </a:lnTo>
                  <a:lnTo>
                    <a:pt x="698299" y="770921"/>
                  </a:lnTo>
                  <a:lnTo>
                    <a:pt x="653869" y="752772"/>
                  </a:lnTo>
                  <a:lnTo>
                    <a:pt x="610557" y="733651"/>
                  </a:lnTo>
                  <a:lnTo>
                    <a:pt x="568400" y="713580"/>
                  </a:lnTo>
                  <a:lnTo>
                    <a:pt x="527435" y="692579"/>
                  </a:lnTo>
                  <a:lnTo>
                    <a:pt x="487701" y="670668"/>
                  </a:lnTo>
                  <a:lnTo>
                    <a:pt x="449233" y="647868"/>
                  </a:lnTo>
                  <a:lnTo>
                    <a:pt x="412070" y="624199"/>
                  </a:lnTo>
                  <a:lnTo>
                    <a:pt x="376248" y="599682"/>
                  </a:lnTo>
                  <a:lnTo>
                    <a:pt x="341804" y="574338"/>
                  </a:lnTo>
                  <a:lnTo>
                    <a:pt x="308777" y="548187"/>
                  </a:lnTo>
                  <a:lnTo>
                    <a:pt x="277202" y="521249"/>
                  </a:lnTo>
                  <a:lnTo>
                    <a:pt x="247118" y="493545"/>
                  </a:lnTo>
                  <a:lnTo>
                    <a:pt x="218561" y="465095"/>
                  </a:lnTo>
                  <a:lnTo>
                    <a:pt x="191569" y="435921"/>
                  </a:lnTo>
                  <a:lnTo>
                    <a:pt x="166179" y="406042"/>
                  </a:lnTo>
                  <a:lnTo>
                    <a:pt x="142428" y="375478"/>
                  </a:lnTo>
                  <a:lnTo>
                    <a:pt x="120354" y="344252"/>
                  </a:lnTo>
                  <a:lnTo>
                    <a:pt x="81383" y="279890"/>
                  </a:lnTo>
                  <a:lnTo>
                    <a:pt x="49565" y="213119"/>
                  </a:lnTo>
                  <a:lnTo>
                    <a:pt x="25196" y="144105"/>
                  </a:lnTo>
                  <a:lnTo>
                    <a:pt x="8575" y="73010"/>
                  </a:lnTo>
                  <a:lnTo>
                    <a:pt x="3263" y="3673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1183" y="5989624"/>
              <a:ext cx="3629532" cy="306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2" y="2000123"/>
              <a:ext cx="662940" cy="3063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2469" y="839585"/>
            <a:ext cx="739832" cy="73983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686420" y="4407027"/>
            <a:ext cx="607695" cy="1536700"/>
          </a:xfrm>
          <a:custGeom>
            <a:avLst/>
            <a:gdLst/>
            <a:ahLst/>
            <a:cxnLst/>
            <a:rect l="l" t="t" r="r" b="b"/>
            <a:pathLst>
              <a:path w="607695" h="1536700">
                <a:moveTo>
                  <a:pt x="556443" y="1464566"/>
                </a:moveTo>
                <a:lnTo>
                  <a:pt x="530859" y="1474355"/>
                </a:lnTo>
                <a:lnTo>
                  <a:pt x="598677" y="1536522"/>
                </a:lnTo>
                <a:lnTo>
                  <a:pt x="604503" y="1477365"/>
                </a:lnTo>
                <a:lnTo>
                  <a:pt x="561339" y="1477365"/>
                </a:lnTo>
                <a:lnTo>
                  <a:pt x="556443" y="1464566"/>
                </a:lnTo>
                <a:close/>
              </a:path>
              <a:path w="607695" h="1536700">
                <a:moveTo>
                  <a:pt x="582089" y="1454752"/>
                </a:moveTo>
                <a:lnTo>
                  <a:pt x="556443" y="1464566"/>
                </a:lnTo>
                <a:lnTo>
                  <a:pt x="561339" y="1477365"/>
                </a:lnTo>
                <a:lnTo>
                  <a:pt x="586994" y="1467573"/>
                </a:lnTo>
                <a:lnTo>
                  <a:pt x="582089" y="1454752"/>
                </a:lnTo>
                <a:close/>
              </a:path>
              <a:path w="607695" h="1536700">
                <a:moveTo>
                  <a:pt x="607695" y="1444955"/>
                </a:moveTo>
                <a:lnTo>
                  <a:pt x="582089" y="1454752"/>
                </a:lnTo>
                <a:lnTo>
                  <a:pt x="586994" y="1467573"/>
                </a:lnTo>
                <a:lnTo>
                  <a:pt x="561339" y="1477365"/>
                </a:lnTo>
                <a:lnTo>
                  <a:pt x="604503" y="1477365"/>
                </a:lnTo>
                <a:lnTo>
                  <a:pt x="607695" y="1444955"/>
                </a:lnTo>
                <a:close/>
              </a:path>
              <a:path w="607695" h="1536700">
                <a:moveTo>
                  <a:pt x="25653" y="0"/>
                </a:moveTo>
                <a:lnTo>
                  <a:pt x="0" y="9906"/>
                </a:lnTo>
                <a:lnTo>
                  <a:pt x="556443" y="1464566"/>
                </a:lnTo>
                <a:lnTo>
                  <a:pt x="582089" y="1454752"/>
                </a:lnTo>
                <a:lnTo>
                  <a:pt x="25653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1856" y="1636776"/>
            <a:ext cx="147955" cy="387350"/>
          </a:xfrm>
          <a:custGeom>
            <a:avLst/>
            <a:gdLst/>
            <a:ahLst/>
            <a:cxnLst/>
            <a:rect l="l" t="t" r="r" b="b"/>
            <a:pathLst>
              <a:path w="147954" h="387350">
                <a:moveTo>
                  <a:pt x="0" y="386969"/>
                </a:moveTo>
                <a:lnTo>
                  <a:pt x="147700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38159" y="2157983"/>
            <a:ext cx="481330" cy="70485"/>
          </a:xfrm>
          <a:custGeom>
            <a:avLst/>
            <a:gdLst/>
            <a:ahLst/>
            <a:cxnLst/>
            <a:rect l="l" t="t" r="r" b="b"/>
            <a:pathLst>
              <a:path w="481329" h="70485">
                <a:moveTo>
                  <a:pt x="0" y="69976"/>
                </a:moveTo>
                <a:lnTo>
                  <a:pt x="480949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5213" y="550494"/>
            <a:ext cx="916749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58867" y="1876463"/>
            <a:ext cx="2755900" cy="3856990"/>
            <a:chOff x="4658867" y="1876463"/>
            <a:chExt cx="2755900" cy="385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5904" y="1876463"/>
              <a:ext cx="2088343" cy="1232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1282446" y="0"/>
                  </a:moveTo>
                  <a:lnTo>
                    <a:pt x="1234367" y="882"/>
                  </a:lnTo>
                  <a:lnTo>
                    <a:pt x="1186735" y="3511"/>
                  </a:lnTo>
                  <a:lnTo>
                    <a:pt x="1139580" y="7854"/>
                  </a:lnTo>
                  <a:lnTo>
                    <a:pt x="1092934" y="13880"/>
                  </a:lnTo>
                  <a:lnTo>
                    <a:pt x="1046828" y="21559"/>
                  </a:lnTo>
                  <a:lnTo>
                    <a:pt x="1001292" y="30859"/>
                  </a:lnTo>
                  <a:lnTo>
                    <a:pt x="956358" y="41750"/>
                  </a:lnTo>
                  <a:lnTo>
                    <a:pt x="912057" y="54201"/>
                  </a:lnTo>
                  <a:lnTo>
                    <a:pt x="868419" y="68180"/>
                  </a:lnTo>
                  <a:lnTo>
                    <a:pt x="825476" y="83657"/>
                  </a:lnTo>
                  <a:lnTo>
                    <a:pt x="783258" y="100601"/>
                  </a:lnTo>
                  <a:lnTo>
                    <a:pt x="741797" y="118981"/>
                  </a:lnTo>
                  <a:lnTo>
                    <a:pt x="701124" y="138766"/>
                  </a:lnTo>
                  <a:lnTo>
                    <a:pt x="661269" y="159926"/>
                  </a:lnTo>
                  <a:lnTo>
                    <a:pt x="622263" y="182428"/>
                  </a:lnTo>
                  <a:lnTo>
                    <a:pt x="584139" y="206242"/>
                  </a:lnTo>
                  <a:lnTo>
                    <a:pt x="546925" y="231338"/>
                  </a:lnTo>
                  <a:lnTo>
                    <a:pt x="510655" y="257684"/>
                  </a:lnTo>
                  <a:lnTo>
                    <a:pt x="475358" y="285249"/>
                  </a:lnTo>
                  <a:lnTo>
                    <a:pt x="441065" y="314002"/>
                  </a:lnTo>
                  <a:lnTo>
                    <a:pt x="407808" y="343914"/>
                  </a:lnTo>
                  <a:lnTo>
                    <a:pt x="375618" y="374951"/>
                  </a:lnTo>
                  <a:lnTo>
                    <a:pt x="344525" y="407084"/>
                  </a:lnTo>
                  <a:lnTo>
                    <a:pt x="314561" y="440282"/>
                  </a:lnTo>
                  <a:lnTo>
                    <a:pt x="285756" y="474514"/>
                  </a:lnTo>
                  <a:lnTo>
                    <a:pt x="258142" y="509748"/>
                  </a:lnTo>
                  <a:lnTo>
                    <a:pt x="231749" y="545954"/>
                  </a:lnTo>
                  <a:lnTo>
                    <a:pt x="206609" y="583101"/>
                  </a:lnTo>
                  <a:lnTo>
                    <a:pt x="182752" y="621157"/>
                  </a:lnTo>
                  <a:lnTo>
                    <a:pt x="160210" y="660093"/>
                  </a:lnTo>
                  <a:lnTo>
                    <a:pt x="139013" y="699877"/>
                  </a:lnTo>
                  <a:lnTo>
                    <a:pt x="119193" y="740478"/>
                  </a:lnTo>
                  <a:lnTo>
                    <a:pt x="100780" y="781865"/>
                  </a:lnTo>
                  <a:lnTo>
                    <a:pt x="83806" y="824007"/>
                  </a:lnTo>
                  <a:lnTo>
                    <a:pt x="68301" y="866874"/>
                  </a:lnTo>
                  <a:lnTo>
                    <a:pt x="54297" y="910434"/>
                  </a:lnTo>
                  <a:lnTo>
                    <a:pt x="41824" y="954656"/>
                  </a:lnTo>
                  <a:lnTo>
                    <a:pt x="30914" y="999510"/>
                  </a:lnTo>
                  <a:lnTo>
                    <a:pt x="21597" y="1044964"/>
                  </a:lnTo>
                  <a:lnTo>
                    <a:pt x="13904" y="1090988"/>
                  </a:lnTo>
                  <a:lnTo>
                    <a:pt x="7868" y="1137550"/>
                  </a:lnTo>
                  <a:lnTo>
                    <a:pt x="3517" y="1184620"/>
                  </a:lnTo>
                  <a:lnTo>
                    <a:pt x="884" y="1232167"/>
                  </a:lnTo>
                  <a:lnTo>
                    <a:pt x="0" y="1280159"/>
                  </a:lnTo>
                  <a:lnTo>
                    <a:pt x="884" y="1328152"/>
                  </a:lnTo>
                  <a:lnTo>
                    <a:pt x="3517" y="1375699"/>
                  </a:lnTo>
                  <a:lnTo>
                    <a:pt x="7868" y="1422769"/>
                  </a:lnTo>
                  <a:lnTo>
                    <a:pt x="13904" y="1469331"/>
                  </a:lnTo>
                  <a:lnTo>
                    <a:pt x="21597" y="1515355"/>
                  </a:lnTo>
                  <a:lnTo>
                    <a:pt x="30914" y="1560809"/>
                  </a:lnTo>
                  <a:lnTo>
                    <a:pt x="41824" y="1605663"/>
                  </a:lnTo>
                  <a:lnTo>
                    <a:pt x="54297" y="1649885"/>
                  </a:lnTo>
                  <a:lnTo>
                    <a:pt x="68301" y="1693445"/>
                  </a:lnTo>
                  <a:lnTo>
                    <a:pt x="83806" y="1736312"/>
                  </a:lnTo>
                  <a:lnTo>
                    <a:pt x="100780" y="1778454"/>
                  </a:lnTo>
                  <a:lnTo>
                    <a:pt x="119193" y="1819841"/>
                  </a:lnTo>
                  <a:lnTo>
                    <a:pt x="139013" y="1860442"/>
                  </a:lnTo>
                  <a:lnTo>
                    <a:pt x="160210" y="1900226"/>
                  </a:lnTo>
                  <a:lnTo>
                    <a:pt x="182752" y="1939162"/>
                  </a:lnTo>
                  <a:lnTo>
                    <a:pt x="206609" y="1977218"/>
                  </a:lnTo>
                  <a:lnTo>
                    <a:pt x="231749" y="2014365"/>
                  </a:lnTo>
                  <a:lnTo>
                    <a:pt x="258142" y="2050571"/>
                  </a:lnTo>
                  <a:lnTo>
                    <a:pt x="285756" y="2085805"/>
                  </a:lnTo>
                  <a:lnTo>
                    <a:pt x="314561" y="2120037"/>
                  </a:lnTo>
                  <a:lnTo>
                    <a:pt x="344525" y="2153235"/>
                  </a:lnTo>
                  <a:lnTo>
                    <a:pt x="375618" y="2185368"/>
                  </a:lnTo>
                  <a:lnTo>
                    <a:pt x="407808" y="2216405"/>
                  </a:lnTo>
                  <a:lnTo>
                    <a:pt x="441065" y="2246317"/>
                  </a:lnTo>
                  <a:lnTo>
                    <a:pt x="475358" y="2275070"/>
                  </a:lnTo>
                  <a:lnTo>
                    <a:pt x="510655" y="2302635"/>
                  </a:lnTo>
                  <a:lnTo>
                    <a:pt x="546925" y="2328981"/>
                  </a:lnTo>
                  <a:lnTo>
                    <a:pt x="584139" y="2354077"/>
                  </a:lnTo>
                  <a:lnTo>
                    <a:pt x="622263" y="2377891"/>
                  </a:lnTo>
                  <a:lnTo>
                    <a:pt x="661269" y="2400393"/>
                  </a:lnTo>
                  <a:lnTo>
                    <a:pt x="701124" y="2421553"/>
                  </a:lnTo>
                  <a:lnTo>
                    <a:pt x="741797" y="2441338"/>
                  </a:lnTo>
                  <a:lnTo>
                    <a:pt x="783258" y="2459718"/>
                  </a:lnTo>
                  <a:lnTo>
                    <a:pt x="825476" y="2476662"/>
                  </a:lnTo>
                  <a:lnTo>
                    <a:pt x="868419" y="2492139"/>
                  </a:lnTo>
                  <a:lnTo>
                    <a:pt x="912057" y="2506118"/>
                  </a:lnTo>
                  <a:lnTo>
                    <a:pt x="956358" y="2518569"/>
                  </a:lnTo>
                  <a:lnTo>
                    <a:pt x="1001292" y="2529460"/>
                  </a:lnTo>
                  <a:lnTo>
                    <a:pt x="1046828" y="2538760"/>
                  </a:lnTo>
                  <a:lnTo>
                    <a:pt x="1092934" y="2546439"/>
                  </a:lnTo>
                  <a:lnTo>
                    <a:pt x="1139580" y="2552465"/>
                  </a:lnTo>
                  <a:lnTo>
                    <a:pt x="1186735" y="2556808"/>
                  </a:lnTo>
                  <a:lnTo>
                    <a:pt x="1234367" y="2559437"/>
                  </a:lnTo>
                  <a:lnTo>
                    <a:pt x="1282446" y="2560320"/>
                  </a:lnTo>
                  <a:lnTo>
                    <a:pt x="1330524" y="2559437"/>
                  </a:lnTo>
                  <a:lnTo>
                    <a:pt x="1378156" y="2556808"/>
                  </a:lnTo>
                  <a:lnTo>
                    <a:pt x="1425311" y="2552465"/>
                  </a:lnTo>
                  <a:lnTo>
                    <a:pt x="1471957" y="2546439"/>
                  </a:lnTo>
                  <a:lnTo>
                    <a:pt x="1518063" y="2538760"/>
                  </a:lnTo>
                  <a:lnTo>
                    <a:pt x="1563599" y="2529460"/>
                  </a:lnTo>
                  <a:lnTo>
                    <a:pt x="1608533" y="2518569"/>
                  </a:lnTo>
                  <a:lnTo>
                    <a:pt x="1652834" y="2506118"/>
                  </a:lnTo>
                  <a:lnTo>
                    <a:pt x="1696472" y="2492139"/>
                  </a:lnTo>
                  <a:lnTo>
                    <a:pt x="1739415" y="2476662"/>
                  </a:lnTo>
                  <a:lnTo>
                    <a:pt x="1781633" y="2459718"/>
                  </a:lnTo>
                  <a:lnTo>
                    <a:pt x="1823094" y="2441338"/>
                  </a:lnTo>
                  <a:lnTo>
                    <a:pt x="1863767" y="2421553"/>
                  </a:lnTo>
                  <a:lnTo>
                    <a:pt x="1903622" y="2400393"/>
                  </a:lnTo>
                  <a:lnTo>
                    <a:pt x="1942628" y="2377891"/>
                  </a:lnTo>
                  <a:lnTo>
                    <a:pt x="1980752" y="2354077"/>
                  </a:lnTo>
                  <a:lnTo>
                    <a:pt x="2017966" y="2328981"/>
                  </a:lnTo>
                  <a:lnTo>
                    <a:pt x="2054236" y="2302635"/>
                  </a:lnTo>
                  <a:lnTo>
                    <a:pt x="2089533" y="2275070"/>
                  </a:lnTo>
                  <a:lnTo>
                    <a:pt x="2123826" y="2246317"/>
                  </a:lnTo>
                  <a:lnTo>
                    <a:pt x="2157083" y="2216405"/>
                  </a:lnTo>
                  <a:lnTo>
                    <a:pt x="2189273" y="2185368"/>
                  </a:lnTo>
                  <a:lnTo>
                    <a:pt x="2220366" y="2153235"/>
                  </a:lnTo>
                  <a:lnTo>
                    <a:pt x="2250330" y="2120037"/>
                  </a:lnTo>
                  <a:lnTo>
                    <a:pt x="2279135" y="2085805"/>
                  </a:lnTo>
                  <a:lnTo>
                    <a:pt x="2306749" y="2050571"/>
                  </a:lnTo>
                  <a:lnTo>
                    <a:pt x="2333142" y="2014365"/>
                  </a:lnTo>
                  <a:lnTo>
                    <a:pt x="2358282" y="1977218"/>
                  </a:lnTo>
                  <a:lnTo>
                    <a:pt x="2382139" y="1939162"/>
                  </a:lnTo>
                  <a:lnTo>
                    <a:pt x="2404681" y="1900226"/>
                  </a:lnTo>
                  <a:lnTo>
                    <a:pt x="2425878" y="1860442"/>
                  </a:lnTo>
                  <a:lnTo>
                    <a:pt x="2445698" y="1819841"/>
                  </a:lnTo>
                  <a:lnTo>
                    <a:pt x="2464111" y="1778454"/>
                  </a:lnTo>
                  <a:lnTo>
                    <a:pt x="2481085" y="1736312"/>
                  </a:lnTo>
                  <a:lnTo>
                    <a:pt x="2496590" y="1693445"/>
                  </a:lnTo>
                  <a:lnTo>
                    <a:pt x="2510594" y="1649885"/>
                  </a:lnTo>
                  <a:lnTo>
                    <a:pt x="2523067" y="1605663"/>
                  </a:lnTo>
                  <a:lnTo>
                    <a:pt x="2533977" y="1560809"/>
                  </a:lnTo>
                  <a:lnTo>
                    <a:pt x="2543294" y="1515355"/>
                  </a:lnTo>
                  <a:lnTo>
                    <a:pt x="2550987" y="1469331"/>
                  </a:lnTo>
                  <a:lnTo>
                    <a:pt x="2557023" y="1422769"/>
                  </a:lnTo>
                  <a:lnTo>
                    <a:pt x="2561374" y="1375699"/>
                  </a:lnTo>
                  <a:lnTo>
                    <a:pt x="2564007" y="1328152"/>
                  </a:lnTo>
                  <a:lnTo>
                    <a:pt x="2564892" y="1280159"/>
                  </a:lnTo>
                  <a:lnTo>
                    <a:pt x="2564007" y="1232167"/>
                  </a:lnTo>
                  <a:lnTo>
                    <a:pt x="2561374" y="1184620"/>
                  </a:lnTo>
                  <a:lnTo>
                    <a:pt x="2557023" y="1137550"/>
                  </a:lnTo>
                  <a:lnTo>
                    <a:pt x="2550987" y="1090988"/>
                  </a:lnTo>
                  <a:lnTo>
                    <a:pt x="2543294" y="1044964"/>
                  </a:lnTo>
                  <a:lnTo>
                    <a:pt x="2533977" y="999510"/>
                  </a:lnTo>
                  <a:lnTo>
                    <a:pt x="2523067" y="954656"/>
                  </a:lnTo>
                  <a:lnTo>
                    <a:pt x="2510594" y="910434"/>
                  </a:lnTo>
                  <a:lnTo>
                    <a:pt x="2496590" y="866874"/>
                  </a:lnTo>
                  <a:lnTo>
                    <a:pt x="2481085" y="824007"/>
                  </a:lnTo>
                  <a:lnTo>
                    <a:pt x="2464111" y="781865"/>
                  </a:lnTo>
                  <a:lnTo>
                    <a:pt x="2445698" y="740478"/>
                  </a:lnTo>
                  <a:lnTo>
                    <a:pt x="2425878" y="699877"/>
                  </a:lnTo>
                  <a:lnTo>
                    <a:pt x="2404681" y="660093"/>
                  </a:lnTo>
                  <a:lnTo>
                    <a:pt x="2382139" y="621157"/>
                  </a:lnTo>
                  <a:lnTo>
                    <a:pt x="2358282" y="583101"/>
                  </a:lnTo>
                  <a:lnTo>
                    <a:pt x="2333142" y="545954"/>
                  </a:lnTo>
                  <a:lnTo>
                    <a:pt x="2306749" y="509748"/>
                  </a:lnTo>
                  <a:lnTo>
                    <a:pt x="2279135" y="474514"/>
                  </a:lnTo>
                  <a:lnTo>
                    <a:pt x="2250330" y="440282"/>
                  </a:lnTo>
                  <a:lnTo>
                    <a:pt x="2220366" y="407084"/>
                  </a:lnTo>
                  <a:lnTo>
                    <a:pt x="2189273" y="374951"/>
                  </a:lnTo>
                  <a:lnTo>
                    <a:pt x="2157083" y="343914"/>
                  </a:lnTo>
                  <a:lnTo>
                    <a:pt x="2123826" y="314002"/>
                  </a:lnTo>
                  <a:lnTo>
                    <a:pt x="2089533" y="285249"/>
                  </a:lnTo>
                  <a:lnTo>
                    <a:pt x="2054236" y="257684"/>
                  </a:lnTo>
                  <a:lnTo>
                    <a:pt x="2017966" y="231338"/>
                  </a:lnTo>
                  <a:lnTo>
                    <a:pt x="1980752" y="206242"/>
                  </a:lnTo>
                  <a:lnTo>
                    <a:pt x="1942628" y="182428"/>
                  </a:lnTo>
                  <a:lnTo>
                    <a:pt x="1903622" y="159926"/>
                  </a:lnTo>
                  <a:lnTo>
                    <a:pt x="1863767" y="138766"/>
                  </a:lnTo>
                  <a:lnTo>
                    <a:pt x="1823094" y="118981"/>
                  </a:lnTo>
                  <a:lnTo>
                    <a:pt x="1781633" y="100601"/>
                  </a:lnTo>
                  <a:lnTo>
                    <a:pt x="1739415" y="83657"/>
                  </a:lnTo>
                  <a:lnTo>
                    <a:pt x="1696472" y="68180"/>
                  </a:lnTo>
                  <a:lnTo>
                    <a:pt x="1652834" y="54201"/>
                  </a:lnTo>
                  <a:lnTo>
                    <a:pt x="1608533" y="41750"/>
                  </a:lnTo>
                  <a:lnTo>
                    <a:pt x="1563599" y="30859"/>
                  </a:lnTo>
                  <a:lnTo>
                    <a:pt x="1518063" y="21559"/>
                  </a:lnTo>
                  <a:lnTo>
                    <a:pt x="1471957" y="13880"/>
                  </a:lnTo>
                  <a:lnTo>
                    <a:pt x="1425311" y="7854"/>
                  </a:lnTo>
                  <a:lnTo>
                    <a:pt x="1378156" y="3511"/>
                  </a:lnTo>
                  <a:lnTo>
                    <a:pt x="1330524" y="882"/>
                  </a:lnTo>
                  <a:lnTo>
                    <a:pt x="128244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0" y="1280159"/>
                  </a:moveTo>
                  <a:lnTo>
                    <a:pt x="884" y="1232167"/>
                  </a:lnTo>
                  <a:lnTo>
                    <a:pt x="3517" y="1184620"/>
                  </a:lnTo>
                  <a:lnTo>
                    <a:pt x="7868" y="1137550"/>
                  </a:lnTo>
                  <a:lnTo>
                    <a:pt x="13904" y="1090988"/>
                  </a:lnTo>
                  <a:lnTo>
                    <a:pt x="21597" y="1044964"/>
                  </a:lnTo>
                  <a:lnTo>
                    <a:pt x="30914" y="999510"/>
                  </a:lnTo>
                  <a:lnTo>
                    <a:pt x="41824" y="954656"/>
                  </a:lnTo>
                  <a:lnTo>
                    <a:pt x="54297" y="910434"/>
                  </a:lnTo>
                  <a:lnTo>
                    <a:pt x="68301" y="866874"/>
                  </a:lnTo>
                  <a:lnTo>
                    <a:pt x="83806" y="824007"/>
                  </a:lnTo>
                  <a:lnTo>
                    <a:pt x="100780" y="781865"/>
                  </a:lnTo>
                  <a:lnTo>
                    <a:pt x="119193" y="740478"/>
                  </a:lnTo>
                  <a:lnTo>
                    <a:pt x="139013" y="699877"/>
                  </a:lnTo>
                  <a:lnTo>
                    <a:pt x="160210" y="660093"/>
                  </a:lnTo>
                  <a:lnTo>
                    <a:pt x="182752" y="621157"/>
                  </a:lnTo>
                  <a:lnTo>
                    <a:pt x="206609" y="583101"/>
                  </a:lnTo>
                  <a:lnTo>
                    <a:pt x="231749" y="545954"/>
                  </a:lnTo>
                  <a:lnTo>
                    <a:pt x="258142" y="509748"/>
                  </a:lnTo>
                  <a:lnTo>
                    <a:pt x="285756" y="474514"/>
                  </a:lnTo>
                  <a:lnTo>
                    <a:pt x="314561" y="440282"/>
                  </a:lnTo>
                  <a:lnTo>
                    <a:pt x="344525" y="407084"/>
                  </a:lnTo>
                  <a:lnTo>
                    <a:pt x="375618" y="374951"/>
                  </a:lnTo>
                  <a:lnTo>
                    <a:pt x="407808" y="343914"/>
                  </a:lnTo>
                  <a:lnTo>
                    <a:pt x="441065" y="314002"/>
                  </a:lnTo>
                  <a:lnTo>
                    <a:pt x="475358" y="285249"/>
                  </a:lnTo>
                  <a:lnTo>
                    <a:pt x="510655" y="257684"/>
                  </a:lnTo>
                  <a:lnTo>
                    <a:pt x="546925" y="231338"/>
                  </a:lnTo>
                  <a:lnTo>
                    <a:pt x="584139" y="206242"/>
                  </a:lnTo>
                  <a:lnTo>
                    <a:pt x="622263" y="182428"/>
                  </a:lnTo>
                  <a:lnTo>
                    <a:pt x="661269" y="159926"/>
                  </a:lnTo>
                  <a:lnTo>
                    <a:pt x="701124" y="138766"/>
                  </a:lnTo>
                  <a:lnTo>
                    <a:pt x="741797" y="118981"/>
                  </a:lnTo>
                  <a:lnTo>
                    <a:pt x="783258" y="100601"/>
                  </a:lnTo>
                  <a:lnTo>
                    <a:pt x="825476" y="83657"/>
                  </a:lnTo>
                  <a:lnTo>
                    <a:pt x="868419" y="68180"/>
                  </a:lnTo>
                  <a:lnTo>
                    <a:pt x="912057" y="54201"/>
                  </a:lnTo>
                  <a:lnTo>
                    <a:pt x="956358" y="41750"/>
                  </a:lnTo>
                  <a:lnTo>
                    <a:pt x="1001292" y="30859"/>
                  </a:lnTo>
                  <a:lnTo>
                    <a:pt x="1046828" y="21559"/>
                  </a:lnTo>
                  <a:lnTo>
                    <a:pt x="1092934" y="13880"/>
                  </a:lnTo>
                  <a:lnTo>
                    <a:pt x="1139580" y="7854"/>
                  </a:lnTo>
                  <a:lnTo>
                    <a:pt x="1186735" y="3511"/>
                  </a:lnTo>
                  <a:lnTo>
                    <a:pt x="1234367" y="882"/>
                  </a:lnTo>
                  <a:lnTo>
                    <a:pt x="1282446" y="0"/>
                  </a:lnTo>
                  <a:lnTo>
                    <a:pt x="1330524" y="882"/>
                  </a:lnTo>
                  <a:lnTo>
                    <a:pt x="1378156" y="3511"/>
                  </a:lnTo>
                  <a:lnTo>
                    <a:pt x="1425311" y="7854"/>
                  </a:lnTo>
                  <a:lnTo>
                    <a:pt x="1471957" y="13880"/>
                  </a:lnTo>
                  <a:lnTo>
                    <a:pt x="1518063" y="21559"/>
                  </a:lnTo>
                  <a:lnTo>
                    <a:pt x="1563599" y="30859"/>
                  </a:lnTo>
                  <a:lnTo>
                    <a:pt x="1608533" y="41750"/>
                  </a:lnTo>
                  <a:lnTo>
                    <a:pt x="1652834" y="54201"/>
                  </a:lnTo>
                  <a:lnTo>
                    <a:pt x="1696472" y="68180"/>
                  </a:lnTo>
                  <a:lnTo>
                    <a:pt x="1739415" y="83657"/>
                  </a:lnTo>
                  <a:lnTo>
                    <a:pt x="1781633" y="100601"/>
                  </a:lnTo>
                  <a:lnTo>
                    <a:pt x="1823094" y="118981"/>
                  </a:lnTo>
                  <a:lnTo>
                    <a:pt x="1863767" y="138766"/>
                  </a:lnTo>
                  <a:lnTo>
                    <a:pt x="1903622" y="159926"/>
                  </a:lnTo>
                  <a:lnTo>
                    <a:pt x="1942628" y="182428"/>
                  </a:lnTo>
                  <a:lnTo>
                    <a:pt x="1980752" y="206242"/>
                  </a:lnTo>
                  <a:lnTo>
                    <a:pt x="2017966" y="231338"/>
                  </a:lnTo>
                  <a:lnTo>
                    <a:pt x="2054236" y="257684"/>
                  </a:lnTo>
                  <a:lnTo>
                    <a:pt x="2089533" y="285249"/>
                  </a:lnTo>
                  <a:lnTo>
                    <a:pt x="2123826" y="314002"/>
                  </a:lnTo>
                  <a:lnTo>
                    <a:pt x="2157083" y="343914"/>
                  </a:lnTo>
                  <a:lnTo>
                    <a:pt x="2189273" y="374951"/>
                  </a:lnTo>
                  <a:lnTo>
                    <a:pt x="2220366" y="407084"/>
                  </a:lnTo>
                  <a:lnTo>
                    <a:pt x="2250330" y="440282"/>
                  </a:lnTo>
                  <a:lnTo>
                    <a:pt x="2279135" y="474514"/>
                  </a:lnTo>
                  <a:lnTo>
                    <a:pt x="2306749" y="509748"/>
                  </a:lnTo>
                  <a:lnTo>
                    <a:pt x="2333142" y="545954"/>
                  </a:lnTo>
                  <a:lnTo>
                    <a:pt x="2358282" y="583101"/>
                  </a:lnTo>
                  <a:lnTo>
                    <a:pt x="2382139" y="621157"/>
                  </a:lnTo>
                  <a:lnTo>
                    <a:pt x="2404681" y="660093"/>
                  </a:lnTo>
                  <a:lnTo>
                    <a:pt x="2425878" y="699877"/>
                  </a:lnTo>
                  <a:lnTo>
                    <a:pt x="2445698" y="740478"/>
                  </a:lnTo>
                  <a:lnTo>
                    <a:pt x="2464111" y="781865"/>
                  </a:lnTo>
                  <a:lnTo>
                    <a:pt x="2481085" y="824007"/>
                  </a:lnTo>
                  <a:lnTo>
                    <a:pt x="2496590" y="866874"/>
                  </a:lnTo>
                  <a:lnTo>
                    <a:pt x="2510594" y="910434"/>
                  </a:lnTo>
                  <a:lnTo>
                    <a:pt x="2523067" y="954656"/>
                  </a:lnTo>
                  <a:lnTo>
                    <a:pt x="2533977" y="999510"/>
                  </a:lnTo>
                  <a:lnTo>
                    <a:pt x="2543294" y="1044964"/>
                  </a:lnTo>
                  <a:lnTo>
                    <a:pt x="2550987" y="1090988"/>
                  </a:lnTo>
                  <a:lnTo>
                    <a:pt x="2557023" y="1137550"/>
                  </a:lnTo>
                  <a:lnTo>
                    <a:pt x="2561374" y="1184620"/>
                  </a:lnTo>
                  <a:lnTo>
                    <a:pt x="2564007" y="1232167"/>
                  </a:lnTo>
                  <a:lnTo>
                    <a:pt x="2564892" y="1280159"/>
                  </a:lnTo>
                  <a:lnTo>
                    <a:pt x="2564007" y="1328152"/>
                  </a:lnTo>
                  <a:lnTo>
                    <a:pt x="2561374" y="1375699"/>
                  </a:lnTo>
                  <a:lnTo>
                    <a:pt x="2557023" y="1422769"/>
                  </a:lnTo>
                  <a:lnTo>
                    <a:pt x="2550987" y="1469331"/>
                  </a:lnTo>
                  <a:lnTo>
                    <a:pt x="2543294" y="1515355"/>
                  </a:lnTo>
                  <a:lnTo>
                    <a:pt x="2533977" y="1560809"/>
                  </a:lnTo>
                  <a:lnTo>
                    <a:pt x="2523067" y="1605663"/>
                  </a:lnTo>
                  <a:lnTo>
                    <a:pt x="2510594" y="1649885"/>
                  </a:lnTo>
                  <a:lnTo>
                    <a:pt x="2496590" y="1693445"/>
                  </a:lnTo>
                  <a:lnTo>
                    <a:pt x="2481085" y="1736312"/>
                  </a:lnTo>
                  <a:lnTo>
                    <a:pt x="2464111" y="1778454"/>
                  </a:lnTo>
                  <a:lnTo>
                    <a:pt x="2445698" y="1819841"/>
                  </a:lnTo>
                  <a:lnTo>
                    <a:pt x="2425878" y="1860442"/>
                  </a:lnTo>
                  <a:lnTo>
                    <a:pt x="2404681" y="1900226"/>
                  </a:lnTo>
                  <a:lnTo>
                    <a:pt x="2382139" y="1939162"/>
                  </a:lnTo>
                  <a:lnTo>
                    <a:pt x="2358282" y="1977218"/>
                  </a:lnTo>
                  <a:lnTo>
                    <a:pt x="2333142" y="2014365"/>
                  </a:lnTo>
                  <a:lnTo>
                    <a:pt x="2306749" y="2050571"/>
                  </a:lnTo>
                  <a:lnTo>
                    <a:pt x="2279135" y="2085805"/>
                  </a:lnTo>
                  <a:lnTo>
                    <a:pt x="2250330" y="2120037"/>
                  </a:lnTo>
                  <a:lnTo>
                    <a:pt x="2220366" y="2153235"/>
                  </a:lnTo>
                  <a:lnTo>
                    <a:pt x="2189273" y="2185368"/>
                  </a:lnTo>
                  <a:lnTo>
                    <a:pt x="2157083" y="2216405"/>
                  </a:lnTo>
                  <a:lnTo>
                    <a:pt x="2123826" y="2246317"/>
                  </a:lnTo>
                  <a:lnTo>
                    <a:pt x="2089533" y="2275070"/>
                  </a:lnTo>
                  <a:lnTo>
                    <a:pt x="2054236" y="2302635"/>
                  </a:lnTo>
                  <a:lnTo>
                    <a:pt x="2017966" y="2328981"/>
                  </a:lnTo>
                  <a:lnTo>
                    <a:pt x="1980752" y="2354077"/>
                  </a:lnTo>
                  <a:lnTo>
                    <a:pt x="1942628" y="2377891"/>
                  </a:lnTo>
                  <a:lnTo>
                    <a:pt x="1903622" y="2400393"/>
                  </a:lnTo>
                  <a:lnTo>
                    <a:pt x="1863767" y="2421553"/>
                  </a:lnTo>
                  <a:lnTo>
                    <a:pt x="1823094" y="2441338"/>
                  </a:lnTo>
                  <a:lnTo>
                    <a:pt x="1781633" y="2459718"/>
                  </a:lnTo>
                  <a:lnTo>
                    <a:pt x="1739415" y="2476662"/>
                  </a:lnTo>
                  <a:lnTo>
                    <a:pt x="1696472" y="2492139"/>
                  </a:lnTo>
                  <a:lnTo>
                    <a:pt x="1652834" y="2506118"/>
                  </a:lnTo>
                  <a:lnTo>
                    <a:pt x="1608533" y="2518569"/>
                  </a:lnTo>
                  <a:lnTo>
                    <a:pt x="1563599" y="2529460"/>
                  </a:lnTo>
                  <a:lnTo>
                    <a:pt x="1518063" y="2538760"/>
                  </a:lnTo>
                  <a:lnTo>
                    <a:pt x="1471957" y="2546439"/>
                  </a:lnTo>
                  <a:lnTo>
                    <a:pt x="1425311" y="2552465"/>
                  </a:lnTo>
                  <a:lnTo>
                    <a:pt x="1378156" y="2556808"/>
                  </a:lnTo>
                  <a:lnTo>
                    <a:pt x="1330524" y="2559437"/>
                  </a:lnTo>
                  <a:lnTo>
                    <a:pt x="1282446" y="2560320"/>
                  </a:lnTo>
                  <a:lnTo>
                    <a:pt x="1234367" y="2559437"/>
                  </a:lnTo>
                  <a:lnTo>
                    <a:pt x="1186735" y="2556808"/>
                  </a:lnTo>
                  <a:lnTo>
                    <a:pt x="1139580" y="2552465"/>
                  </a:lnTo>
                  <a:lnTo>
                    <a:pt x="1092934" y="2546439"/>
                  </a:lnTo>
                  <a:lnTo>
                    <a:pt x="1046828" y="2538760"/>
                  </a:lnTo>
                  <a:lnTo>
                    <a:pt x="1001292" y="2529460"/>
                  </a:lnTo>
                  <a:lnTo>
                    <a:pt x="956358" y="2518569"/>
                  </a:lnTo>
                  <a:lnTo>
                    <a:pt x="912057" y="2506118"/>
                  </a:lnTo>
                  <a:lnTo>
                    <a:pt x="868419" y="2492139"/>
                  </a:lnTo>
                  <a:lnTo>
                    <a:pt x="825476" y="2476662"/>
                  </a:lnTo>
                  <a:lnTo>
                    <a:pt x="783258" y="2459718"/>
                  </a:lnTo>
                  <a:lnTo>
                    <a:pt x="741797" y="2441338"/>
                  </a:lnTo>
                  <a:lnTo>
                    <a:pt x="701124" y="2421553"/>
                  </a:lnTo>
                  <a:lnTo>
                    <a:pt x="661269" y="2400393"/>
                  </a:lnTo>
                  <a:lnTo>
                    <a:pt x="622263" y="2377891"/>
                  </a:lnTo>
                  <a:lnTo>
                    <a:pt x="584139" y="2354077"/>
                  </a:lnTo>
                  <a:lnTo>
                    <a:pt x="546925" y="2328981"/>
                  </a:lnTo>
                  <a:lnTo>
                    <a:pt x="510655" y="2302635"/>
                  </a:lnTo>
                  <a:lnTo>
                    <a:pt x="475358" y="2275070"/>
                  </a:lnTo>
                  <a:lnTo>
                    <a:pt x="441065" y="2246317"/>
                  </a:lnTo>
                  <a:lnTo>
                    <a:pt x="407808" y="2216405"/>
                  </a:lnTo>
                  <a:lnTo>
                    <a:pt x="375618" y="2185368"/>
                  </a:lnTo>
                  <a:lnTo>
                    <a:pt x="344525" y="2153235"/>
                  </a:lnTo>
                  <a:lnTo>
                    <a:pt x="314561" y="2120037"/>
                  </a:lnTo>
                  <a:lnTo>
                    <a:pt x="285756" y="2085805"/>
                  </a:lnTo>
                  <a:lnTo>
                    <a:pt x="258142" y="2050571"/>
                  </a:lnTo>
                  <a:lnTo>
                    <a:pt x="231749" y="2014365"/>
                  </a:lnTo>
                  <a:lnTo>
                    <a:pt x="206609" y="1977218"/>
                  </a:lnTo>
                  <a:lnTo>
                    <a:pt x="182752" y="1939162"/>
                  </a:lnTo>
                  <a:lnTo>
                    <a:pt x="160210" y="1900226"/>
                  </a:lnTo>
                  <a:lnTo>
                    <a:pt x="139013" y="1860442"/>
                  </a:lnTo>
                  <a:lnTo>
                    <a:pt x="119193" y="1819841"/>
                  </a:lnTo>
                  <a:lnTo>
                    <a:pt x="100780" y="1778454"/>
                  </a:lnTo>
                  <a:lnTo>
                    <a:pt x="83806" y="1736312"/>
                  </a:lnTo>
                  <a:lnTo>
                    <a:pt x="68301" y="1693445"/>
                  </a:lnTo>
                  <a:lnTo>
                    <a:pt x="54297" y="1649885"/>
                  </a:lnTo>
                  <a:lnTo>
                    <a:pt x="41824" y="1605663"/>
                  </a:lnTo>
                  <a:lnTo>
                    <a:pt x="30914" y="1560809"/>
                  </a:lnTo>
                  <a:lnTo>
                    <a:pt x="21597" y="1515355"/>
                  </a:lnTo>
                  <a:lnTo>
                    <a:pt x="13904" y="1469331"/>
                  </a:lnTo>
                  <a:lnTo>
                    <a:pt x="7868" y="1422769"/>
                  </a:lnTo>
                  <a:lnTo>
                    <a:pt x="3517" y="1375699"/>
                  </a:lnTo>
                  <a:lnTo>
                    <a:pt x="884" y="1328152"/>
                  </a:lnTo>
                  <a:lnTo>
                    <a:pt x="0" y="1280159"/>
                  </a:lnTo>
                  <a:close/>
                </a:path>
              </a:pathLst>
            </a:custGeom>
            <a:ln w="128016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495" y="3428999"/>
              <a:ext cx="1801368" cy="186537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143000"/>
            <a:ext cx="1041717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904" y="550494"/>
            <a:ext cx="1035685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2607055" cy="306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3729558"/>
            <a:ext cx="8070215" cy="3066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05126" y="5007305"/>
            <a:ext cx="8007984" cy="614045"/>
            <a:chOff x="2405126" y="5007305"/>
            <a:chExt cx="8007984" cy="6140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5007305"/>
              <a:ext cx="5795645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1992" y="5007305"/>
              <a:ext cx="210311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7148" y="5007305"/>
              <a:ext cx="2235580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5126" y="5314188"/>
              <a:ext cx="2337562" cy="30662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290" y="2170453"/>
            <a:ext cx="857422" cy="4779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4452" y="3436514"/>
            <a:ext cx="849098" cy="8079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4452" y="4858349"/>
            <a:ext cx="849098" cy="82176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5213" y="550494"/>
            <a:ext cx="916749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58867" y="1876463"/>
            <a:ext cx="2755900" cy="3856990"/>
            <a:chOff x="4658867" y="1876463"/>
            <a:chExt cx="2755900" cy="385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5904" y="1876463"/>
              <a:ext cx="2088343" cy="1232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1282446" y="0"/>
                  </a:moveTo>
                  <a:lnTo>
                    <a:pt x="1234367" y="882"/>
                  </a:lnTo>
                  <a:lnTo>
                    <a:pt x="1186735" y="3511"/>
                  </a:lnTo>
                  <a:lnTo>
                    <a:pt x="1139580" y="7854"/>
                  </a:lnTo>
                  <a:lnTo>
                    <a:pt x="1092934" y="13880"/>
                  </a:lnTo>
                  <a:lnTo>
                    <a:pt x="1046828" y="21559"/>
                  </a:lnTo>
                  <a:lnTo>
                    <a:pt x="1001292" y="30859"/>
                  </a:lnTo>
                  <a:lnTo>
                    <a:pt x="956358" y="41750"/>
                  </a:lnTo>
                  <a:lnTo>
                    <a:pt x="912057" y="54201"/>
                  </a:lnTo>
                  <a:lnTo>
                    <a:pt x="868419" y="68180"/>
                  </a:lnTo>
                  <a:lnTo>
                    <a:pt x="825476" y="83657"/>
                  </a:lnTo>
                  <a:lnTo>
                    <a:pt x="783258" y="100601"/>
                  </a:lnTo>
                  <a:lnTo>
                    <a:pt x="741797" y="118981"/>
                  </a:lnTo>
                  <a:lnTo>
                    <a:pt x="701124" y="138766"/>
                  </a:lnTo>
                  <a:lnTo>
                    <a:pt x="661269" y="159926"/>
                  </a:lnTo>
                  <a:lnTo>
                    <a:pt x="622263" y="182428"/>
                  </a:lnTo>
                  <a:lnTo>
                    <a:pt x="584139" y="206242"/>
                  </a:lnTo>
                  <a:lnTo>
                    <a:pt x="546925" y="231338"/>
                  </a:lnTo>
                  <a:lnTo>
                    <a:pt x="510655" y="257684"/>
                  </a:lnTo>
                  <a:lnTo>
                    <a:pt x="475358" y="285249"/>
                  </a:lnTo>
                  <a:lnTo>
                    <a:pt x="441065" y="314002"/>
                  </a:lnTo>
                  <a:lnTo>
                    <a:pt x="407808" y="343914"/>
                  </a:lnTo>
                  <a:lnTo>
                    <a:pt x="375618" y="374951"/>
                  </a:lnTo>
                  <a:lnTo>
                    <a:pt x="344525" y="407084"/>
                  </a:lnTo>
                  <a:lnTo>
                    <a:pt x="314561" y="440282"/>
                  </a:lnTo>
                  <a:lnTo>
                    <a:pt x="285756" y="474514"/>
                  </a:lnTo>
                  <a:lnTo>
                    <a:pt x="258142" y="509748"/>
                  </a:lnTo>
                  <a:lnTo>
                    <a:pt x="231749" y="545954"/>
                  </a:lnTo>
                  <a:lnTo>
                    <a:pt x="206609" y="583101"/>
                  </a:lnTo>
                  <a:lnTo>
                    <a:pt x="182752" y="621157"/>
                  </a:lnTo>
                  <a:lnTo>
                    <a:pt x="160210" y="660093"/>
                  </a:lnTo>
                  <a:lnTo>
                    <a:pt x="139013" y="699877"/>
                  </a:lnTo>
                  <a:lnTo>
                    <a:pt x="119193" y="740478"/>
                  </a:lnTo>
                  <a:lnTo>
                    <a:pt x="100780" y="781865"/>
                  </a:lnTo>
                  <a:lnTo>
                    <a:pt x="83806" y="824007"/>
                  </a:lnTo>
                  <a:lnTo>
                    <a:pt x="68301" y="866874"/>
                  </a:lnTo>
                  <a:lnTo>
                    <a:pt x="54297" y="910434"/>
                  </a:lnTo>
                  <a:lnTo>
                    <a:pt x="41824" y="954656"/>
                  </a:lnTo>
                  <a:lnTo>
                    <a:pt x="30914" y="999510"/>
                  </a:lnTo>
                  <a:lnTo>
                    <a:pt x="21597" y="1044964"/>
                  </a:lnTo>
                  <a:lnTo>
                    <a:pt x="13904" y="1090988"/>
                  </a:lnTo>
                  <a:lnTo>
                    <a:pt x="7868" y="1137550"/>
                  </a:lnTo>
                  <a:lnTo>
                    <a:pt x="3517" y="1184620"/>
                  </a:lnTo>
                  <a:lnTo>
                    <a:pt x="884" y="1232167"/>
                  </a:lnTo>
                  <a:lnTo>
                    <a:pt x="0" y="1280159"/>
                  </a:lnTo>
                  <a:lnTo>
                    <a:pt x="884" y="1328152"/>
                  </a:lnTo>
                  <a:lnTo>
                    <a:pt x="3517" y="1375699"/>
                  </a:lnTo>
                  <a:lnTo>
                    <a:pt x="7868" y="1422769"/>
                  </a:lnTo>
                  <a:lnTo>
                    <a:pt x="13904" y="1469331"/>
                  </a:lnTo>
                  <a:lnTo>
                    <a:pt x="21597" y="1515355"/>
                  </a:lnTo>
                  <a:lnTo>
                    <a:pt x="30914" y="1560809"/>
                  </a:lnTo>
                  <a:lnTo>
                    <a:pt x="41824" y="1605663"/>
                  </a:lnTo>
                  <a:lnTo>
                    <a:pt x="54297" y="1649885"/>
                  </a:lnTo>
                  <a:lnTo>
                    <a:pt x="68301" y="1693445"/>
                  </a:lnTo>
                  <a:lnTo>
                    <a:pt x="83806" y="1736312"/>
                  </a:lnTo>
                  <a:lnTo>
                    <a:pt x="100780" y="1778454"/>
                  </a:lnTo>
                  <a:lnTo>
                    <a:pt x="119193" y="1819841"/>
                  </a:lnTo>
                  <a:lnTo>
                    <a:pt x="139013" y="1860442"/>
                  </a:lnTo>
                  <a:lnTo>
                    <a:pt x="160210" y="1900226"/>
                  </a:lnTo>
                  <a:lnTo>
                    <a:pt x="182752" y="1939162"/>
                  </a:lnTo>
                  <a:lnTo>
                    <a:pt x="206609" y="1977218"/>
                  </a:lnTo>
                  <a:lnTo>
                    <a:pt x="231749" y="2014365"/>
                  </a:lnTo>
                  <a:lnTo>
                    <a:pt x="258142" y="2050571"/>
                  </a:lnTo>
                  <a:lnTo>
                    <a:pt x="285756" y="2085805"/>
                  </a:lnTo>
                  <a:lnTo>
                    <a:pt x="314561" y="2120037"/>
                  </a:lnTo>
                  <a:lnTo>
                    <a:pt x="344525" y="2153235"/>
                  </a:lnTo>
                  <a:lnTo>
                    <a:pt x="375618" y="2185368"/>
                  </a:lnTo>
                  <a:lnTo>
                    <a:pt x="407808" y="2216405"/>
                  </a:lnTo>
                  <a:lnTo>
                    <a:pt x="441065" y="2246317"/>
                  </a:lnTo>
                  <a:lnTo>
                    <a:pt x="475358" y="2275070"/>
                  </a:lnTo>
                  <a:lnTo>
                    <a:pt x="510655" y="2302635"/>
                  </a:lnTo>
                  <a:lnTo>
                    <a:pt x="546925" y="2328981"/>
                  </a:lnTo>
                  <a:lnTo>
                    <a:pt x="584139" y="2354077"/>
                  </a:lnTo>
                  <a:lnTo>
                    <a:pt x="622263" y="2377891"/>
                  </a:lnTo>
                  <a:lnTo>
                    <a:pt x="661269" y="2400393"/>
                  </a:lnTo>
                  <a:lnTo>
                    <a:pt x="701124" y="2421553"/>
                  </a:lnTo>
                  <a:lnTo>
                    <a:pt x="741797" y="2441338"/>
                  </a:lnTo>
                  <a:lnTo>
                    <a:pt x="783258" y="2459718"/>
                  </a:lnTo>
                  <a:lnTo>
                    <a:pt x="825476" y="2476662"/>
                  </a:lnTo>
                  <a:lnTo>
                    <a:pt x="868419" y="2492139"/>
                  </a:lnTo>
                  <a:lnTo>
                    <a:pt x="912057" y="2506118"/>
                  </a:lnTo>
                  <a:lnTo>
                    <a:pt x="956358" y="2518569"/>
                  </a:lnTo>
                  <a:lnTo>
                    <a:pt x="1001292" y="2529460"/>
                  </a:lnTo>
                  <a:lnTo>
                    <a:pt x="1046828" y="2538760"/>
                  </a:lnTo>
                  <a:lnTo>
                    <a:pt x="1092934" y="2546439"/>
                  </a:lnTo>
                  <a:lnTo>
                    <a:pt x="1139580" y="2552465"/>
                  </a:lnTo>
                  <a:lnTo>
                    <a:pt x="1186735" y="2556808"/>
                  </a:lnTo>
                  <a:lnTo>
                    <a:pt x="1234367" y="2559437"/>
                  </a:lnTo>
                  <a:lnTo>
                    <a:pt x="1282446" y="2560320"/>
                  </a:lnTo>
                  <a:lnTo>
                    <a:pt x="1330524" y="2559437"/>
                  </a:lnTo>
                  <a:lnTo>
                    <a:pt x="1378156" y="2556808"/>
                  </a:lnTo>
                  <a:lnTo>
                    <a:pt x="1425311" y="2552465"/>
                  </a:lnTo>
                  <a:lnTo>
                    <a:pt x="1471957" y="2546439"/>
                  </a:lnTo>
                  <a:lnTo>
                    <a:pt x="1518063" y="2538760"/>
                  </a:lnTo>
                  <a:lnTo>
                    <a:pt x="1563599" y="2529460"/>
                  </a:lnTo>
                  <a:lnTo>
                    <a:pt x="1608533" y="2518569"/>
                  </a:lnTo>
                  <a:lnTo>
                    <a:pt x="1652834" y="2506118"/>
                  </a:lnTo>
                  <a:lnTo>
                    <a:pt x="1696472" y="2492139"/>
                  </a:lnTo>
                  <a:lnTo>
                    <a:pt x="1739415" y="2476662"/>
                  </a:lnTo>
                  <a:lnTo>
                    <a:pt x="1781633" y="2459718"/>
                  </a:lnTo>
                  <a:lnTo>
                    <a:pt x="1823094" y="2441338"/>
                  </a:lnTo>
                  <a:lnTo>
                    <a:pt x="1863767" y="2421553"/>
                  </a:lnTo>
                  <a:lnTo>
                    <a:pt x="1903622" y="2400393"/>
                  </a:lnTo>
                  <a:lnTo>
                    <a:pt x="1942628" y="2377891"/>
                  </a:lnTo>
                  <a:lnTo>
                    <a:pt x="1980752" y="2354077"/>
                  </a:lnTo>
                  <a:lnTo>
                    <a:pt x="2017966" y="2328981"/>
                  </a:lnTo>
                  <a:lnTo>
                    <a:pt x="2054236" y="2302635"/>
                  </a:lnTo>
                  <a:lnTo>
                    <a:pt x="2089533" y="2275070"/>
                  </a:lnTo>
                  <a:lnTo>
                    <a:pt x="2123826" y="2246317"/>
                  </a:lnTo>
                  <a:lnTo>
                    <a:pt x="2157083" y="2216405"/>
                  </a:lnTo>
                  <a:lnTo>
                    <a:pt x="2189273" y="2185368"/>
                  </a:lnTo>
                  <a:lnTo>
                    <a:pt x="2220366" y="2153235"/>
                  </a:lnTo>
                  <a:lnTo>
                    <a:pt x="2250330" y="2120037"/>
                  </a:lnTo>
                  <a:lnTo>
                    <a:pt x="2279135" y="2085805"/>
                  </a:lnTo>
                  <a:lnTo>
                    <a:pt x="2306749" y="2050571"/>
                  </a:lnTo>
                  <a:lnTo>
                    <a:pt x="2333142" y="2014365"/>
                  </a:lnTo>
                  <a:lnTo>
                    <a:pt x="2358282" y="1977218"/>
                  </a:lnTo>
                  <a:lnTo>
                    <a:pt x="2382139" y="1939162"/>
                  </a:lnTo>
                  <a:lnTo>
                    <a:pt x="2404681" y="1900226"/>
                  </a:lnTo>
                  <a:lnTo>
                    <a:pt x="2425878" y="1860442"/>
                  </a:lnTo>
                  <a:lnTo>
                    <a:pt x="2445698" y="1819841"/>
                  </a:lnTo>
                  <a:lnTo>
                    <a:pt x="2464111" y="1778454"/>
                  </a:lnTo>
                  <a:lnTo>
                    <a:pt x="2481085" y="1736312"/>
                  </a:lnTo>
                  <a:lnTo>
                    <a:pt x="2496590" y="1693445"/>
                  </a:lnTo>
                  <a:lnTo>
                    <a:pt x="2510594" y="1649885"/>
                  </a:lnTo>
                  <a:lnTo>
                    <a:pt x="2523067" y="1605663"/>
                  </a:lnTo>
                  <a:lnTo>
                    <a:pt x="2533977" y="1560809"/>
                  </a:lnTo>
                  <a:lnTo>
                    <a:pt x="2543294" y="1515355"/>
                  </a:lnTo>
                  <a:lnTo>
                    <a:pt x="2550987" y="1469331"/>
                  </a:lnTo>
                  <a:lnTo>
                    <a:pt x="2557023" y="1422769"/>
                  </a:lnTo>
                  <a:lnTo>
                    <a:pt x="2561374" y="1375699"/>
                  </a:lnTo>
                  <a:lnTo>
                    <a:pt x="2564007" y="1328152"/>
                  </a:lnTo>
                  <a:lnTo>
                    <a:pt x="2564892" y="1280159"/>
                  </a:lnTo>
                  <a:lnTo>
                    <a:pt x="2564007" y="1232167"/>
                  </a:lnTo>
                  <a:lnTo>
                    <a:pt x="2561374" y="1184620"/>
                  </a:lnTo>
                  <a:lnTo>
                    <a:pt x="2557023" y="1137550"/>
                  </a:lnTo>
                  <a:lnTo>
                    <a:pt x="2550987" y="1090988"/>
                  </a:lnTo>
                  <a:lnTo>
                    <a:pt x="2543294" y="1044964"/>
                  </a:lnTo>
                  <a:lnTo>
                    <a:pt x="2533977" y="999510"/>
                  </a:lnTo>
                  <a:lnTo>
                    <a:pt x="2523067" y="954656"/>
                  </a:lnTo>
                  <a:lnTo>
                    <a:pt x="2510594" y="910434"/>
                  </a:lnTo>
                  <a:lnTo>
                    <a:pt x="2496590" y="866874"/>
                  </a:lnTo>
                  <a:lnTo>
                    <a:pt x="2481085" y="824007"/>
                  </a:lnTo>
                  <a:lnTo>
                    <a:pt x="2464111" y="781865"/>
                  </a:lnTo>
                  <a:lnTo>
                    <a:pt x="2445698" y="740478"/>
                  </a:lnTo>
                  <a:lnTo>
                    <a:pt x="2425878" y="699877"/>
                  </a:lnTo>
                  <a:lnTo>
                    <a:pt x="2404681" y="660093"/>
                  </a:lnTo>
                  <a:lnTo>
                    <a:pt x="2382139" y="621157"/>
                  </a:lnTo>
                  <a:lnTo>
                    <a:pt x="2358282" y="583101"/>
                  </a:lnTo>
                  <a:lnTo>
                    <a:pt x="2333142" y="545954"/>
                  </a:lnTo>
                  <a:lnTo>
                    <a:pt x="2306749" y="509748"/>
                  </a:lnTo>
                  <a:lnTo>
                    <a:pt x="2279135" y="474514"/>
                  </a:lnTo>
                  <a:lnTo>
                    <a:pt x="2250330" y="440282"/>
                  </a:lnTo>
                  <a:lnTo>
                    <a:pt x="2220366" y="407084"/>
                  </a:lnTo>
                  <a:lnTo>
                    <a:pt x="2189273" y="374951"/>
                  </a:lnTo>
                  <a:lnTo>
                    <a:pt x="2157083" y="343914"/>
                  </a:lnTo>
                  <a:lnTo>
                    <a:pt x="2123826" y="314002"/>
                  </a:lnTo>
                  <a:lnTo>
                    <a:pt x="2089533" y="285249"/>
                  </a:lnTo>
                  <a:lnTo>
                    <a:pt x="2054236" y="257684"/>
                  </a:lnTo>
                  <a:lnTo>
                    <a:pt x="2017966" y="231338"/>
                  </a:lnTo>
                  <a:lnTo>
                    <a:pt x="1980752" y="206242"/>
                  </a:lnTo>
                  <a:lnTo>
                    <a:pt x="1942628" y="182428"/>
                  </a:lnTo>
                  <a:lnTo>
                    <a:pt x="1903622" y="159926"/>
                  </a:lnTo>
                  <a:lnTo>
                    <a:pt x="1863767" y="138766"/>
                  </a:lnTo>
                  <a:lnTo>
                    <a:pt x="1823094" y="118981"/>
                  </a:lnTo>
                  <a:lnTo>
                    <a:pt x="1781633" y="100601"/>
                  </a:lnTo>
                  <a:lnTo>
                    <a:pt x="1739415" y="83657"/>
                  </a:lnTo>
                  <a:lnTo>
                    <a:pt x="1696472" y="68180"/>
                  </a:lnTo>
                  <a:lnTo>
                    <a:pt x="1652834" y="54201"/>
                  </a:lnTo>
                  <a:lnTo>
                    <a:pt x="1608533" y="41750"/>
                  </a:lnTo>
                  <a:lnTo>
                    <a:pt x="1563599" y="30859"/>
                  </a:lnTo>
                  <a:lnTo>
                    <a:pt x="1518063" y="21559"/>
                  </a:lnTo>
                  <a:lnTo>
                    <a:pt x="1471957" y="13880"/>
                  </a:lnTo>
                  <a:lnTo>
                    <a:pt x="1425311" y="7854"/>
                  </a:lnTo>
                  <a:lnTo>
                    <a:pt x="1378156" y="3511"/>
                  </a:lnTo>
                  <a:lnTo>
                    <a:pt x="1330524" y="882"/>
                  </a:lnTo>
                  <a:lnTo>
                    <a:pt x="128244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0" y="1280159"/>
                  </a:moveTo>
                  <a:lnTo>
                    <a:pt x="884" y="1232167"/>
                  </a:lnTo>
                  <a:lnTo>
                    <a:pt x="3517" y="1184620"/>
                  </a:lnTo>
                  <a:lnTo>
                    <a:pt x="7868" y="1137550"/>
                  </a:lnTo>
                  <a:lnTo>
                    <a:pt x="13904" y="1090988"/>
                  </a:lnTo>
                  <a:lnTo>
                    <a:pt x="21597" y="1044964"/>
                  </a:lnTo>
                  <a:lnTo>
                    <a:pt x="30914" y="999510"/>
                  </a:lnTo>
                  <a:lnTo>
                    <a:pt x="41824" y="954656"/>
                  </a:lnTo>
                  <a:lnTo>
                    <a:pt x="54297" y="910434"/>
                  </a:lnTo>
                  <a:lnTo>
                    <a:pt x="68301" y="866874"/>
                  </a:lnTo>
                  <a:lnTo>
                    <a:pt x="83806" y="824007"/>
                  </a:lnTo>
                  <a:lnTo>
                    <a:pt x="100780" y="781865"/>
                  </a:lnTo>
                  <a:lnTo>
                    <a:pt x="119193" y="740478"/>
                  </a:lnTo>
                  <a:lnTo>
                    <a:pt x="139013" y="699877"/>
                  </a:lnTo>
                  <a:lnTo>
                    <a:pt x="160210" y="660093"/>
                  </a:lnTo>
                  <a:lnTo>
                    <a:pt x="182752" y="621157"/>
                  </a:lnTo>
                  <a:lnTo>
                    <a:pt x="206609" y="583101"/>
                  </a:lnTo>
                  <a:lnTo>
                    <a:pt x="231749" y="545954"/>
                  </a:lnTo>
                  <a:lnTo>
                    <a:pt x="258142" y="509748"/>
                  </a:lnTo>
                  <a:lnTo>
                    <a:pt x="285756" y="474514"/>
                  </a:lnTo>
                  <a:lnTo>
                    <a:pt x="314561" y="440282"/>
                  </a:lnTo>
                  <a:lnTo>
                    <a:pt x="344525" y="407084"/>
                  </a:lnTo>
                  <a:lnTo>
                    <a:pt x="375618" y="374951"/>
                  </a:lnTo>
                  <a:lnTo>
                    <a:pt x="407808" y="343914"/>
                  </a:lnTo>
                  <a:lnTo>
                    <a:pt x="441065" y="314002"/>
                  </a:lnTo>
                  <a:lnTo>
                    <a:pt x="475358" y="285249"/>
                  </a:lnTo>
                  <a:lnTo>
                    <a:pt x="510655" y="257684"/>
                  </a:lnTo>
                  <a:lnTo>
                    <a:pt x="546925" y="231338"/>
                  </a:lnTo>
                  <a:lnTo>
                    <a:pt x="584139" y="206242"/>
                  </a:lnTo>
                  <a:lnTo>
                    <a:pt x="622263" y="182428"/>
                  </a:lnTo>
                  <a:lnTo>
                    <a:pt x="661269" y="159926"/>
                  </a:lnTo>
                  <a:lnTo>
                    <a:pt x="701124" y="138766"/>
                  </a:lnTo>
                  <a:lnTo>
                    <a:pt x="741797" y="118981"/>
                  </a:lnTo>
                  <a:lnTo>
                    <a:pt x="783258" y="100601"/>
                  </a:lnTo>
                  <a:lnTo>
                    <a:pt x="825476" y="83657"/>
                  </a:lnTo>
                  <a:lnTo>
                    <a:pt x="868419" y="68180"/>
                  </a:lnTo>
                  <a:lnTo>
                    <a:pt x="912057" y="54201"/>
                  </a:lnTo>
                  <a:lnTo>
                    <a:pt x="956358" y="41750"/>
                  </a:lnTo>
                  <a:lnTo>
                    <a:pt x="1001292" y="30859"/>
                  </a:lnTo>
                  <a:lnTo>
                    <a:pt x="1046828" y="21559"/>
                  </a:lnTo>
                  <a:lnTo>
                    <a:pt x="1092934" y="13880"/>
                  </a:lnTo>
                  <a:lnTo>
                    <a:pt x="1139580" y="7854"/>
                  </a:lnTo>
                  <a:lnTo>
                    <a:pt x="1186735" y="3511"/>
                  </a:lnTo>
                  <a:lnTo>
                    <a:pt x="1234367" y="882"/>
                  </a:lnTo>
                  <a:lnTo>
                    <a:pt x="1282446" y="0"/>
                  </a:lnTo>
                  <a:lnTo>
                    <a:pt x="1330524" y="882"/>
                  </a:lnTo>
                  <a:lnTo>
                    <a:pt x="1378156" y="3511"/>
                  </a:lnTo>
                  <a:lnTo>
                    <a:pt x="1425311" y="7854"/>
                  </a:lnTo>
                  <a:lnTo>
                    <a:pt x="1471957" y="13880"/>
                  </a:lnTo>
                  <a:lnTo>
                    <a:pt x="1518063" y="21559"/>
                  </a:lnTo>
                  <a:lnTo>
                    <a:pt x="1563599" y="30859"/>
                  </a:lnTo>
                  <a:lnTo>
                    <a:pt x="1608533" y="41750"/>
                  </a:lnTo>
                  <a:lnTo>
                    <a:pt x="1652834" y="54201"/>
                  </a:lnTo>
                  <a:lnTo>
                    <a:pt x="1696472" y="68180"/>
                  </a:lnTo>
                  <a:lnTo>
                    <a:pt x="1739415" y="83657"/>
                  </a:lnTo>
                  <a:lnTo>
                    <a:pt x="1781633" y="100601"/>
                  </a:lnTo>
                  <a:lnTo>
                    <a:pt x="1823094" y="118981"/>
                  </a:lnTo>
                  <a:lnTo>
                    <a:pt x="1863767" y="138766"/>
                  </a:lnTo>
                  <a:lnTo>
                    <a:pt x="1903622" y="159926"/>
                  </a:lnTo>
                  <a:lnTo>
                    <a:pt x="1942628" y="182428"/>
                  </a:lnTo>
                  <a:lnTo>
                    <a:pt x="1980752" y="206242"/>
                  </a:lnTo>
                  <a:lnTo>
                    <a:pt x="2017966" y="231338"/>
                  </a:lnTo>
                  <a:lnTo>
                    <a:pt x="2054236" y="257684"/>
                  </a:lnTo>
                  <a:lnTo>
                    <a:pt x="2089533" y="285249"/>
                  </a:lnTo>
                  <a:lnTo>
                    <a:pt x="2123826" y="314002"/>
                  </a:lnTo>
                  <a:lnTo>
                    <a:pt x="2157083" y="343914"/>
                  </a:lnTo>
                  <a:lnTo>
                    <a:pt x="2189273" y="374951"/>
                  </a:lnTo>
                  <a:lnTo>
                    <a:pt x="2220366" y="407084"/>
                  </a:lnTo>
                  <a:lnTo>
                    <a:pt x="2250330" y="440282"/>
                  </a:lnTo>
                  <a:lnTo>
                    <a:pt x="2279135" y="474514"/>
                  </a:lnTo>
                  <a:lnTo>
                    <a:pt x="2306749" y="509748"/>
                  </a:lnTo>
                  <a:lnTo>
                    <a:pt x="2333142" y="545954"/>
                  </a:lnTo>
                  <a:lnTo>
                    <a:pt x="2358282" y="583101"/>
                  </a:lnTo>
                  <a:lnTo>
                    <a:pt x="2382139" y="621157"/>
                  </a:lnTo>
                  <a:lnTo>
                    <a:pt x="2404681" y="660093"/>
                  </a:lnTo>
                  <a:lnTo>
                    <a:pt x="2425878" y="699877"/>
                  </a:lnTo>
                  <a:lnTo>
                    <a:pt x="2445698" y="740478"/>
                  </a:lnTo>
                  <a:lnTo>
                    <a:pt x="2464111" y="781865"/>
                  </a:lnTo>
                  <a:lnTo>
                    <a:pt x="2481085" y="824007"/>
                  </a:lnTo>
                  <a:lnTo>
                    <a:pt x="2496590" y="866874"/>
                  </a:lnTo>
                  <a:lnTo>
                    <a:pt x="2510594" y="910434"/>
                  </a:lnTo>
                  <a:lnTo>
                    <a:pt x="2523067" y="954656"/>
                  </a:lnTo>
                  <a:lnTo>
                    <a:pt x="2533977" y="999510"/>
                  </a:lnTo>
                  <a:lnTo>
                    <a:pt x="2543294" y="1044964"/>
                  </a:lnTo>
                  <a:lnTo>
                    <a:pt x="2550987" y="1090988"/>
                  </a:lnTo>
                  <a:lnTo>
                    <a:pt x="2557023" y="1137550"/>
                  </a:lnTo>
                  <a:lnTo>
                    <a:pt x="2561374" y="1184620"/>
                  </a:lnTo>
                  <a:lnTo>
                    <a:pt x="2564007" y="1232167"/>
                  </a:lnTo>
                  <a:lnTo>
                    <a:pt x="2564892" y="1280159"/>
                  </a:lnTo>
                  <a:lnTo>
                    <a:pt x="2564007" y="1328152"/>
                  </a:lnTo>
                  <a:lnTo>
                    <a:pt x="2561374" y="1375699"/>
                  </a:lnTo>
                  <a:lnTo>
                    <a:pt x="2557023" y="1422769"/>
                  </a:lnTo>
                  <a:lnTo>
                    <a:pt x="2550987" y="1469331"/>
                  </a:lnTo>
                  <a:lnTo>
                    <a:pt x="2543294" y="1515355"/>
                  </a:lnTo>
                  <a:lnTo>
                    <a:pt x="2533977" y="1560809"/>
                  </a:lnTo>
                  <a:lnTo>
                    <a:pt x="2523067" y="1605663"/>
                  </a:lnTo>
                  <a:lnTo>
                    <a:pt x="2510594" y="1649885"/>
                  </a:lnTo>
                  <a:lnTo>
                    <a:pt x="2496590" y="1693445"/>
                  </a:lnTo>
                  <a:lnTo>
                    <a:pt x="2481085" y="1736312"/>
                  </a:lnTo>
                  <a:lnTo>
                    <a:pt x="2464111" y="1778454"/>
                  </a:lnTo>
                  <a:lnTo>
                    <a:pt x="2445698" y="1819841"/>
                  </a:lnTo>
                  <a:lnTo>
                    <a:pt x="2425878" y="1860442"/>
                  </a:lnTo>
                  <a:lnTo>
                    <a:pt x="2404681" y="1900226"/>
                  </a:lnTo>
                  <a:lnTo>
                    <a:pt x="2382139" y="1939162"/>
                  </a:lnTo>
                  <a:lnTo>
                    <a:pt x="2358282" y="1977218"/>
                  </a:lnTo>
                  <a:lnTo>
                    <a:pt x="2333142" y="2014365"/>
                  </a:lnTo>
                  <a:lnTo>
                    <a:pt x="2306749" y="2050571"/>
                  </a:lnTo>
                  <a:lnTo>
                    <a:pt x="2279135" y="2085805"/>
                  </a:lnTo>
                  <a:lnTo>
                    <a:pt x="2250330" y="2120037"/>
                  </a:lnTo>
                  <a:lnTo>
                    <a:pt x="2220366" y="2153235"/>
                  </a:lnTo>
                  <a:lnTo>
                    <a:pt x="2189273" y="2185368"/>
                  </a:lnTo>
                  <a:lnTo>
                    <a:pt x="2157083" y="2216405"/>
                  </a:lnTo>
                  <a:lnTo>
                    <a:pt x="2123826" y="2246317"/>
                  </a:lnTo>
                  <a:lnTo>
                    <a:pt x="2089533" y="2275070"/>
                  </a:lnTo>
                  <a:lnTo>
                    <a:pt x="2054236" y="2302635"/>
                  </a:lnTo>
                  <a:lnTo>
                    <a:pt x="2017966" y="2328981"/>
                  </a:lnTo>
                  <a:lnTo>
                    <a:pt x="1980752" y="2354077"/>
                  </a:lnTo>
                  <a:lnTo>
                    <a:pt x="1942628" y="2377891"/>
                  </a:lnTo>
                  <a:lnTo>
                    <a:pt x="1903622" y="2400393"/>
                  </a:lnTo>
                  <a:lnTo>
                    <a:pt x="1863767" y="2421553"/>
                  </a:lnTo>
                  <a:lnTo>
                    <a:pt x="1823094" y="2441338"/>
                  </a:lnTo>
                  <a:lnTo>
                    <a:pt x="1781633" y="2459718"/>
                  </a:lnTo>
                  <a:lnTo>
                    <a:pt x="1739415" y="2476662"/>
                  </a:lnTo>
                  <a:lnTo>
                    <a:pt x="1696472" y="2492139"/>
                  </a:lnTo>
                  <a:lnTo>
                    <a:pt x="1652834" y="2506118"/>
                  </a:lnTo>
                  <a:lnTo>
                    <a:pt x="1608533" y="2518569"/>
                  </a:lnTo>
                  <a:lnTo>
                    <a:pt x="1563599" y="2529460"/>
                  </a:lnTo>
                  <a:lnTo>
                    <a:pt x="1518063" y="2538760"/>
                  </a:lnTo>
                  <a:lnTo>
                    <a:pt x="1471957" y="2546439"/>
                  </a:lnTo>
                  <a:lnTo>
                    <a:pt x="1425311" y="2552465"/>
                  </a:lnTo>
                  <a:lnTo>
                    <a:pt x="1378156" y="2556808"/>
                  </a:lnTo>
                  <a:lnTo>
                    <a:pt x="1330524" y="2559437"/>
                  </a:lnTo>
                  <a:lnTo>
                    <a:pt x="1282446" y="2560320"/>
                  </a:lnTo>
                  <a:lnTo>
                    <a:pt x="1234367" y="2559437"/>
                  </a:lnTo>
                  <a:lnTo>
                    <a:pt x="1186735" y="2556808"/>
                  </a:lnTo>
                  <a:lnTo>
                    <a:pt x="1139580" y="2552465"/>
                  </a:lnTo>
                  <a:lnTo>
                    <a:pt x="1092934" y="2546439"/>
                  </a:lnTo>
                  <a:lnTo>
                    <a:pt x="1046828" y="2538760"/>
                  </a:lnTo>
                  <a:lnTo>
                    <a:pt x="1001292" y="2529460"/>
                  </a:lnTo>
                  <a:lnTo>
                    <a:pt x="956358" y="2518569"/>
                  </a:lnTo>
                  <a:lnTo>
                    <a:pt x="912057" y="2506118"/>
                  </a:lnTo>
                  <a:lnTo>
                    <a:pt x="868419" y="2492139"/>
                  </a:lnTo>
                  <a:lnTo>
                    <a:pt x="825476" y="2476662"/>
                  </a:lnTo>
                  <a:lnTo>
                    <a:pt x="783258" y="2459718"/>
                  </a:lnTo>
                  <a:lnTo>
                    <a:pt x="741797" y="2441338"/>
                  </a:lnTo>
                  <a:lnTo>
                    <a:pt x="701124" y="2421553"/>
                  </a:lnTo>
                  <a:lnTo>
                    <a:pt x="661269" y="2400393"/>
                  </a:lnTo>
                  <a:lnTo>
                    <a:pt x="622263" y="2377891"/>
                  </a:lnTo>
                  <a:lnTo>
                    <a:pt x="584139" y="2354077"/>
                  </a:lnTo>
                  <a:lnTo>
                    <a:pt x="546925" y="2328981"/>
                  </a:lnTo>
                  <a:lnTo>
                    <a:pt x="510655" y="2302635"/>
                  </a:lnTo>
                  <a:lnTo>
                    <a:pt x="475358" y="2275070"/>
                  </a:lnTo>
                  <a:lnTo>
                    <a:pt x="441065" y="2246317"/>
                  </a:lnTo>
                  <a:lnTo>
                    <a:pt x="407808" y="2216405"/>
                  </a:lnTo>
                  <a:lnTo>
                    <a:pt x="375618" y="2185368"/>
                  </a:lnTo>
                  <a:lnTo>
                    <a:pt x="344525" y="2153235"/>
                  </a:lnTo>
                  <a:lnTo>
                    <a:pt x="314561" y="2120037"/>
                  </a:lnTo>
                  <a:lnTo>
                    <a:pt x="285756" y="2085805"/>
                  </a:lnTo>
                  <a:lnTo>
                    <a:pt x="258142" y="2050571"/>
                  </a:lnTo>
                  <a:lnTo>
                    <a:pt x="231749" y="2014365"/>
                  </a:lnTo>
                  <a:lnTo>
                    <a:pt x="206609" y="1977218"/>
                  </a:lnTo>
                  <a:lnTo>
                    <a:pt x="182752" y="1939162"/>
                  </a:lnTo>
                  <a:lnTo>
                    <a:pt x="160210" y="1900226"/>
                  </a:lnTo>
                  <a:lnTo>
                    <a:pt x="139013" y="1860442"/>
                  </a:lnTo>
                  <a:lnTo>
                    <a:pt x="119193" y="1819841"/>
                  </a:lnTo>
                  <a:lnTo>
                    <a:pt x="100780" y="1778454"/>
                  </a:lnTo>
                  <a:lnTo>
                    <a:pt x="83806" y="1736312"/>
                  </a:lnTo>
                  <a:lnTo>
                    <a:pt x="68301" y="1693445"/>
                  </a:lnTo>
                  <a:lnTo>
                    <a:pt x="54297" y="1649885"/>
                  </a:lnTo>
                  <a:lnTo>
                    <a:pt x="41824" y="1605663"/>
                  </a:lnTo>
                  <a:lnTo>
                    <a:pt x="30914" y="1560809"/>
                  </a:lnTo>
                  <a:lnTo>
                    <a:pt x="21597" y="1515355"/>
                  </a:lnTo>
                  <a:lnTo>
                    <a:pt x="13904" y="1469331"/>
                  </a:lnTo>
                  <a:lnTo>
                    <a:pt x="7868" y="1422769"/>
                  </a:lnTo>
                  <a:lnTo>
                    <a:pt x="3517" y="1375699"/>
                  </a:lnTo>
                  <a:lnTo>
                    <a:pt x="884" y="1328152"/>
                  </a:lnTo>
                  <a:lnTo>
                    <a:pt x="0" y="1280159"/>
                  </a:lnTo>
                  <a:close/>
                </a:path>
              </a:pathLst>
            </a:custGeom>
            <a:ln w="128016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335" y="3675888"/>
              <a:ext cx="2061971" cy="1421892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908685"/>
            <a:ext cx="1000315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304" y="550494"/>
            <a:ext cx="1105662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3405759" cy="3063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5126" y="3424377"/>
            <a:ext cx="9077960" cy="920750"/>
            <a:chOff x="2405126" y="3424377"/>
            <a:chExt cx="9077960" cy="920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3424377"/>
              <a:ext cx="8843899" cy="3066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3731082"/>
              <a:ext cx="9077960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4038041"/>
              <a:ext cx="1255356" cy="30662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405126" y="5007305"/>
            <a:ext cx="8869680" cy="614045"/>
            <a:chOff x="2405126" y="5007305"/>
            <a:chExt cx="8869680" cy="6140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126" y="5007305"/>
              <a:ext cx="5795645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1992" y="5007305"/>
              <a:ext cx="210311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7148" y="5007305"/>
              <a:ext cx="3097529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5314188"/>
              <a:ext cx="7302119" cy="30662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290" y="2170453"/>
            <a:ext cx="857422" cy="4779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452" y="4858349"/>
            <a:ext cx="849098" cy="82176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9471" y="3423168"/>
            <a:ext cx="834886" cy="83046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6964" y="2395727"/>
            <a:ext cx="1888489" cy="3411220"/>
          </a:xfrm>
          <a:custGeom>
            <a:avLst/>
            <a:gdLst/>
            <a:ahLst/>
            <a:cxnLst/>
            <a:rect l="l" t="t" r="r" b="b"/>
            <a:pathLst>
              <a:path w="1888490" h="3411220">
                <a:moveTo>
                  <a:pt x="0" y="465455"/>
                </a:moveTo>
                <a:lnTo>
                  <a:pt x="2403" y="417867"/>
                </a:lnTo>
                <a:lnTo>
                  <a:pt x="9457" y="371654"/>
                </a:lnTo>
                <a:lnTo>
                  <a:pt x="20927" y="327048"/>
                </a:lnTo>
                <a:lnTo>
                  <a:pt x="36579" y="284285"/>
                </a:lnTo>
                <a:lnTo>
                  <a:pt x="56181" y="243598"/>
                </a:lnTo>
                <a:lnTo>
                  <a:pt x="79496" y="205221"/>
                </a:lnTo>
                <a:lnTo>
                  <a:pt x="106292" y="169388"/>
                </a:lnTo>
                <a:lnTo>
                  <a:pt x="136334" y="136334"/>
                </a:lnTo>
                <a:lnTo>
                  <a:pt x="169388" y="106292"/>
                </a:lnTo>
                <a:lnTo>
                  <a:pt x="205221" y="79496"/>
                </a:lnTo>
                <a:lnTo>
                  <a:pt x="243598" y="56181"/>
                </a:lnTo>
                <a:lnTo>
                  <a:pt x="284285" y="36579"/>
                </a:lnTo>
                <a:lnTo>
                  <a:pt x="327048" y="20927"/>
                </a:lnTo>
                <a:lnTo>
                  <a:pt x="371654" y="9457"/>
                </a:lnTo>
                <a:lnTo>
                  <a:pt x="417867" y="2403"/>
                </a:lnTo>
                <a:lnTo>
                  <a:pt x="465455" y="0"/>
                </a:lnTo>
                <a:lnTo>
                  <a:pt x="1422781" y="0"/>
                </a:lnTo>
                <a:lnTo>
                  <a:pt x="1470368" y="2403"/>
                </a:lnTo>
                <a:lnTo>
                  <a:pt x="1516581" y="9457"/>
                </a:lnTo>
                <a:lnTo>
                  <a:pt x="1561187" y="20927"/>
                </a:lnTo>
                <a:lnTo>
                  <a:pt x="1603950" y="36579"/>
                </a:lnTo>
                <a:lnTo>
                  <a:pt x="1644637" y="56181"/>
                </a:lnTo>
                <a:lnTo>
                  <a:pt x="1683014" y="79496"/>
                </a:lnTo>
                <a:lnTo>
                  <a:pt x="1718847" y="106292"/>
                </a:lnTo>
                <a:lnTo>
                  <a:pt x="1751901" y="136334"/>
                </a:lnTo>
                <a:lnTo>
                  <a:pt x="1781943" y="169388"/>
                </a:lnTo>
                <a:lnTo>
                  <a:pt x="1808739" y="205221"/>
                </a:lnTo>
                <a:lnTo>
                  <a:pt x="1832054" y="243598"/>
                </a:lnTo>
                <a:lnTo>
                  <a:pt x="1851656" y="284285"/>
                </a:lnTo>
                <a:lnTo>
                  <a:pt x="1867308" y="327048"/>
                </a:lnTo>
                <a:lnTo>
                  <a:pt x="1878778" y="371654"/>
                </a:lnTo>
                <a:lnTo>
                  <a:pt x="1885832" y="417867"/>
                </a:lnTo>
                <a:lnTo>
                  <a:pt x="1888236" y="465455"/>
                </a:lnTo>
                <a:lnTo>
                  <a:pt x="1888236" y="2945257"/>
                </a:lnTo>
                <a:lnTo>
                  <a:pt x="1885832" y="2992850"/>
                </a:lnTo>
                <a:lnTo>
                  <a:pt x="1878778" y="3039068"/>
                </a:lnTo>
                <a:lnTo>
                  <a:pt x="1867308" y="3083677"/>
                </a:lnTo>
                <a:lnTo>
                  <a:pt x="1851656" y="3126442"/>
                </a:lnTo>
                <a:lnTo>
                  <a:pt x="1832054" y="3167130"/>
                </a:lnTo>
                <a:lnTo>
                  <a:pt x="1808739" y="3205507"/>
                </a:lnTo>
                <a:lnTo>
                  <a:pt x="1781943" y="3241338"/>
                </a:lnTo>
                <a:lnTo>
                  <a:pt x="1751901" y="3274391"/>
                </a:lnTo>
                <a:lnTo>
                  <a:pt x="1718847" y="3304431"/>
                </a:lnTo>
                <a:lnTo>
                  <a:pt x="1683014" y="3331225"/>
                </a:lnTo>
                <a:lnTo>
                  <a:pt x="1644637" y="3354538"/>
                </a:lnTo>
                <a:lnTo>
                  <a:pt x="1603950" y="3374137"/>
                </a:lnTo>
                <a:lnTo>
                  <a:pt x="1561187" y="3389787"/>
                </a:lnTo>
                <a:lnTo>
                  <a:pt x="1516581" y="3401256"/>
                </a:lnTo>
                <a:lnTo>
                  <a:pt x="1470368" y="3408309"/>
                </a:lnTo>
                <a:lnTo>
                  <a:pt x="1422781" y="3410712"/>
                </a:lnTo>
                <a:lnTo>
                  <a:pt x="465455" y="3410712"/>
                </a:lnTo>
                <a:lnTo>
                  <a:pt x="417867" y="3408309"/>
                </a:lnTo>
                <a:lnTo>
                  <a:pt x="371654" y="3401256"/>
                </a:lnTo>
                <a:lnTo>
                  <a:pt x="327048" y="3389787"/>
                </a:lnTo>
                <a:lnTo>
                  <a:pt x="284285" y="3374137"/>
                </a:lnTo>
                <a:lnTo>
                  <a:pt x="243598" y="3354538"/>
                </a:lnTo>
                <a:lnTo>
                  <a:pt x="205221" y="3331225"/>
                </a:lnTo>
                <a:lnTo>
                  <a:pt x="169388" y="3304431"/>
                </a:lnTo>
                <a:lnTo>
                  <a:pt x="136334" y="3274391"/>
                </a:lnTo>
                <a:lnTo>
                  <a:pt x="106292" y="3241338"/>
                </a:lnTo>
                <a:lnTo>
                  <a:pt x="79496" y="3205507"/>
                </a:lnTo>
                <a:lnTo>
                  <a:pt x="56181" y="3167130"/>
                </a:lnTo>
                <a:lnTo>
                  <a:pt x="36579" y="3126442"/>
                </a:lnTo>
                <a:lnTo>
                  <a:pt x="20927" y="3083677"/>
                </a:lnTo>
                <a:lnTo>
                  <a:pt x="9457" y="3039068"/>
                </a:lnTo>
                <a:lnTo>
                  <a:pt x="2403" y="2992850"/>
                </a:lnTo>
                <a:lnTo>
                  <a:pt x="0" y="2945257"/>
                </a:lnTo>
                <a:lnTo>
                  <a:pt x="0" y="465455"/>
                </a:lnTo>
                <a:close/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8052" y="407365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828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46936" y="550494"/>
            <a:ext cx="9852660" cy="549275"/>
            <a:chOff x="1246936" y="550494"/>
            <a:chExt cx="9852660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936" y="550494"/>
              <a:ext cx="7352030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423" y="550494"/>
              <a:ext cx="2551810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3771" y="550494"/>
              <a:ext cx="485241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086100" y="3044951"/>
            <a:ext cx="1719580" cy="2011680"/>
          </a:xfrm>
          <a:custGeom>
            <a:avLst/>
            <a:gdLst/>
            <a:ahLst/>
            <a:cxnLst/>
            <a:rect l="l" t="t" r="r" b="b"/>
            <a:pathLst>
              <a:path w="1719579" h="2011679">
                <a:moveTo>
                  <a:pt x="0" y="423672"/>
                </a:moveTo>
                <a:lnTo>
                  <a:pt x="2851" y="374272"/>
                </a:lnTo>
                <a:lnTo>
                  <a:pt x="11192" y="326544"/>
                </a:lnTo>
                <a:lnTo>
                  <a:pt x="24705" y="280806"/>
                </a:lnTo>
                <a:lnTo>
                  <a:pt x="43071" y="237375"/>
                </a:lnTo>
                <a:lnTo>
                  <a:pt x="65973" y="196570"/>
                </a:lnTo>
                <a:lnTo>
                  <a:pt x="93092" y="158709"/>
                </a:lnTo>
                <a:lnTo>
                  <a:pt x="124110" y="124110"/>
                </a:lnTo>
                <a:lnTo>
                  <a:pt x="158709" y="93092"/>
                </a:lnTo>
                <a:lnTo>
                  <a:pt x="196570" y="65973"/>
                </a:lnTo>
                <a:lnTo>
                  <a:pt x="237375" y="43071"/>
                </a:lnTo>
                <a:lnTo>
                  <a:pt x="280806" y="24705"/>
                </a:lnTo>
                <a:lnTo>
                  <a:pt x="326544" y="11192"/>
                </a:lnTo>
                <a:lnTo>
                  <a:pt x="374272" y="2851"/>
                </a:lnTo>
                <a:lnTo>
                  <a:pt x="423672" y="0"/>
                </a:lnTo>
                <a:lnTo>
                  <a:pt x="1295400" y="0"/>
                </a:lnTo>
                <a:lnTo>
                  <a:pt x="1344799" y="2851"/>
                </a:lnTo>
                <a:lnTo>
                  <a:pt x="1392527" y="11192"/>
                </a:lnTo>
                <a:lnTo>
                  <a:pt x="1438265" y="24705"/>
                </a:lnTo>
                <a:lnTo>
                  <a:pt x="1481696" y="43071"/>
                </a:lnTo>
                <a:lnTo>
                  <a:pt x="1522501" y="65973"/>
                </a:lnTo>
                <a:lnTo>
                  <a:pt x="1560362" y="93092"/>
                </a:lnTo>
                <a:lnTo>
                  <a:pt x="1594961" y="124110"/>
                </a:lnTo>
                <a:lnTo>
                  <a:pt x="1625979" y="158709"/>
                </a:lnTo>
                <a:lnTo>
                  <a:pt x="1653098" y="196570"/>
                </a:lnTo>
                <a:lnTo>
                  <a:pt x="1676000" y="237375"/>
                </a:lnTo>
                <a:lnTo>
                  <a:pt x="1694366" y="280806"/>
                </a:lnTo>
                <a:lnTo>
                  <a:pt x="1707879" y="326544"/>
                </a:lnTo>
                <a:lnTo>
                  <a:pt x="1716220" y="374272"/>
                </a:lnTo>
                <a:lnTo>
                  <a:pt x="1719072" y="423672"/>
                </a:lnTo>
                <a:lnTo>
                  <a:pt x="1719072" y="1588008"/>
                </a:lnTo>
                <a:lnTo>
                  <a:pt x="1716220" y="1637407"/>
                </a:lnTo>
                <a:lnTo>
                  <a:pt x="1707879" y="1685135"/>
                </a:lnTo>
                <a:lnTo>
                  <a:pt x="1694366" y="1730873"/>
                </a:lnTo>
                <a:lnTo>
                  <a:pt x="1676000" y="1774304"/>
                </a:lnTo>
                <a:lnTo>
                  <a:pt x="1653098" y="1815109"/>
                </a:lnTo>
                <a:lnTo>
                  <a:pt x="1625979" y="1852970"/>
                </a:lnTo>
                <a:lnTo>
                  <a:pt x="1594961" y="1887569"/>
                </a:lnTo>
                <a:lnTo>
                  <a:pt x="1560362" y="1918587"/>
                </a:lnTo>
                <a:lnTo>
                  <a:pt x="1522501" y="1945706"/>
                </a:lnTo>
                <a:lnTo>
                  <a:pt x="1481696" y="1968608"/>
                </a:lnTo>
                <a:lnTo>
                  <a:pt x="1438265" y="1986974"/>
                </a:lnTo>
                <a:lnTo>
                  <a:pt x="1392527" y="2000487"/>
                </a:lnTo>
                <a:lnTo>
                  <a:pt x="1344799" y="2008828"/>
                </a:lnTo>
                <a:lnTo>
                  <a:pt x="1295400" y="2011680"/>
                </a:lnTo>
                <a:lnTo>
                  <a:pt x="423672" y="2011680"/>
                </a:lnTo>
                <a:lnTo>
                  <a:pt x="374272" y="2008828"/>
                </a:lnTo>
                <a:lnTo>
                  <a:pt x="326544" y="2000487"/>
                </a:lnTo>
                <a:lnTo>
                  <a:pt x="280806" y="1986974"/>
                </a:lnTo>
                <a:lnTo>
                  <a:pt x="237375" y="1968608"/>
                </a:lnTo>
                <a:lnTo>
                  <a:pt x="196570" y="1945706"/>
                </a:lnTo>
                <a:lnTo>
                  <a:pt x="158709" y="1918587"/>
                </a:lnTo>
                <a:lnTo>
                  <a:pt x="124110" y="1887569"/>
                </a:lnTo>
                <a:lnTo>
                  <a:pt x="93092" y="1852970"/>
                </a:lnTo>
                <a:lnTo>
                  <a:pt x="65973" y="1815109"/>
                </a:lnTo>
                <a:lnTo>
                  <a:pt x="43071" y="1774304"/>
                </a:lnTo>
                <a:lnTo>
                  <a:pt x="24705" y="1730873"/>
                </a:lnTo>
                <a:lnTo>
                  <a:pt x="11192" y="1685135"/>
                </a:lnTo>
                <a:lnTo>
                  <a:pt x="2851" y="1637407"/>
                </a:lnTo>
                <a:lnTo>
                  <a:pt x="0" y="1588008"/>
                </a:lnTo>
                <a:lnTo>
                  <a:pt x="0" y="423672"/>
                </a:lnTo>
                <a:close/>
              </a:path>
            </a:pathLst>
          </a:custGeom>
          <a:ln w="36575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9933" y="2654649"/>
            <a:ext cx="972589" cy="10046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2209" y="4456023"/>
            <a:ext cx="968432" cy="9593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26948" y="3012948"/>
            <a:ext cx="1788160" cy="2080260"/>
            <a:chOff x="726948" y="3012948"/>
            <a:chExt cx="1788160" cy="2080260"/>
          </a:xfrm>
        </p:grpSpPr>
        <p:sp>
          <p:nvSpPr>
            <p:cNvPr id="12" name="object 12"/>
            <p:cNvSpPr/>
            <p:nvPr/>
          </p:nvSpPr>
          <p:spPr>
            <a:xfrm>
              <a:off x="761238" y="3047238"/>
              <a:ext cx="1719580" cy="2011680"/>
            </a:xfrm>
            <a:custGeom>
              <a:avLst/>
              <a:gdLst/>
              <a:ahLst/>
              <a:cxnLst/>
              <a:rect l="l" t="t" r="r" b="b"/>
              <a:pathLst>
                <a:path w="1719580" h="2011679">
                  <a:moveTo>
                    <a:pt x="0" y="423672"/>
                  </a:moveTo>
                  <a:lnTo>
                    <a:pt x="2850" y="374272"/>
                  </a:lnTo>
                  <a:lnTo>
                    <a:pt x="11190" y="326544"/>
                  </a:lnTo>
                  <a:lnTo>
                    <a:pt x="24701" y="280806"/>
                  </a:lnTo>
                  <a:lnTo>
                    <a:pt x="43066" y="237375"/>
                  </a:lnTo>
                  <a:lnTo>
                    <a:pt x="65966" y="196570"/>
                  </a:lnTo>
                  <a:lnTo>
                    <a:pt x="93083" y="158709"/>
                  </a:lnTo>
                  <a:lnTo>
                    <a:pt x="124101" y="124110"/>
                  </a:lnTo>
                  <a:lnTo>
                    <a:pt x="158700" y="93092"/>
                  </a:lnTo>
                  <a:lnTo>
                    <a:pt x="196563" y="65973"/>
                  </a:lnTo>
                  <a:lnTo>
                    <a:pt x="237372" y="43071"/>
                  </a:lnTo>
                  <a:lnTo>
                    <a:pt x="280809" y="24705"/>
                  </a:lnTo>
                  <a:lnTo>
                    <a:pt x="326556" y="11192"/>
                  </a:lnTo>
                  <a:lnTo>
                    <a:pt x="374296" y="2851"/>
                  </a:lnTo>
                  <a:lnTo>
                    <a:pt x="423710" y="0"/>
                  </a:lnTo>
                  <a:lnTo>
                    <a:pt x="1295400" y="0"/>
                  </a:lnTo>
                  <a:lnTo>
                    <a:pt x="1344799" y="2851"/>
                  </a:lnTo>
                  <a:lnTo>
                    <a:pt x="1392527" y="11192"/>
                  </a:lnTo>
                  <a:lnTo>
                    <a:pt x="1438265" y="24705"/>
                  </a:lnTo>
                  <a:lnTo>
                    <a:pt x="1481696" y="43071"/>
                  </a:lnTo>
                  <a:lnTo>
                    <a:pt x="1522501" y="65973"/>
                  </a:lnTo>
                  <a:lnTo>
                    <a:pt x="1560362" y="93092"/>
                  </a:lnTo>
                  <a:lnTo>
                    <a:pt x="1594961" y="124110"/>
                  </a:lnTo>
                  <a:lnTo>
                    <a:pt x="1625979" y="158709"/>
                  </a:lnTo>
                  <a:lnTo>
                    <a:pt x="1653098" y="196570"/>
                  </a:lnTo>
                  <a:lnTo>
                    <a:pt x="1676000" y="237375"/>
                  </a:lnTo>
                  <a:lnTo>
                    <a:pt x="1694366" y="280806"/>
                  </a:lnTo>
                  <a:lnTo>
                    <a:pt x="1707879" y="326544"/>
                  </a:lnTo>
                  <a:lnTo>
                    <a:pt x="1716220" y="374272"/>
                  </a:lnTo>
                  <a:lnTo>
                    <a:pt x="1719072" y="423672"/>
                  </a:lnTo>
                  <a:lnTo>
                    <a:pt x="1719072" y="1588008"/>
                  </a:lnTo>
                  <a:lnTo>
                    <a:pt x="1716220" y="1637407"/>
                  </a:lnTo>
                  <a:lnTo>
                    <a:pt x="1707879" y="1685135"/>
                  </a:lnTo>
                  <a:lnTo>
                    <a:pt x="1694366" y="1730873"/>
                  </a:lnTo>
                  <a:lnTo>
                    <a:pt x="1676000" y="1774304"/>
                  </a:lnTo>
                  <a:lnTo>
                    <a:pt x="1653098" y="1815109"/>
                  </a:lnTo>
                  <a:lnTo>
                    <a:pt x="1625979" y="1852970"/>
                  </a:lnTo>
                  <a:lnTo>
                    <a:pt x="1594961" y="1887569"/>
                  </a:lnTo>
                  <a:lnTo>
                    <a:pt x="1560362" y="1918587"/>
                  </a:lnTo>
                  <a:lnTo>
                    <a:pt x="1522501" y="1945706"/>
                  </a:lnTo>
                  <a:lnTo>
                    <a:pt x="1481696" y="1968608"/>
                  </a:lnTo>
                  <a:lnTo>
                    <a:pt x="1438265" y="1986974"/>
                  </a:lnTo>
                  <a:lnTo>
                    <a:pt x="1392527" y="2000487"/>
                  </a:lnTo>
                  <a:lnTo>
                    <a:pt x="1344799" y="2008828"/>
                  </a:lnTo>
                  <a:lnTo>
                    <a:pt x="1295400" y="2011680"/>
                  </a:lnTo>
                  <a:lnTo>
                    <a:pt x="423710" y="2011680"/>
                  </a:lnTo>
                  <a:lnTo>
                    <a:pt x="374296" y="2008828"/>
                  </a:lnTo>
                  <a:lnTo>
                    <a:pt x="326556" y="2000487"/>
                  </a:lnTo>
                  <a:lnTo>
                    <a:pt x="280809" y="1986974"/>
                  </a:lnTo>
                  <a:lnTo>
                    <a:pt x="237372" y="1968608"/>
                  </a:lnTo>
                  <a:lnTo>
                    <a:pt x="196563" y="1945706"/>
                  </a:lnTo>
                  <a:lnTo>
                    <a:pt x="158700" y="1918587"/>
                  </a:lnTo>
                  <a:lnTo>
                    <a:pt x="124101" y="1887569"/>
                  </a:lnTo>
                  <a:lnTo>
                    <a:pt x="93083" y="1852970"/>
                  </a:lnTo>
                  <a:lnTo>
                    <a:pt x="65966" y="1815109"/>
                  </a:lnTo>
                  <a:lnTo>
                    <a:pt x="43066" y="1774304"/>
                  </a:lnTo>
                  <a:lnTo>
                    <a:pt x="24701" y="1730873"/>
                  </a:lnTo>
                  <a:lnTo>
                    <a:pt x="11190" y="1685135"/>
                  </a:lnTo>
                  <a:lnTo>
                    <a:pt x="2850" y="1637407"/>
                  </a:lnTo>
                  <a:lnTo>
                    <a:pt x="0" y="1588008"/>
                  </a:lnTo>
                  <a:lnTo>
                    <a:pt x="0" y="423672"/>
                  </a:lnTo>
                  <a:close/>
                </a:path>
              </a:pathLst>
            </a:custGeom>
            <a:ln w="68580">
              <a:solidFill>
                <a:srgbClr val="EF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4197" y="3550732"/>
              <a:ext cx="968432" cy="93654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5061" y="3596481"/>
            <a:ext cx="972589" cy="100463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663189" y="407593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829" y="0"/>
                </a:lnTo>
              </a:path>
            </a:pathLst>
          </a:custGeom>
          <a:ln w="68580">
            <a:solidFill>
              <a:srgbClr val="EF5A2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2027" y="2680665"/>
            <a:ext cx="1249502" cy="3066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24783" y="2689301"/>
            <a:ext cx="1659890" cy="30662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229097" y="1706829"/>
            <a:ext cx="2674620" cy="614045"/>
            <a:chOff x="5229097" y="1706829"/>
            <a:chExt cx="2674620" cy="61404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4837" y="1706829"/>
              <a:ext cx="2263775" cy="3066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9097" y="2013788"/>
              <a:ext cx="2674620" cy="306628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7498080" y="407365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828" y="0"/>
                </a:lnTo>
              </a:path>
            </a:pathLst>
          </a:custGeom>
          <a:ln w="36576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64423" y="3067811"/>
            <a:ext cx="1719580" cy="2011680"/>
          </a:xfrm>
          <a:custGeom>
            <a:avLst/>
            <a:gdLst/>
            <a:ahLst/>
            <a:cxnLst/>
            <a:rect l="l" t="t" r="r" b="b"/>
            <a:pathLst>
              <a:path w="1719579" h="2011679">
                <a:moveTo>
                  <a:pt x="0" y="423672"/>
                </a:moveTo>
                <a:lnTo>
                  <a:pt x="2851" y="374272"/>
                </a:lnTo>
                <a:lnTo>
                  <a:pt x="11192" y="326544"/>
                </a:lnTo>
                <a:lnTo>
                  <a:pt x="24705" y="280806"/>
                </a:lnTo>
                <a:lnTo>
                  <a:pt x="43071" y="237375"/>
                </a:lnTo>
                <a:lnTo>
                  <a:pt x="65973" y="196570"/>
                </a:lnTo>
                <a:lnTo>
                  <a:pt x="93092" y="158709"/>
                </a:lnTo>
                <a:lnTo>
                  <a:pt x="124110" y="124110"/>
                </a:lnTo>
                <a:lnTo>
                  <a:pt x="158709" y="93092"/>
                </a:lnTo>
                <a:lnTo>
                  <a:pt x="196570" y="65973"/>
                </a:lnTo>
                <a:lnTo>
                  <a:pt x="237375" y="43071"/>
                </a:lnTo>
                <a:lnTo>
                  <a:pt x="280806" y="24705"/>
                </a:lnTo>
                <a:lnTo>
                  <a:pt x="326544" y="11192"/>
                </a:lnTo>
                <a:lnTo>
                  <a:pt x="374272" y="2851"/>
                </a:lnTo>
                <a:lnTo>
                  <a:pt x="423672" y="0"/>
                </a:lnTo>
                <a:lnTo>
                  <a:pt x="1295400" y="0"/>
                </a:lnTo>
                <a:lnTo>
                  <a:pt x="1344799" y="2851"/>
                </a:lnTo>
                <a:lnTo>
                  <a:pt x="1392527" y="11192"/>
                </a:lnTo>
                <a:lnTo>
                  <a:pt x="1438265" y="24705"/>
                </a:lnTo>
                <a:lnTo>
                  <a:pt x="1481696" y="43071"/>
                </a:lnTo>
                <a:lnTo>
                  <a:pt x="1522501" y="65973"/>
                </a:lnTo>
                <a:lnTo>
                  <a:pt x="1560362" y="93092"/>
                </a:lnTo>
                <a:lnTo>
                  <a:pt x="1594961" y="124110"/>
                </a:lnTo>
                <a:lnTo>
                  <a:pt x="1625979" y="158709"/>
                </a:lnTo>
                <a:lnTo>
                  <a:pt x="1653098" y="196570"/>
                </a:lnTo>
                <a:lnTo>
                  <a:pt x="1676000" y="237375"/>
                </a:lnTo>
                <a:lnTo>
                  <a:pt x="1694366" y="280806"/>
                </a:lnTo>
                <a:lnTo>
                  <a:pt x="1707879" y="326544"/>
                </a:lnTo>
                <a:lnTo>
                  <a:pt x="1716220" y="374272"/>
                </a:lnTo>
                <a:lnTo>
                  <a:pt x="1719072" y="423672"/>
                </a:lnTo>
                <a:lnTo>
                  <a:pt x="1719072" y="1588008"/>
                </a:lnTo>
                <a:lnTo>
                  <a:pt x="1716220" y="1637407"/>
                </a:lnTo>
                <a:lnTo>
                  <a:pt x="1707879" y="1685135"/>
                </a:lnTo>
                <a:lnTo>
                  <a:pt x="1694366" y="1730873"/>
                </a:lnTo>
                <a:lnTo>
                  <a:pt x="1676000" y="1774304"/>
                </a:lnTo>
                <a:lnTo>
                  <a:pt x="1653098" y="1815109"/>
                </a:lnTo>
                <a:lnTo>
                  <a:pt x="1625979" y="1852970"/>
                </a:lnTo>
                <a:lnTo>
                  <a:pt x="1594961" y="1887569"/>
                </a:lnTo>
                <a:lnTo>
                  <a:pt x="1560362" y="1918587"/>
                </a:lnTo>
                <a:lnTo>
                  <a:pt x="1522501" y="1945706"/>
                </a:lnTo>
                <a:lnTo>
                  <a:pt x="1481696" y="1968608"/>
                </a:lnTo>
                <a:lnTo>
                  <a:pt x="1438265" y="1986974"/>
                </a:lnTo>
                <a:lnTo>
                  <a:pt x="1392527" y="2000487"/>
                </a:lnTo>
                <a:lnTo>
                  <a:pt x="1344799" y="2008828"/>
                </a:lnTo>
                <a:lnTo>
                  <a:pt x="1295400" y="2011680"/>
                </a:lnTo>
                <a:lnTo>
                  <a:pt x="423672" y="2011680"/>
                </a:lnTo>
                <a:lnTo>
                  <a:pt x="374272" y="2008828"/>
                </a:lnTo>
                <a:lnTo>
                  <a:pt x="326544" y="2000487"/>
                </a:lnTo>
                <a:lnTo>
                  <a:pt x="280806" y="1986974"/>
                </a:lnTo>
                <a:lnTo>
                  <a:pt x="237375" y="1968608"/>
                </a:lnTo>
                <a:lnTo>
                  <a:pt x="196570" y="1945706"/>
                </a:lnTo>
                <a:lnTo>
                  <a:pt x="158709" y="1918587"/>
                </a:lnTo>
                <a:lnTo>
                  <a:pt x="124110" y="1887569"/>
                </a:lnTo>
                <a:lnTo>
                  <a:pt x="93092" y="1852970"/>
                </a:lnTo>
                <a:lnTo>
                  <a:pt x="65973" y="1815109"/>
                </a:lnTo>
                <a:lnTo>
                  <a:pt x="43071" y="1774304"/>
                </a:lnTo>
                <a:lnTo>
                  <a:pt x="24705" y="1730873"/>
                </a:lnTo>
                <a:lnTo>
                  <a:pt x="11192" y="1685135"/>
                </a:lnTo>
                <a:lnTo>
                  <a:pt x="2851" y="1637407"/>
                </a:lnTo>
                <a:lnTo>
                  <a:pt x="0" y="1588008"/>
                </a:lnTo>
                <a:lnTo>
                  <a:pt x="0" y="423672"/>
                </a:lnTo>
                <a:close/>
              </a:path>
            </a:pathLst>
          </a:custGeom>
          <a:ln w="36575">
            <a:solidFill>
              <a:srgbClr val="40404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7738236" y="2436622"/>
            <a:ext cx="2421255" cy="612775"/>
            <a:chOff x="7738236" y="2436622"/>
            <a:chExt cx="2421255" cy="612775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0592" y="2436622"/>
              <a:ext cx="1285875" cy="3063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8236" y="2742641"/>
              <a:ext cx="2421128" cy="30662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797542" y="3184016"/>
            <a:ext cx="106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098278" y="3205860"/>
            <a:ext cx="1824989" cy="548640"/>
            <a:chOff x="10098278" y="3205860"/>
            <a:chExt cx="1824989" cy="548640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98278" y="3205860"/>
              <a:ext cx="1824608" cy="2743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98278" y="3479876"/>
              <a:ext cx="1585595" cy="2746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098278" y="4028897"/>
            <a:ext cx="2095500" cy="1647189"/>
            <a:chOff x="10098278" y="4028897"/>
            <a:chExt cx="2095500" cy="1647189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98278" y="4028897"/>
              <a:ext cx="1751456" cy="2746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98278" y="4303725"/>
              <a:ext cx="1805051" cy="2746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98278" y="4578349"/>
              <a:ext cx="2095245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98278" y="4852365"/>
              <a:ext cx="1287779" cy="2746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98278" y="5127370"/>
              <a:ext cx="2095245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98278" y="5401360"/>
              <a:ext cx="1107782" cy="274624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42197" y="3628595"/>
            <a:ext cx="1165119" cy="885933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5213" y="550494"/>
            <a:ext cx="916749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58867" y="1876463"/>
            <a:ext cx="2755900" cy="3856990"/>
            <a:chOff x="4658867" y="1876463"/>
            <a:chExt cx="2755900" cy="385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5904" y="1876463"/>
              <a:ext cx="2088343" cy="1232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1282446" y="0"/>
                  </a:moveTo>
                  <a:lnTo>
                    <a:pt x="1234367" y="882"/>
                  </a:lnTo>
                  <a:lnTo>
                    <a:pt x="1186735" y="3511"/>
                  </a:lnTo>
                  <a:lnTo>
                    <a:pt x="1139580" y="7854"/>
                  </a:lnTo>
                  <a:lnTo>
                    <a:pt x="1092934" y="13880"/>
                  </a:lnTo>
                  <a:lnTo>
                    <a:pt x="1046828" y="21559"/>
                  </a:lnTo>
                  <a:lnTo>
                    <a:pt x="1001292" y="30859"/>
                  </a:lnTo>
                  <a:lnTo>
                    <a:pt x="956358" y="41750"/>
                  </a:lnTo>
                  <a:lnTo>
                    <a:pt x="912057" y="54201"/>
                  </a:lnTo>
                  <a:lnTo>
                    <a:pt x="868419" y="68180"/>
                  </a:lnTo>
                  <a:lnTo>
                    <a:pt x="825476" y="83657"/>
                  </a:lnTo>
                  <a:lnTo>
                    <a:pt x="783258" y="100601"/>
                  </a:lnTo>
                  <a:lnTo>
                    <a:pt x="741797" y="118981"/>
                  </a:lnTo>
                  <a:lnTo>
                    <a:pt x="701124" y="138766"/>
                  </a:lnTo>
                  <a:lnTo>
                    <a:pt x="661269" y="159926"/>
                  </a:lnTo>
                  <a:lnTo>
                    <a:pt x="622263" y="182428"/>
                  </a:lnTo>
                  <a:lnTo>
                    <a:pt x="584139" y="206242"/>
                  </a:lnTo>
                  <a:lnTo>
                    <a:pt x="546925" y="231338"/>
                  </a:lnTo>
                  <a:lnTo>
                    <a:pt x="510655" y="257684"/>
                  </a:lnTo>
                  <a:lnTo>
                    <a:pt x="475358" y="285249"/>
                  </a:lnTo>
                  <a:lnTo>
                    <a:pt x="441065" y="314002"/>
                  </a:lnTo>
                  <a:lnTo>
                    <a:pt x="407808" y="343914"/>
                  </a:lnTo>
                  <a:lnTo>
                    <a:pt x="375618" y="374951"/>
                  </a:lnTo>
                  <a:lnTo>
                    <a:pt x="344525" y="407084"/>
                  </a:lnTo>
                  <a:lnTo>
                    <a:pt x="314561" y="440282"/>
                  </a:lnTo>
                  <a:lnTo>
                    <a:pt x="285756" y="474514"/>
                  </a:lnTo>
                  <a:lnTo>
                    <a:pt x="258142" y="509748"/>
                  </a:lnTo>
                  <a:lnTo>
                    <a:pt x="231749" y="545954"/>
                  </a:lnTo>
                  <a:lnTo>
                    <a:pt x="206609" y="583101"/>
                  </a:lnTo>
                  <a:lnTo>
                    <a:pt x="182752" y="621157"/>
                  </a:lnTo>
                  <a:lnTo>
                    <a:pt x="160210" y="660093"/>
                  </a:lnTo>
                  <a:lnTo>
                    <a:pt x="139013" y="699877"/>
                  </a:lnTo>
                  <a:lnTo>
                    <a:pt x="119193" y="740478"/>
                  </a:lnTo>
                  <a:lnTo>
                    <a:pt x="100780" y="781865"/>
                  </a:lnTo>
                  <a:lnTo>
                    <a:pt x="83806" y="824007"/>
                  </a:lnTo>
                  <a:lnTo>
                    <a:pt x="68301" y="866874"/>
                  </a:lnTo>
                  <a:lnTo>
                    <a:pt x="54297" y="910434"/>
                  </a:lnTo>
                  <a:lnTo>
                    <a:pt x="41824" y="954656"/>
                  </a:lnTo>
                  <a:lnTo>
                    <a:pt x="30914" y="999510"/>
                  </a:lnTo>
                  <a:lnTo>
                    <a:pt x="21597" y="1044964"/>
                  </a:lnTo>
                  <a:lnTo>
                    <a:pt x="13904" y="1090988"/>
                  </a:lnTo>
                  <a:lnTo>
                    <a:pt x="7868" y="1137550"/>
                  </a:lnTo>
                  <a:lnTo>
                    <a:pt x="3517" y="1184620"/>
                  </a:lnTo>
                  <a:lnTo>
                    <a:pt x="884" y="1232167"/>
                  </a:lnTo>
                  <a:lnTo>
                    <a:pt x="0" y="1280159"/>
                  </a:lnTo>
                  <a:lnTo>
                    <a:pt x="884" y="1328152"/>
                  </a:lnTo>
                  <a:lnTo>
                    <a:pt x="3517" y="1375699"/>
                  </a:lnTo>
                  <a:lnTo>
                    <a:pt x="7868" y="1422769"/>
                  </a:lnTo>
                  <a:lnTo>
                    <a:pt x="13904" y="1469331"/>
                  </a:lnTo>
                  <a:lnTo>
                    <a:pt x="21597" y="1515355"/>
                  </a:lnTo>
                  <a:lnTo>
                    <a:pt x="30914" y="1560809"/>
                  </a:lnTo>
                  <a:lnTo>
                    <a:pt x="41824" y="1605663"/>
                  </a:lnTo>
                  <a:lnTo>
                    <a:pt x="54297" y="1649885"/>
                  </a:lnTo>
                  <a:lnTo>
                    <a:pt x="68301" y="1693445"/>
                  </a:lnTo>
                  <a:lnTo>
                    <a:pt x="83806" y="1736312"/>
                  </a:lnTo>
                  <a:lnTo>
                    <a:pt x="100780" y="1778454"/>
                  </a:lnTo>
                  <a:lnTo>
                    <a:pt x="119193" y="1819841"/>
                  </a:lnTo>
                  <a:lnTo>
                    <a:pt x="139013" y="1860442"/>
                  </a:lnTo>
                  <a:lnTo>
                    <a:pt x="160210" y="1900226"/>
                  </a:lnTo>
                  <a:lnTo>
                    <a:pt x="182752" y="1939162"/>
                  </a:lnTo>
                  <a:lnTo>
                    <a:pt x="206609" y="1977218"/>
                  </a:lnTo>
                  <a:lnTo>
                    <a:pt x="231749" y="2014365"/>
                  </a:lnTo>
                  <a:lnTo>
                    <a:pt x="258142" y="2050571"/>
                  </a:lnTo>
                  <a:lnTo>
                    <a:pt x="285756" y="2085805"/>
                  </a:lnTo>
                  <a:lnTo>
                    <a:pt x="314561" y="2120037"/>
                  </a:lnTo>
                  <a:lnTo>
                    <a:pt x="344525" y="2153235"/>
                  </a:lnTo>
                  <a:lnTo>
                    <a:pt x="375618" y="2185368"/>
                  </a:lnTo>
                  <a:lnTo>
                    <a:pt x="407808" y="2216405"/>
                  </a:lnTo>
                  <a:lnTo>
                    <a:pt x="441065" y="2246317"/>
                  </a:lnTo>
                  <a:lnTo>
                    <a:pt x="475358" y="2275070"/>
                  </a:lnTo>
                  <a:lnTo>
                    <a:pt x="510655" y="2302635"/>
                  </a:lnTo>
                  <a:lnTo>
                    <a:pt x="546925" y="2328981"/>
                  </a:lnTo>
                  <a:lnTo>
                    <a:pt x="584139" y="2354077"/>
                  </a:lnTo>
                  <a:lnTo>
                    <a:pt x="622263" y="2377891"/>
                  </a:lnTo>
                  <a:lnTo>
                    <a:pt x="661269" y="2400393"/>
                  </a:lnTo>
                  <a:lnTo>
                    <a:pt x="701124" y="2421553"/>
                  </a:lnTo>
                  <a:lnTo>
                    <a:pt x="741797" y="2441338"/>
                  </a:lnTo>
                  <a:lnTo>
                    <a:pt x="783258" y="2459718"/>
                  </a:lnTo>
                  <a:lnTo>
                    <a:pt x="825476" y="2476662"/>
                  </a:lnTo>
                  <a:lnTo>
                    <a:pt x="868419" y="2492139"/>
                  </a:lnTo>
                  <a:lnTo>
                    <a:pt x="912057" y="2506118"/>
                  </a:lnTo>
                  <a:lnTo>
                    <a:pt x="956358" y="2518569"/>
                  </a:lnTo>
                  <a:lnTo>
                    <a:pt x="1001292" y="2529460"/>
                  </a:lnTo>
                  <a:lnTo>
                    <a:pt x="1046828" y="2538760"/>
                  </a:lnTo>
                  <a:lnTo>
                    <a:pt x="1092934" y="2546439"/>
                  </a:lnTo>
                  <a:lnTo>
                    <a:pt x="1139580" y="2552465"/>
                  </a:lnTo>
                  <a:lnTo>
                    <a:pt x="1186735" y="2556808"/>
                  </a:lnTo>
                  <a:lnTo>
                    <a:pt x="1234367" y="2559437"/>
                  </a:lnTo>
                  <a:lnTo>
                    <a:pt x="1282446" y="2560320"/>
                  </a:lnTo>
                  <a:lnTo>
                    <a:pt x="1330524" y="2559437"/>
                  </a:lnTo>
                  <a:lnTo>
                    <a:pt x="1378156" y="2556808"/>
                  </a:lnTo>
                  <a:lnTo>
                    <a:pt x="1425311" y="2552465"/>
                  </a:lnTo>
                  <a:lnTo>
                    <a:pt x="1471957" y="2546439"/>
                  </a:lnTo>
                  <a:lnTo>
                    <a:pt x="1518063" y="2538760"/>
                  </a:lnTo>
                  <a:lnTo>
                    <a:pt x="1563599" y="2529460"/>
                  </a:lnTo>
                  <a:lnTo>
                    <a:pt x="1608533" y="2518569"/>
                  </a:lnTo>
                  <a:lnTo>
                    <a:pt x="1652834" y="2506118"/>
                  </a:lnTo>
                  <a:lnTo>
                    <a:pt x="1696472" y="2492139"/>
                  </a:lnTo>
                  <a:lnTo>
                    <a:pt x="1739415" y="2476662"/>
                  </a:lnTo>
                  <a:lnTo>
                    <a:pt x="1781633" y="2459718"/>
                  </a:lnTo>
                  <a:lnTo>
                    <a:pt x="1823094" y="2441338"/>
                  </a:lnTo>
                  <a:lnTo>
                    <a:pt x="1863767" y="2421553"/>
                  </a:lnTo>
                  <a:lnTo>
                    <a:pt x="1903622" y="2400393"/>
                  </a:lnTo>
                  <a:lnTo>
                    <a:pt x="1942628" y="2377891"/>
                  </a:lnTo>
                  <a:lnTo>
                    <a:pt x="1980752" y="2354077"/>
                  </a:lnTo>
                  <a:lnTo>
                    <a:pt x="2017966" y="2328981"/>
                  </a:lnTo>
                  <a:lnTo>
                    <a:pt x="2054236" y="2302635"/>
                  </a:lnTo>
                  <a:lnTo>
                    <a:pt x="2089533" y="2275070"/>
                  </a:lnTo>
                  <a:lnTo>
                    <a:pt x="2123826" y="2246317"/>
                  </a:lnTo>
                  <a:lnTo>
                    <a:pt x="2157083" y="2216405"/>
                  </a:lnTo>
                  <a:lnTo>
                    <a:pt x="2189273" y="2185368"/>
                  </a:lnTo>
                  <a:lnTo>
                    <a:pt x="2220366" y="2153235"/>
                  </a:lnTo>
                  <a:lnTo>
                    <a:pt x="2250330" y="2120037"/>
                  </a:lnTo>
                  <a:lnTo>
                    <a:pt x="2279135" y="2085805"/>
                  </a:lnTo>
                  <a:lnTo>
                    <a:pt x="2306749" y="2050571"/>
                  </a:lnTo>
                  <a:lnTo>
                    <a:pt x="2333142" y="2014365"/>
                  </a:lnTo>
                  <a:lnTo>
                    <a:pt x="2358282" y="1977218"/>
                  </a:lnTo>
                  <a:lnTo>
                    <a:pt x="2382139" y="1939162"/>
                  </a:lnTo>
                  <a:lnTo>
                    <a:pt x="2404681" y="1900226"/>
                  </a:lnTo>
                  <a:lnTo>
                    <a:pt x="2425878" y="1860442"/>
                  </a:lnTo>
                  <a:lnTo>
                    <a:pt x="2445698" y="1819841"/>
                  </a:lnTo>
                  <a:lnTo>
                    <a:pt x="2464111" y="1778454"/>
                  </a:lnTo>
                  <a:lnTo>
                    <a:pt x="2481085" y="1736312"/>
                  </a:lnTo>
                  <a:lnTo>
                    <a:pt x="2496590" y="1693445"/>
                  </a:lnTo>
                  <a:lnTo>
                    <a:pt x="2510594" y="1649885"/>
                  </a:lnTo>
                  <a:lnTo>
                    <a:pt x="2523067" y="1605663"/>
                  </a:lnTo>
                  <a:lnTo>
                    <a:pt x="2533977" y="1560809"/>
                  </a:lnTo>
                  <a:lnTo>
                    <a:pt x="2543294" y="1515355"/>
                  </a:lnTo>
                  <a:lnTo>
                    <a:pt x="2550987" y="1469331"/>
                  </a:lnTo>
                  <a:lnTo>
                    <a:pt x="2557023" y="1422769"/>
                  </a:lnTo>
                  <a:lnTo>
                    <a:pt x="2561374" y="1375699"/>
                  </a:lnTo>
                  <a:lnTo>
                    <a:pt x="2564007" y="1328152"/>
                  </a:lnTo>
                  <a:lnTo>
                    <a:pt x="2564892" y="1280159"/>
                  </a:lnTo>
                  <a:lnTo>
                    <a:pt x="2564007" y="1232167"/>
                  </a:lnTo>
                  <a:lnTo>
                    <a:pt x="2561374" y="1184620"/>
                  </a:lnTo>
                  <a:lnTo>
                    <a:pt x="2557023" y="1137550"/>
                  </a:lnTo>
                  <a:lnTo>
                    <a:pt x="2550987" y="1090988"/>
                  </a:lnTo>
                  <a:lnTo>
                    <a:pt x="2543294" y="1044964"/>
                  </a:lnTo>
                  <a:lnTo>
                    <a:pt x="2533977" y="999510"/>
                  </a:lnTo>
                  <a:lnTo>
                    <a:pt x="2523067" y="954656"/>
                  </a:lnTo>
                  <a:lnTo>
                    <a:pt x="2510594" y="910434"/>
                  </a:lnTo>
                  <a:lnTo>
                    <a:pt x="2496590" y="866874"/>
                  </a:lnTo>
                  <a:lnTo>
                    <a:pt x="2481085" y="824007"/>
                  </a:lnTo>
                  <a:lnTo>
                    <a:pt x="2464111" y="781865"/>
                  </a:lnTo>
                  <a:lnTo>
                    <a:pt x="2445698" y="740478"/>
                  </a:lnTo>
                  <a:lnTo>
                    <a:pt x="2425878" y="699877"/>
                  </a:lnTo>
                  <a:lnTo>
                    <a:pt x="2404681" y="660093"/>
                  </a:lnTo>
                  <a:lnTo>
                    <a:pt x="2382139" y="621157"/>
                  </a:lnTo>
                  <a:lnTo>
                    <a:pt x="2358282" y="583101"/>
                  </a:lnTo>
                  <a:lnTo>
                    <a:pt x="2333142" y="545954"/>
                  </a:lnTo>
                  <a:lnTo>
                    <a:pt x="2306749" y="509748"/>
                  </a:lnTo>
                  <a:lnTo>
                    <a:pt x="2279135" y="474514"/>
                  </a:lnTo>
                  <a:lnTo>
                    <a:pt x="2250330" y="440282"/>
                  </a:lnTo>
                  <a:lnTo>
                    <a:pt x="2220366" y="407084"/>
                  </a:lnTo>
                  <a:lnTo>
                    <a:pt x="2189273" y="374951"/>
                  </a:lnTo>
                  <a:lnTo>
                    <a:pt x="2157083" y="343914"/>
                  </a:lnTo>
                  <a:lnTo>
                    <a:pt x="2123826" y="314002"/>
                  </a:lnTo>
                  <a:lnTo>
                    <a:pt x="2089533" y="285249"/>
                  </a:lnTo>
                  <a:lnTo>
                    <a:pt x="2054236" y="257684"/>
                  </a:lnTo>
                  <a:lnTo>
                    <a:pt x="2017966" y="231338"/>
                  </a:lnTo>
                  <a:lnTo>
                    <a:pt x="1980752" y="206242"/>
                  </a:lnTo>
                  <a:lnTo>
                    <a:pt x="1942628" y="182428"/>
                  </a:lnTo>
                  <a:lnTo>
                    <a:pt x="1903622" y="159926"/>
                  </a:lnTo>
                  <a:lnTo>
                    <a:pt x="1863767" y="138766"/>
                  </a:lnTo>
                  <a:lnTo>
                    <a:pt x="1823094" y="118981"/>
                  </a:lnTo>
                  <a:lnTo>
                    <a:pt x="1781633" y="100601"/>
                  </a:lnTo>
                  <a:lnTo>
                    <a:pt x="1739415" y="83657"/>
                  </a:lnTo>
                  <a:lnTo>
                    <a:pt x="1696472" y="68180"/>
                  </a:lnTo>
                  <a:lnTo>
                    <a:pt x="1652834" y="54201"/>
                  </a:lnTo>
                  <a:lnTo>
                    <a:pt x="1608533" y="41750"/>
                  </a:lnTo>
                  <a:lnTo>
                    <a:pt x="1563599" y="30859"/>
                  </a:lnTo>
                  <a:lnTo>
                    <a:pt x="1518063" y="21559"/>
                  </a:lnTo>
                  <a:lnTo>
                    <a:pt x="1471957" y="13880"/>
                  </a:lnTo>
                  <a:lnTo>
                    <a:pt x="1425311" y="7854"/>
                  </a:lnTo>
                  <a:lnTo>
                    <a:pt x="1378156" y="3511"/>
                  </a:lnTo>
                  <a:lnTo>
                    <a:pt x="1330524" y="882"/>
                  </a:lnTo>
                  <a:lnTo>
                    <a:pt x="128244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2875" y="3108959"/>
              <a:ext cx="2565400" cy="2560320"/>
            </a:xfrm>
            <a:custGeom>
              <a:avLst/>
              <a:gdLst/>
              <a:ahLst/>
              <a:cxnLst/>
              <a:rect l="l" t="t" r="r" b="b"/>
              <a:pathLst>
                <a:path w="2565400" h="2560320">
                  <a:moveTo>
                    <a:pt x="0" y="1280159"/>
                  </a:moveTo>
                  <a:lnTo>
                    <a:pt x="884" y="1232167"/>
                  </a:lnTo>
                  <a:lnTo>
                    <a:pt x="3517" y="1184620"/>
                  </a:lnTo>
                  <a:lnTo>
                    <a:pt x="7868" y="1137550"/>
                  </a:lnTo>
                  <a:lnTo>
                    <a:pt x="13904" y="1090988"/>
                  </a:lnTo>
                  <a:lnTo>
                    <a:pt x="21597" y="1044964"/>
                  </a:lnTo>
                  <a:lnTo>
                    <a:pt x="30914" y="999510"/>
                  </a:lnTo>
                  <a:lnTo>
                    <a:pt x="41824" y="954656"/>
                  </a:lnTo>
                  <a:lnTo>
                    <a:pt x="54297" y="910434"/>
                  </a:lnTo>
                  <a:lnTo>
                    <a:pt x="68301" y="866874"/>
                  </a:lnTo>
                  <a:lnTo>
                    <a:pt x="83806" y="824007"/>
                  </a:lnTo>
                  <a:lnTo>
                    <a:pt x="100780" y="781865"/>
                  </a:lnTo>
                  <a:lnTo>
                    <a:pt x="119193" y="740478"/>
                  </a:lnTo>
                  <a:lnTo>
                    <a:pt x="139013" y="699877"/>
                  </a:lnTo>
                  <a:lnTo>
                    <a:pt x="160210" y="660093"/>
                  </a:lnTo>
                  <a:lnTo>
                    <a:pt x="182752" y="621157"/>
                  </a:lnTo>
                  <a:lnTo>
                    <a:pt x="206609" y="583101"/>
                  </a:lnTo>
                  <a:lnTo>
                    <a:pt x="231749" y="545954"/>
                  </a:lnTo>
                  <a:lnTo>
                    <a:pt x="258142" y="509748"/>
                  </a:lnTo>
                  <a:lnTo>
                    <a:pt x="285756" y="474514"/>
                  </a:lnTo>
                  <a:lnTo>
                    <a:pt x="314561" y="440282"/>
                  </a:lnTo>
                  <a:lnTo>
                    <a:pt x="344525" y="407084"/>
                  </a:lnTo>
                  <a:lnTo>
                    <a:pt x="375618" y="374951"/>
                  </a:lnTo>
                  <a:lnTo>
                    <a:pt x="407808" y="343914"/>
                  </a:lnTo>
                  <a:lnTo>
                    <a:pt x="441065" y="314002"/>
                  </a:lnTo>
                  <a:lnTo>
                    <a:pt x="475358" y="285249"/>
                  </a:lnTo>
                  <a:lnTo>
                    <a:pt x="510655" y="257684"/>
                  </a:lnTo>
                  <a:lnTo>
                    <a:pt x="546925" y="231338"/>
                  </a:lnTo>
                  <a:lnTo>
                    <a:pt x="584139" y="206242"/>
                  </a:lnTo>
                  <a:lnTo>
                    <a:pt x="622263" y="182428"/>
                  </a:lnTo>
                  <a:lnTo>
                    <a:pt x="661269" y="159926"/>
                  </a:lnTo>
                  <a:lnTo>
                    <a:pt x="701124" y="138766"/>
                  </a:lnTo>
                  <a:lnTo>
                    <a:pt x="741797" y="118981"/>
                  </a:lnTo>
                  <a:lnTo>
                    <a:pt x="783258" y="100601"/>
                  </a:lnTo>
                  <a:lnTo>
                    <a:pt x="825476" y="83657"/>
                  </a:lnTo>
                  <a:lnTo>
                    <a:pt x="868419" y="68180"/>
                  </a:lnTo>
                  <a:lnTo>
                    <a:pt x="912057" y="54201"/>
                  </a:lnTo>
                  <a:lnTo>
                    <a:pt x="956358" y="41750"/>
                  </a:lnTo>
                  <a:lnTo>
                    <a:pt x="1001292" y="30859"/>
                  </a:lnTo>
                  <a:lnTo>
                    <a:pt x="1046828" y="21559"/>
                  </a:lnTo>
                  <a:lnTo>
                    <a:pt x="1092934" y="13880"/>
                  </a:lnTo>
                  <a:lnTo>
                    <a:pt x="1139580" y="7854"/>
                  </a:lnTo>
                  <a:lnTo>
                    <a:pt x="1186735" y="3511"/>
                  </a:lnTo>
                  <a:lnTo>
                    <a:pt x="1234367" y="882"/>
                  </a:lnTo>
                  <a:lnTo>
                    <a:pt x="1282446" y="0"/>
                  </a:lnTo>
                  <a:lnTo>
                    <a:pt x="1330524" y="882"/>
                  </a:lnTo>
                  <a:lnTo>
                    <a:pt x="1378156" y="3511"/>
                  </a:lnTo>
                  <a:lnTo>
                    <a:pt x="1425311" y="7854"/>
                  </a:lnTo>
                  <a:lnTo>
                    <a:pt x="1471957" y="13880"/>
                  </a:lnTo>
                  <a:lnTo>
                    <a:pt x="1518063" y="21559"/>
                  </a:lnTo>
                  <a:lnTo>
                    <a:pt x="1563599" y="30859"/>
                  </a:lnTo>
                  <a:lnTo>
                    <a:pt x="1608533" y="41750"/>
                  </a:lnTo>
                  <a:lnTo>
                    <a:pt x="1652834" y="54201"/>
                  </a:lnTo>
                  <a:lnTo>
                    <a:pt x="1696472" y="68180"/>
                  </a:lnTo>
                  <a:lnTo>
                    <a:pt x="1739415" y="83657"/>
                  </a:lnTo>
                  <a:lnTo>
                    <a:pt x="1781633" y="100601"/>
                  </a:lnTo>
                  <a:lnTo>
                    <a:pt x="1823094" y="118981"/>
                  </a:lnTo>
                  <a:lnTo>
                    <a:pt x="1863767" y="138766"/>
                  </a:lnTo>
                  <a:lnTo>
                    <a:pt x="1903622" y="159926"/>
                  </a:lnTo>
                  <a:lnTo>
                    <a:pt x="1942628" y="182428"/>
                  </a:lnTo>
                  <a:lnTo>
                    <a:pt x="1980752" y="206242"/>
                  </a:lnTo>
                  <a:lnTo>
                    <a:pt x="2017966" y="231338"/>
                  </a:lnTo>
                  <a:lnTo>
                    <a:pt x="2054236" y="257684"/>
                  </a:lnTo>
                  <a:lnTo>
                    <a:pt x="2089533" y="285249"/>
                  </a:lnTo>
                  <a:lnTo>
                    <a:pt x="2123826" y="314002"/>
                  </a:lnTo>
                  <a:lnTo>
                    <a:pt x="2157083" y="343914"/>
                  </a:lnTo>
                  <a:lnTo>
                    <a:pt x="2189273" y="374951"/>
                  </a:lnTo>
                  <a:lnTo>
                    <a:pt x="2220366" y="407084"/>
                  </a:lnTo>
                  <a:lnTo>
                    <a:pt x="2250330" y="440282"/>
                  </a:lnTo>
                  <a:lnTo>
                    <a:pt x="2279135" y="474514"/>
                  </a:lnTo>
                  <a:lnTo>
                    <a:pt x="2306749" y="509748"/>
                  </a:lnTo>
                  <a:lnTo>
                    <a:pt x="2333142" y="545954"/>
                  </a:lnTo>
                  <a:lnTo>
                    <a:pt x="2358282" y="583101"/>
                  </a:lnTo>
                  <a:lnTo>
                    <a:pt x="2382139" y="621157"/>
                  </a:lnTo>
                  <a:lnTo>
                    <a:pt x="2404681" y="660093"/>
                  </a:lnTo>
                  <a:lnTo>
                    <a:pt x="2425878" y="699877"/>
                  </a:lnTo>
                  <a:lnTo>
                    <a:pt x="2445698" y="740478"/>
                  </a:lnTo>
                  <a:lnTo>
                    <a:pt x="2464111" y="781865"/>
                  </a:lnTo>
                  <a:lnTo>
                    <a:pt x="2481085" y="824007"/>
                  </a:lnTo>
                  <a:lnTo>
                    <a:pt x="2496590" y="866874"/>
                  </a:lnTo>
                  <a:lnTo>
                    <a:pt x="2510594" y="910434"/>
                  </a:lnTo>
                  <a:lnTo>
                    <a:pt x="2523067" y="954656"/>
                  </a:lnTo>
                  <a:lnTo>
                    <a:pt x="2533977" y="999510"/>
                  </a:lnTo>
                  <a:lnTo>
                    <a:pt x="2543294" y="1044964"/>
                  </a:lnTo>
                  <a:lnTo>
                    <a:pt x="2550987" y="1090988"/>
                  </a:lnTo>
                  <a:lnTo>
                    <a:pt x="2557023" y="1137550"/>
                  </a:lnTo>
                  <a:lnTo>
                    <a:pt x="2561374" y="1184620"/>
                  </a:lnTo>
                  <a:lnTo>
                    <a:pt x="2564007" y="1232167"/>
                  </a:lnTo>
                  <a:lnTo>
                    <a:pt x="2564892" y="1280159"/>
                  </a:lnTo>
                  <a:lnTo>
                    <a:pt x="2564007" y="1328152"/>
                  </a:lnTo>
                  <a:lnTo>
                    <a:pt x="2561374" y="1375699"/>
                  </a:lnTo>
                  <a:lnTo>
                    <a:pt x="2557023" y="1422769"/>
                  </a:lnTo>
                  <a:lnTo>
                    <a:pt x="2550987" y="1469331"/>
                  </a:lnTo>
                  <a:lnTo>
                    <a:pt x="2543294" y="1515355"/>
                  </a:lnTo>
                  <a:lnTo>
                    <a:pt x="2533977" y="1560809"/>
                  </a:lnTo>
                  <a:lnTo>
                    <a:pt x="2523067" y="1605663"/>
                  </a:lnTo>
                  <a:lnTo>
                    <a:pt x="2510594" y="1649885"/>
                  </a:lnTo>
                  <a:lnTo>
                    <a:pt x="2496590" y="1693445"/>
                  </a:lnTo>
                  <a:lnTo>
                    <a:pt x="2481085" y="1736312"/>
                  </a:lnTo>
                  <a:lnTo>
                    <a:pt x="2464111" y="1778454"/>
                  </a:lnTo>
                  <a:lnTo>
                    <a:pt x="2445698" y="1819841"/>
                  </a:lnTo>
                  <a:lnTo>
                    <a:pt x="2425878" y="1860442"/>
                  </a:lnTo>
                  <a:lnTo>
                    <a:pt x="2404681" y="1900226"/>
                  </a:lnTo>
                  <a:lnTo>
                    <a:pt x="2382139" y="1939162"/>
                  </a:lnTo>
                  <a:lnTo>
                    <a:pt x="2358282" y="1977218"/>
                  </a:lnTo>
                  <a:lnTo>
                    <a:pt x="2333142" y="2014365"/>
                  </a:lnTo>
                  <a:lnTo>
                    <a:pt x="2306749" y="2050571"/>
                  </a:lnTo>
                  <a:lnTo>
                    <a:pt x="2279135" y="2085805"/>
                  </a:lnTo>
                  <a:lnTo>
                    <a:pt x="2250330" y="2120037"/>
                  </a:lnTo>
                  <a:lnTo>
                    <a:pt x="2220366" y="2153235"/>
                  </a:lnTo>
                  <a:lnTo>
                    <a:pt x="2189273" y="2185368"/>
                  </a:lnTo>
                  <a:lnTo>
                    <a:pt x="2157083" y="2216405"/>
                  </a:lnTo>
                  <a:lnTo>
                    <a:pt x="2123826" y="2246317"/>
                  </a:lnTo>
                  <a:lnTo>
                    <a:pt x="2089533" y="2275070"/>
                  </a:lnTo>
                  <a:lnTo>
                    <a:pt x="2054236" y="2302635"/>
                  </a:lnTo>
                  <a:lnTo>
                    <a:pt x="2017966" y="2328981"/>
                  </a:lnTo>
                  <a:lnTo>
                    <a:pt x="1980752" y="2354077"/>
                  </a:lnTo>
                  <a:lnTo>
                    <a:pt x="1942628" y="2377891"/>
                  </a:lnTo>
                  <a:lnTo>
                    <a:pt x="1903622" y="2400393"/>
                  </a:lnTo>
                  <a:lnTo>
                    <a:pt x="1863767" y="2421553"/>
                  </a:lnTo>
                  <a:lnTo>
                    <a:pt x="1823094" y="2441338"/>
                  </a:lnTo>
                  <a:lnTo>
                    <a:pt x="1781633" y="2459718"/>
                  </a:lnTo>
                  <a:lnTo>
                    <a:pt x="1739415" y="2476662"/>
                  </a:lnTo>
                  <a:lnTo>
                    <a:pt x="1696472" y="2492139"/>
                  </a:lnTo>
                  <a:lnTo>
                    <a:pt x="1652834" y="2506118"/>
                  </a:lnTo>
                  <a:lnTo>
                    <a:pt x="1608533" y="2518569"/>
                  </a:lnTo>
                  <a:lnTo>
                    <a:pt x="1563599" y="2529460"/>
                  </a:lnTo>
                  <a:lnTo>
                    <a:pt x="1518063" y="2538760"/>
                  </a:lnTo>
                  <a:lnTo>
                    <a:pt x="1471957" y="2546439"/>
                  </a:lnTo>
                  <a:lnTo>
                    <a:pt x="1425311" y="2552465"/>
                  </a:lnTo>
                  <a:lnTo>
                    <a:pt x="1378156" y="2556808"/>
                  </a:lnTo>
                  <a:lnTo>
                    <a:pt x="1330524" y="2559437"/>
                  </a:lnTo>
                  <a:lnTo>
                    <a:pt x="1282446" y="2560320"/>
                  </a:lnTo>
                  <a:lnTo>
                    <a:pt x="1234367" y="2559437"/>
                  </a:lnTo>
                  <a:lnTo>
                    <a:pt x="1186735" y="2556808"/>
                  </a:lnTo>
                  <a:lnTo>
                    <a:pt x="1139580" y="2552465"/>
                  </a:lnTo>
                  <a:lnTo>
                    <a:pt x="1092934" y="2546439"/>
                  </a:lnTo>
                  <a:lnTo>
                    <a:pt x="1046828" y="2538760"/>
                  </a:lnTo>
                  <a:lnTo>
                    <a:pt x="1001292" y="2529460"/>
                  </a:lnTo>
                  <a:lnTo>
                    <a:pt x="956358" y="2518569"/>
                  </a:lnTo>
                  <a:lnTo>
                    <a:pt x="912057" y="2506118"/>
                  </a:lnTo>
                  <a:lnTo>
                    <a:pt x="868419" y="2492139"/>
                  </a:lnTo>
                  <a:lnTo>
                    <a:pt x="825476" y="2476662"/>
                  </a:lnTo>
                  <a:lnTo>
                    <a:pt x="783258" y="2459718"/>
                  </a:lnTo>
                  <a:lnTo>
                    <a:pt x="741797" y="2441338"/>
                  </a:lnTo>
                  <a:lnTo>
                    <a:pt x="701124" y="2421553"/>
                  </a:lnTo>
                  <a:lnTo>
                    <a:pt x="661269" y="2400393"/>
                  </a:lnTo>
                  <a:lnTo>
                    <a:pt x="622263" y="2377891"/>
                  </a:lnTo>
                  <a:lnTo>
                    <a:pt x="584139" y="2354077"/>
                  </a:lnTo>
                  <a:lnTo>
                    <a:pt x="546925" y="2328981"/>
                  </a:lnTo>
                  <a:lnTo>
                    <a:pt x="510655" y="2302635"/>
                  </a:lnTo>
                  <a:lnTo>
                    <a:pt x="475358" y="2275070"/>
                  </a:lnTo>
                  <a:lnTo>
                    <a:pt x="441065" y="2246317"/>
                  </a:lnTo>
                  <a:lnTo>
                    <a:pt x="407808" y="2216405"/>
                  </a:lnTo>
                  <a:lnTo>
                    <a:pt x="375618" y="2185368"/>
                  </a:lnTo>
                  <a:lnTo>
                    <a:pt x="344525" y="2153235"/>
                  </a:lnTo>
                  <a:lnTo>
                    <a:pt x="314561" y="2120037"/>
                  </a:lnTo>
                  <a:lnTo>
                    <a:pt x="285756" y="2085805"/>
                  </a:lnTo>
                  <a:lnTo>
                    <a:pt x="258142" y="2050571"/>
                  </a:lnTo>
                  <a:lnTo>
                    <a:pt x="231749" y="2014365"/>
                  </a:lnTo>
                  <a:lnTo>
                    <a:pt x="206609" y="1977218"/>
                  </a:lnTo>
                  <a:lnTo>
                    <a:pt x="182752" y="1939162"/>
                  </a:lnTo>
                  <a:lnTo>
                    <a:pt x="160210" y="1900226"/>
                  </a:lnTo>
                  <a:lnTo>
                    <a:pt x="139013" y="1860442"/>
                  </a:lnTo>
                  <a:lnTo>
                    <a:pt x="119193" y="1819841"/>
                  </a:lnTo>
                  <a:lnTo>
                    <a:pt x="100780" y="1778454"/>
                  </a:lnTo>
                  <a:lnTo>
                    <a:pt x="83806" y="1736312"/>
                  </a:lnTo>
                  <a:lnTo>
                    <a:pt x="68301" y="1693445"/>
                  </a:lnTo>
                  <a:lnTo>
                    <a:pt x="54297" y="1649885"/>
                  </a:lnTo>
                  <a:lnTo>
                    <a:pt x="41824" y="1605663"/>
                  </a:lnTo>
                  <a:lnTo>
                    <a:pt x="30914" y="1560809"/>
                  </a:lnTo>
                  <a:lnTo>
                    <a:pt x="21597" y="1515355"/>
                  </a:lnTo>
                  <a:lnTo>
                    <a:pt x="13904" y="1469331"/>
                  </a:lnTo>
                  <a:lnTo>
                    <a:pt x="7868" y="1422769"/>
                  </a:lnTo>
                  <a:lnTo>
                    <a:pt x="3517" y="1375699"/>
                  </a:lnTo>
                  <a:lnTo>
                    <a:pt x="884" y="1328152"/>
                  </a:lnTo>
                  <a:lnTo>
                    <a:pt x="0" y="1280159"/>
                  </a:lnTo>
                  <a:close/>
                </a:path>
              </a:pathLst>
            </a:custGeom>
            <a:ln w="128016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5492" y="4206189"/>
              <a:ext cx="1023365" cy="36606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2605" y="550494"/>
            <a:ext cx="2174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48536"/>
            <a:ext cx="7106284" cy="4547870"/>
            <a:chOff x="2711003" y="1748536"/>
            <a:chExt cx="7106284" cy="454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54399"/>
              <a:ext cx="3565919" cy="3556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48536"/>
              <a:ext cx="4239031" cy="42471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38" y="2052828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08" y="908176"/>
                  </a:moveTo>
                  <a:lnTo>
                    <a:pt x="1588617" y="911013"/>
                  </a:lnTo>
                  <a:lnTo>
                    <a:pt x="1530874" y="912510"/>
                  </a:lnTo>
                  <a:lnTo>
                    <a:pt x="1473616" y="912687"/>
                  </a:lnTo>
                  <a:lnTo>
                    <a:pt x="1416881" y="911564"/>
                  </a:lnTo>
                  <a:lnTo>
                    <a:pt x="1360705" y="909163"/>
                  </a:lnTo>
                  <a:lnTo>
                    <a:pt x="1305126" y="905504"/>
                  </a:lnTo>
                  <a:lnTo>
                    <a:pt x="1250182" y="900607"/>
                  </a:lnTo>
                  <a:lnTo>
                    <a:pt x="1195909" y="894494"/>
                  </a:lnTo>
                  <a:lnTo>
                    <a:pt x="1142345" y="887183"/>
                  </a:lnTo>
                  <a:lnTo>
                    <a:pt x="1089527" y="878696"/>
                  </a:lnTo>
                  <a:lnTo>
                    <a:pt x="1037492" y="869054"/>
                  </a:lnTo>
                  <a:lnTo>
                    <a:pt x="986277" y="858276"/>
                  </a:lnTo>
                  <a:lnTo>
                    <a:pt x="935920" y="846384"/>
                  </a:lnTo>
                  <a:lnTo>
                    <a:pt x="886457" y="833398"/>
                  </a:lnTo>
                  <a:lnTo>
                    <a:pt x="837927" y="819338"/>
                  </a:lnTo>
                  <a:lnTo>
                    <a:pt x="790365" y="804225"/>
                  </a:lnTo>
                  <a:lnTo>
                    <a:pt x="743811" y="788079"/>
                  </a:lnTo>
                  <a:lnTo>
                    <a:pt x="698299" y="770921"/>
                  </a:lnTo>
                  <a:lnTo>
                    <a:pt x="653869" y="752772"/>
                  </a:lnTo>
                  <a:lnTo>
                    <a:pt x="610557" y="733651"/>
                  </a:lnTo>
                  <a:lnTo>
                    <a:pt x="568400" y="713580"/>
                  </a:lnTo>
                  <a:lnTo>
                    <a:pt x="527435" y="692579"/>
                  </a:lnTo>
                  <a:lnTo>
                    <a:pt x="487701" y="670668"/>
                  </a:lnTo>
                  <a:lnTo>
                    <a:pt x="449233" y="647868"/>
                  </a:lnTo>
                  <a:lnTo>
                    <a:pt x="412070" y="624199"/>
                  </a:lnTo>
                  <a:lnTo>
                    <a:pt x="376248" y="599682"/>
                  </a:lnTo>
                  <a:lnTo>
                    <a:pt x="341804" y="574338"/>
                  </a:lnTo>
                  <a:lnTo>
                    <a:pt x="308777" y="548187"/>
                  </a:lnTo>
                  <a:lnTo>
                    <a:pt x="277202" y="521249"/>
                  </a:lnTo>
                  <a:lnTo>
                    <a:pt x="247118" y="493545"/>
                  </a:lnTo>
                  <a:lnTo>
                    <a:pt x="218561" y="465095"/>
                  </a:lnTo>
                  <a:lnTo>
                    <a:pt x="191569" y="435921"/>
                  </a:lnTo>
                  <a:lnTo>
                    <a:pt x="166179" y="406042"/>
                  </a:lnTo>
                  <a:lnTo>
                    <a:pt x="142428" y="375478"/>
                  </a:lnTo>
                  <a:lnTo>
                    <a:pt x="120354" y="344252"/>
                  </a:lnTo>
                  <a:lnTo>
                    <a:pt x="81383" y="279890"/>
                  </a:lnTo>
                  <a:lnTo>
                    <a:pt x="49565" y="213119"/>
                  </a:lnTo>
                  <a:lnTo>
                    <a:pt x="25196" y="144105"/>
                  </a:lnTo>
                  <a:lnTo>
                    <a:pt x="8575" y="73010"/>
                  </a:lnTo>
                  <a:lnTo>
                    <a:pt x="3263" y="3673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2114" y="5989624"/>
              <a:ext cx="731520" cy="306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1338" y="5989624"/>
              <a:ext cx="1821179" cy="3066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4232" y="2000123"/>
              <a:ext cx="662940" cy="3063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2469" y="839585"/>
            <a:ext cx="739832" cy="73983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686420" y="4407027"/>
            <a:ext cx="607695" cy="1536700"/>
          </a:xfrm>
          <a:custGeom>
            <a:avLst/>
            <a:gdLst/>
            <a:ahLst/>
            <a:cxnLst/>
            <a:rect l="l" t="t" r="r" b="b"/>
            <a:pathLst>
              <a:path w="607695" h="1536700">
                <a:moveTo>
                  <a:pt x="556443" y="1464566"/>
                </a:moveTo>
                <a:lnTo>
                  <a:pt x="530859" y="1474355"/>
                </a:lnTo>
                <a:lnTo>
                  <a:pt x="598677" y="1536522"/>
                </a:lnTo>
                <a:lnTo>
                  <a:pt x="604503" y="1477365"/>
                </a:lnTo>
                <a:lnTo>
                  <a:pt x="561339" y="1477365"/>
                </a:lnTo>
                <a:lnTo>
                  <a:pt x="556443" y="1464566"/>
                </a:lnTo>
                <a:close/>
              </a:path>
              <a:path w="607695" h="1536700">
                <a:moveTo>
                  <a:pt x="582089" y="1454752"/>
                </a:moveTo>
                <a:lnTo>
                  <a:pt x="556443" y="1464566"/>
                </a:lnTo>
                <a:lnTo>
                  <a:pt x="561339" y="1477365"/>
                </a:lnTo>
                <a:lnTo>
                  <a:pt x="586994" y="1467573"/>
                </a:lnTo>
                <a:lnTo>
                  <a:pt x="582089" y="1454752"/>
                </a:lnTo>
                <a:close/>
              </a:path>
              <a:path w="607695" h="1536700">
                <a:moveTo>
                  <a:pt x="607695" y="1444955"/>
                </a:moveTo>
                <a:lnTo>
                  <a:pt x="582089" y="1454752"/>
                </a:lnTo>
                <a:lnTo>
                  <a:pt x="586994" y="1467573"/>
                </a:lnTo>
                <a:lnTo>
                  <a:pt x="561339" y="1477365"/>
                </a:lnTo>
                <a:lnTo>
                  <a:pt x="604503" y="1477365"/>
                </a:lnTo>
                <a:lnTo>
                  <a:pt x="607695" y="1444955"/>
                </a:lnTo>
                <a:close/>
              </a:path>
              <a:path w="607695" h="1536700">
                <a:moveTo>
                  <a:pt x="25653" y="0"/>
                </a:moveTo>
                <a:lnTo>
                  <a:pt x="0" y="9906"/>
                </a:lnTo>
                <a:lnTo>
                  <a:pt x="556443" y="1464566"/>
                </a:lnTo>
                <a:lnTo>
                  <a:pt x="582089" y="1454752"/>
                </a:lnTo>
                <a:lnTo>
                  <a:pt x="25653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91856" y="1636776"/>
            <a:ext cx="147955" cy="387350"/>
          </a:xfrm>
          <a:custGeom>
            <a:avLst/>
            <a:gdLst/>
            <a:ahLst/>
            <a:cxnLst/>
            <a:rect l="l" t="t" r="r" b="b"/>
            <a:pathLst>
              <a:path w="147954" h="387350">
                <a:moveTo>
                  <a:pt x="0" y="386969"/>
                </a:moveTo>
                <a:lnTo>
                  <a:pt x="147700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8159" y="2157983"/>
            <a:ext cx="481330" cy="70485"/>
          </a:xfrm>
          <a:custGeom>
            <a:avLst/>
            <a:gdLst/>
            <a:ahLst/>
            <a:cxnLst/>
            <a:rect l="l" t="t" r="r" b="b"/>
            <a:pathLst>
              <a:path w="481329" h="70485">
                <a:moveTo>
                  <a:pt x="0" y="69976"/>
                </a:moveTo>
                <a:lnTo>
                  <a:pt x="480949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2605" y="550494"/>
            <a:ext cx="2174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48536"/>
            <a:ext cx="7106284" cy="4247515"/>
            <a:chOff x="2711003" y="1748536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54399"/>
              <a:ext cx="3565919" cy="3556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48536"/>
              <a:ext cx="4239031" cy="42471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38" y="2052828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08" y="908176"/>
                  </a:moveTo>
                  <a:lnTo>
                    <a:pt x="1588617" y="911013"/>
                  </a:lnTo>
                  <a:lnTo>
                    <a:pt x="1530874" y="912510"/>
                  </a:lnTo>
                  <a:lnTo>
                    <a:pt x="1473616" y="912687"/>
                  </a:lnTo>
                  <a:lnTo>
                    <a:pt x="1416881" y="911564"/>
                  </a:lnTo>
                  <a:lnTo>
                    <a:pt x="1360705" y="909163"/>
                  </a:lnTo>
                  <a:lnTo>
                    <a:pt x="1305126" y="905504"/>
                  </a:lnTo>
                  <a:lnTo>
                    <a:pt x="1250182" y="900607"/>
                  </a:lnTo>
                  <a:lnTo>
                    <a:pt x="1195909" y="894494"/>
                  </a:lnTo>
                  <a:lnTo>
                    <a:pt x="1142345" y="887183"/>
                  </a:lnTo>
                  <a:lnTo>
                    <a:pt x="1089527" y="878696"/>
                  </a:lnTo>
                  <a:lnTo>
                    <a:pt x="1037492" y="869054"/>
                  </a:lnTo>
                  <a:lnTo>
                    <a:pt x="986277" y="858276"/>
                  </a:lnTo>
                  <a:lnTo>
                    <a:pt x="935920" y="846384"/>
                  </a:lnTo>
                  <a:lnTo>
                    <a:pt x="886457" y="833398"/>
                  </a:lnTo>
                  <a:lnTo>
                    <a:pt x="837927" y="819338"/>
                  </a:lnTo>
                  <a:lnTo>
                    <a:pt x="790365" y="804225"/>
                  </a:lnTo>
                  <a:lnTo>
                    <a:pt x="743811" y="788079"/>
                  </a:lnTo>
                  <a:lnTo>
                    <a:pt x="698299" y="770921"/>
                  </a:lnTo>
                  <a:lnTo>
                    <a:pt x="653869" y="752772"/>
                  </a:lnTo>
                  <a:lnTo>
                    <a:pt x="610557" y="733651"/>
                  </a:lnTo>
                  <a:lnTo>
                    <a:pt x="568400" y="713580"/>
                  </a:lnTo>
                  <a:lnTo>
                    <a:pt x="527435" y="692579"/>
                  </a:lnTo>
                  <a:lnTo>
                    <a:pt x="487701" y="670668"/>
                  </a:lnTo>
                  <a:lnTo>
                    <a:pt x="449233" y="647868"/>
                  </a:lnTo>
                  <a:lnTo>
                    <a:pt x="412070" y="624199"/>
                  </a:lnTo>
                  <a:lnTo>
                    <a:pt x="376248" y="599682"/>
                  </a:lnTo>
                  <a:lnTo>
                    <a:pt x="341804" y="574338"/>
                  </a:lnTo>
                  <a:lnTo>
                    <a:pt x="308777" y="548187"/>
                  </a:lnTo>
                  <a:lnTo>
                    <a:pt x="277202" y="521249"/>
                  </a:lnTo>
                  <a:lnTo>
                    <a:pt x="247118" y="493545"/>
                  </a:lnTo>
                  <a:lnTo>
                    <a:pt x="218561" y="465095"/>
                  </a:lnTo>
                  <a:lnTo>
                    <a:pt x="191569" y="435921"/>
                  </a:lnTo>
                  <a:lnTo>
                    <a:pt x="166179" y="406042"/>
                  </a:lnTo>
                  <a:lnTo>
                    <a:pt x="142428" y="375478"/>
                  </a:lnTo>
                  <a:lnTo>
                    <a:pt x="120354" y="344252"/>
                  </a:lnTo>
                  <a:lnTo>
                    <a:pt x="81383" y="279890"/>
                  </a:lnTo>
                  <a:lnTo>
                    <a:pt x="49565" y="213119"/>
                  </a:lnTo>
                  <a:lnTo>
                    <a:pt x="25196" y="144105"/>
                  </a:lnTo>
                  <a:lnTo>
                    <a:pt x="8575" y="73010"/>
                  </a:lnTo>
                  <a:lnTo>
                    <a:pt x="3263" y="3673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4232" y="2000123"/>
              <a:ext cx="662940" cy="3063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2469" y="839585"/>
            <a:ext cx="739832" cy="73983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686420" y="4407027"/>
            <a:ext cx="607695" cy="1536700"/>
          </a:xfrm>
          <a:custGeom>
            <a:avLst/>
            <a:gdLst/>
            <a:ahLst/>
            <a:cxnLst/>
            <a:rect l="l" t="t" r="r" b="b"/>
            <a:pathLst>
              <a:path w="607695" h="1536700">
                <a:moveTo>
                  <a:pt x="556443" y="1464566"/>
                </a:moveTo>
                <a:lnTo>
                  <a:pt x="530859" y="1474355"/>
                </a:lnTo>
                <a:lnTo>
                  <a:pt x="598677" y="1536522"/>
                </a:lnTo>
                <a:lnTo>
                  <a:pt x="604503" y="1477365"/>
                </a:lnTo>
                <a:lnTo>
                  <a:pt x="561339" y="1477365"/>
                </a:lnTo>
                <a:lnTo>
                  <a:pt x="556443" y="1464566"/>
                </a:lnTo>
                <a:close/>
              </a:path>
              <a:path w="607695" h="1536700">
                <a:moveTo>
                  <a:pt x="582089" y="1454752"/>
                </a:moveTo>
                <a:lnTo>
                  <a:pt x="556443" y="1464566"/>
                </a:lnTo>
                <a:lnTo>
                  <a:pt x="561339" y="1477365"/>
                </a:lnTo>
                <a:lnTo>
                  <a:pt x="586994" y="1467573"/>
                </a:lnTo>
                <a:lnTo>
                  <a:pt x="582089" y="1454752"/>
                </a:lnTo>
                <a:close/>
              </a:path>
              <a:path w="607695" h="1536700">
                <a:moveTo>
                  <a:pt x="607695" y="1444955"/>
                </a:moveTo>
                <a:lnTo>
                  <a:pt x="582089" y="1454752"/>
                </a:lnTo>
                <a:lnTo>
                  <a:pt x="586994" y="1467573"/>
                </a:lnTo>
                <a:lnTo>
                  <a:pt x="561339" y="1477365"/>
                </a:lnTo>
                <a:lnTo>
                  <a:pt x="604503" y="1477365"/>
                </a:lnTo>
                <a:lnTo>
                  <a:pt x="607695" y="1444955"/>
                </a:lnTo>
                <a:close/>
              </a:path>
              <a:path w="607695" h="1536700">
                <a:moveTo>
                  <a:pt x="25653" y="0"/>
                </a:moveTo>
                <a:lnTo>
                  <a:pt x="0" y="9906"/>
                </a:lnTo>
                <a:lnTo>
                  <a:pt x="556443" y="1464566"/>
                </a:lnTo>
                <a:lnTo>
                  <a:pt x="582089" y="1454752"/>
                </a:lnTo>
                <a:lnTo>
                  <a:pt x="25653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1856" y="1636776"/>
            <a:ext cx="147955" cy="387350"/>
          </a:xfrm>
          <a:custGeom>
            <a:avLst/>
            <a:gdLst/>
            <a:ahLst/>
            <a:cxnLst/>
            <a:rect l="l" t="t" r="r" b="b"/>
            <a:pathLst>
              <a:path w="147954" h="387350">
                <a:moveTo>
                  <a:pt x="0" y="386969"/>
                </a:moveTo>
                <a:lnTo>
                  <a:pt x="147700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38159" y="2157983"/>
            <a:ext cx="481330" cy="70485"/>
          </a:xfrm>
          <a:custGeom>
            <a:avLst/>
            <a:gdLst/>
            <a:ahLst/>
            <a:cxnLst/>
            <a:rect l="l" t="t" r="r" b="b"/>
            <a:pathLst>
              <a:path w="481329" h="70485">
                <a:moveTo>
                  <a:pt x="0" y="69976"/>
                </a:moveTo>
                <a:lnTo>
                  <a:pt x="480949" y="0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2778" y="5999988"/>
            <a:ext cx="886205" cy="3063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2931236"/>
            <a:ext cx="10085070" cy="1661160"/>
            <a:chOff x="1056741" y="2931236"/>
            <a:chExt cx="10085070" cy="16611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2931236"/>
              <a:ext cx="10084943" cy="3934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246450"/>
              <a:ext cx="8384794" cy="393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0270" y="3246450"/>
              <a:ext cx="265175" cy="3934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3112" y="3246450"/>
              <a:ext cx="960120" cy="393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3566744"/>
              <a:ext cx="9497949" cy="3934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741" y="3882593"/>
              <a:ext cx="8703818" cy="3934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741" y="4198619"/>
              <a:ext cx="4673727" cy="39319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6741" y="2131466"/>
            <a:ext cx="2780792" cy="7321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64841" y="550494"/>
            <a:ext cx="700709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452" y="2128901"/>
            <a:ext cx="849098" cy="5656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2299716"/>
            <a:ext cx="5028691" cy="306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3729558"/>
            <a:ext cx="9329039" cy="30662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5126" y="4855159"/>
            <a:ext cx="9062085" cy="919480"/>
            <a:chOff x="2405126" y="4855159"/>
            <a:chExt cx="9062085" cy="9194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4855159"/>
              <a:ext cx="5730112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7985" y="4855159"/>
              <a:ext cx="201168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8569" y="4855159"/>
              <a:ext cx="3358261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5126" y="5161787"/>
              <a:ext cx="8671433" cy="3063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5467807"/>
              <a:ext cx="6962267" cy="30662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3970" y="3423229"/>
            <a:ext cx="825911" cy="8303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374" y="4990949"/>
            <a:ext cx="849254" cy="55656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291" y="4970094"/>
            <a:ext cx="2094864" cy="613410"/>
            <a:chOff x="958291" y="4970094"/>
            <a:chExt cx="2094864" cy="6134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291" y="4970094"/>
              <a:ext cx="2018918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2513" y="4970094"/>
              <a:ext cx="210312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315" y="5276977"/>
              <a:ext cx="1756283" cy="3063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4234" y="550494"/>
            <a:ext cx="4567936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12057" y="4970094"/>
            <a:ext cx="1565275" cy="613410"/>
            <a:chOff x="4012057" y="4970094"/>
            <a:chExt cx="1565275" cy="6134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6649" y="4970094"/>
              <a:ext cx="1306829" cy="3066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2057" y="5276977"/>
              <a:ext cx="1564766" cy="3063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625463" y="4970094"/>
            <a:ext cx="1941195" cy="613410"/>
            <a:chOff x="6625463" y="4970094"/>
            <a:chExt cx="1941195" cy="61341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5463" y="4970094"/>
              <a:ext cx="1940813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1457" y="5276977"/>
              <a:ext cx="1458849" cy="3063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396983" y="4970094"/>
            <a:ext cx="1832610" cy="613410"/>
            <a:chOff x="9396983" y="4970094"/>
            <a:chExt cx="1832610" cy="61341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7841" y="4970094"/>
              <a:ext cx="1377061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96983" y="5276977"/>
              <a:ext cx="1832228" cy="3063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64460" y="1874134"/>
            <a:ext cx="2060438" cy="256801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6901" y="1951626"/>
            <a:ext cx="2421541" cy="24092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05348" y="1955409"/>
            <a:ext cx="2401985" cy="2400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19203" y="2435138"/>
            <a:ext cx="2425404" cy="144270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95618" y="5668162"/>
            <a:ext cx="92710" cy="640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51598" y="5625693"/>
            <a:ext cx="987920" cy="30662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51598" y="6010351"/>
            <a:ext cx="1396873" cy="3066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011421" y="4970094"/>
            <a:ext cx="1568450" cy="1269365"/>
            <a:chOff x="4011421" y="4970094"/>
            <a:chExt cx="1568450" cy="126936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6013" y="4970094"/>
              <a:ext cx="1307084" cy="306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1421" y="5276977"/>
              <a:ext cx="1564766" cy="3063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1220" y="5625693"/>
              <a:ext cx="1398397" cy="3066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81220" y="5932627"/>
              <a:ext cx="1292098" cy="3063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11123" y="5710529"/>
            <a:ext cx="9334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67027" y="5668365"/>
            <a:ext cx="1715770" cy="614045"/>
            <a:chOff x="1367027" y="5668365"/>
            <a:chExt cx="1715770" cy="614045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7027" y="5668365"/>
              <a:ext cx="754379" cy="30662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7027" y="5975299"/>
              <a:ext cx="1715643" cy="30662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825621" y="5668162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2072" y="550494"/>
            <a:ext cx="9986518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5126" y="2146757"/>
            <a:ext cx="8680450" cy="614045"/>
            <a:chOff x="2405126" y="2146757"/>
            <a:chExt cx="8680450" cy="614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126" y="2146757"/>
              <a:ext cx="8680323" cy="306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2453589"/>
              <a:ext cx="5192903" cy="30662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5126" y="3577463"/>
            <a:ext cx="8992870" cy="612775"/>
            <a:chOff x="2405126" y="3577463"/>
            <a:chExt cx="8992870" cy="6127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3577463"/>
              <a:ext cx="7890636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3883482"/>
              <a:ext cx="8992362" cy="30662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5126" y="4855159"/>
            <a:ext cx="7957184" cy="919480"/>
            <a:chOff x="2405126" y="4855159"/>
            <a:chExt cx="7957184" cy="9194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126" y="4855159"/>
              <a:ext cx="7772019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5126" y="5161787"/>
              <a:ext cx="3557904" cy="3063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6252" y="5161787"/>
              <a:ext cx="210312" cy="3063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31408" y="5161787"/>
              <a:ext cx="4430395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6" y="5467807"/>
              <a:ext cx="4503928" cy="30662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452" y="2005486"/>
            <a:ext cx="849098" cy="8124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6829" y="3423229"/>
            <a:ext cx="784344" cy="8345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4374" y="4858349"/>
            <a:ext cx="849254" cy="82176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1995881"/>
            <a:ext cx="3215640" cy="366395"/>
            <a:chOff x="5183378" y="1995881"/>
            <a:chExt cx="321564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1995881"/>
              <a:ext cx="162166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9913" y="1995881"/>
              <a:ext cx="1728851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183378" y="2590495"/>
            <a:ext cx="6379845" cy="732155"/>
            <a:chOff x="5183378" y="2590495"/>
            <a:chExt cx="6379845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378" y="2590495"/>
              <a:ext cx="41701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9118" y="2590495"/>
              <a:ext cx="2363597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3378" y="2956509"/>
              <a:ext cx="1397634" cy="3660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533400"/>
            <a:ext cx="1091565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4570" y="737235"/>
            <a:ext cx="10613390" cy="5383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58567" y="1455369"/>
            <a:ext cx="8034020" cy="3843020"/>
            <a:chOff x="2258567" y="1455369"/>
            <a:chExt cx="8034020" cy="3843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355" y="1455369"/>
              <a:ext cx="6880733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7" y="2077237"/>
              <a:ext cx="7896606" cy="7321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7771" y="2699969"/>
              <a:ext cx="7053453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8567" y="3321964"/>
              <a:ext cx="8033766" cy="7321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4973" y="3943756"/>
              <a:ext cx="5609335" cy="732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2847" y="4566488"/>
              <a:ext cx="4467479" cy="73182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2514600"/>
            <a:ext cx="1166431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1156995"/>
            <a:ext cx="8483600" cy="2598420"/>
            <a:chOff x="1056741" y="1156995"/>
            <a:chExt cx="8483600" cy="25984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1156995"/>
              <a:ext cx="8483473" cy="7321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1778787"/>
              <a:ext cx="8221726" cy="7321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" y="2401468"/>
              <a:ext cx="6905879" cy="732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41" y="3023260"/>
              <a:ext cx="5421884" cy="73212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3993464"/>
            <a:ext cx="2280285" cy="3660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54591" y="3363417"/>
            <a:ext cx="754760" cy="3066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807" y="5700064"/>
            <a:ext cx="863346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867" y="3363417"/>
            <a:ext cx="1190917" cy="3066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2535" y="3363417"/>
            <a:ext cx="771906" cy="306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3769" y="5700064"/>
            <a:ext cx="646176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3147" y="550494"/>
            <a:ext cx="312140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896" y="1893080"/>
            <a:ext cx="955633" cy="12027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61545" y="1951378"/>
            <a:ext cx="1656836" cy="10854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9644" y="4183440"/>
            <a:ext cx="1357763" cy="13531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1287" y="4389468"/>
            <a:ext cx="1119313" cy="936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24162" y="1858647"/>
            <a:ext cx="1197985" cy="127118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5755" y="4566869"/>
            <a:ext cx="2641346" cy="3066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482" y="550494"/>
            <a:ext cx="5156200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00726" y="4566869"/>
            <a:ext cx="1733550" cy="306705"/>
            <a:chOff x="5300726" y="4566869"/>
            <a:chExt cx="1733550" cy="3067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0726" y="4566869"/>
              <a:ext cx="619963" cy="306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362" y="4566869"/>
              <a:ext cx="210312" cy="306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518" y="4566869"/>
              <a:ext cx="1111338" cy="3066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830691" y="4566869"/>
            <a:ext cx="2205355" cy="613410"/>
            <a:chOff x="8830691" y="4566869"/>
            <a:chExt cx="2205355" cy="61341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8415" y="4566869"/>
              <a:ext cx="2048891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0691" y="4873447"/>
              <a:ext cx="2204974" cy="30662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6308" y="2118664"/>
            <a:ext cx="1591055" cy="15910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8309" y="2193107"/>
            <a:ext cx="1945607" cy="15203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95240" y="1849789"/>
            <a:ext cx="1864159" cy="186415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1203" y="4566869"/>
            <a:ext cx="2327275" cy="920115"/>
            <a:chOff x="1251203" y="4566869"/>
            <a:chExt cx="2327275" cy="9201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3499" y="4566869"/>
              <a:ext cx="2185797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203" y="4873447"/>
              <a:ext cx="2327148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367" y="5180330"/>
              <a:ext cx="1999614" cy="30632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4526" y="550494"/>
            <a:ext cx="4427093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77028" y="4566869"/>
            <a:ext cx="2030095" cy="306705"/>
            <a:chOff x="5177028" y="4566869"/>
            <a:chExt cx="2030095" cy="3067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7028" y="4566869"/>
              <a:ext cx="363931" cy="3066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9598" y="4566869"/>
              <a:ext cx="210312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4754" y="4566869"/>
              <a:ext cx="1682115" cy="30662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29726" y="4566869"/>
            <a:ext cx="2406904" cy="306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7580" y="2193458"/>
            <a:ext cx="1688941" cy="16064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25436" y="2354827"/>
            <a:ext cx="1955681" cy="12835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8919" y="2088349"/>
            <a:ext cx="1817337" cy="181277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715" y="1572767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59097" y="545287"/>
            <a:ext cx="44174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669" y="2677617"/>
            <a:ext cx="4195445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8669" y="3272358"/>
            <a:ext cx="5386070" cy="732155"/>
            <a:chOff x="5098669" y="3272358"/>
            <a:chExt cx="5386070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8669" y="3272358"/>
              <a:ext cx="538607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669" y="3638372"/>
              <a:ext cx="2954528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8669" y="4233671"/>
            <a:ext cx="491477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0776" y="2247203"/>
            <a:ext cx="2602924" cy="276755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5" y="4566869"/>
            <a:ext cx="2094864" cy="613410"/>
            <a:chOff x="1370075" y="4566869"/>
            <a:chExt cx="2094864" cy="6134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7819" y="4566869"/>
              <a:ext cx="1631569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075" y="4873447"/>
              <a:ext cx="2094611" cy="30662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9682" y="550494"/>
            <a:ext cx="421805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75276" y="4566869"/>
            <a:ext cx="2597785" cy="613410"/>
            <a:chOff x="4875276" y="4566869"/>
            <a:chExt cx="2597785" cy="6134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5276" y="4566869"/>
              <a:ext cx="2597404" cy="306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594" y="4873447"/>
              <a:ext cx="1566418" cy="30662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853551" y="4566869"/>
            <a:ext cx="2157730" cy="613410"/>
            <a:chOff x="8853551" y="4566869"/>
            <a:chExt cx="2157730" cy="6134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3551" y="4566869"/>
              <a:ext cx="2157476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9583" y="4873447"/>
              <a:ext cx="1570736" cy="30662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4670" y="1975314"/>
            <a:ext cx="1911297" cy="19112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8347" y="2129865"/>
            <a:ext cx="1606059" cy="16016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82015" y="1982950"/>
            <a:ext cx="1890539" cy="189493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5946" y="550494"/>
            <a:ext cx="4576699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2469896" cy="306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3729558"/>
            <a:ext cx="5878830" cy="3066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05126" y="5160264"/>
            <a:ext cx="4758690" cy="306705"/>
            <a:chOff x="2405126" y="5160264"/>
            <a:chExt cx="4758690" cy="3067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5160264"/>
              <a:ext cx="2113788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580" y="5160264"/>
              <a:ext cx="1276223" cy="306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93057" y="5435346"/>
              <a:ext cx="1134110" cy="5080"/>
            </a:xfrm>
            <a:custGeom>
              <a:avLst/>
              <a:gdLst/>
              <a:ahLst/>
              <a:cxnLst/>
              <a:rect l="l" t="t" r="r" b="b"/>
              <a:pathLst>
                <a:path w="1134110" h="5079">
                  <a:moveTo>
                    <a:pt x="1133856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133856" y="4571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3080" y="5160264"/>
              <a:ext cx="1570735" cy="3063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452" y="4913172"/>
            <a:ext cx="849098" cy="7121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530" y="1992133"/>
            <a:ext cx="816796" cy="83046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290" y="3455204"/>
            <a:ext cx="853260" cy="76181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50007" y="2699588"/>
            <a:ext cx="7781290" cy="1354455"/>
            <a:chOff x="2350007" y="2699588"/>
            <a:chExt cx="7781290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5163" y="2699588"/>
              <a:ext cx="7631430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007" y="3321456"/>
              <a:ext cx="5322189" cy="7321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413" y="3321456"/>
              <a:ext cx="777240" cy="7321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0006" y="3321456"/>
              <a:ext cx="2200782" cy="73212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760220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04082" y="1763217"/>
            <a:ext cx="280492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7026" y="2398776"/>
            <a:ext cx="3618991" cy="30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082" y="2902026"/>
            <a:ext cx="2777997" cy="306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8895" y="3405200"/>
            <a:ext cx="4771390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5521" y="1763217"/>
            <a:ext cx="345706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5521" y="2398776"/>
            <a:ext cx="2638298" cy="306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5521" y="2902026"/>
            <a:ext cx="2469514" cy="3066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5521" y="3405200"/>
            <a:ext cx="4330573" cy="30662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08303" y="550494"/>
            <a:ext cx="10516235" cy="549275"/>
            <a:chOff x="908303" y="550494"/>
            <a:chExt cx="10516235" cy="54927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303" y="550494"/>
              <a:ext cx="4069969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183" y="550494"/>
              <a:ext cx="6522973" cy="54894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2002535"/>
            <a:ext cx="2802890" cy="1547495"/>
            <a:chOff x="795527" y="2002535"/>
            <a:chExt cx="2802890" cy="1547495"/>
          </a:xfrm>
        </p:grpSpPr>
        <p:sp>
          <p:nvSpPr>
            <p:cNvPr id="3" name="object 3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276606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461009" y="1325879"/>
                  </a:lnTo>
                  <a:lnTo>
                    <a:pt x="798449" y="1510411"/>
                  </a:lnTo>
                  <a:lnTo>
                    <a:pt x="1152525" y="1325879"/>
                  </a:lnTo>
                  <a:lnTo>
                    <a:pt x="2766060" y="1325879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0" y="0"/>
                  </a:moveTo>
                  <a:lnTo>
                    <a:pt x="461009" y="0"/>
                  </a:lnTo>
                  <a:lnTo>
                    <a:pt x="1152525" y="0"/>
                  </a:lnTo>
                  <a:lnTo>
                    <a:pt x="2766060" y="0"/>
                  </a:lnTo>
                  <a:lnTo>
                    <a:pt x="2766060" y="773429"/>
                  </a:lnTo>
                  <a:lnTo>
                    <a:pt x="2766060" y="1104900"/>
                  </a:lnTo>
                  <a:lnTo>
                    <a:pt x="2766060" y="1325879"/>
                  </a:lnTo>
                  <a:lnTo>
                    <a:pt x="1152525" y="1325879"/>
                  </a:lnTo>
                  <a:lnTo>
                    <a:pt x="798449" y="1510411"/>
                  </a:lnTo>
                  <a:lnTo>
                    <a:pt x="461009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8745" y="2425953"/>
              <a:ext cx="2395474" cy="256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699" y="2686253"/>
              <a:ext cx="1214551" cy="2563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8" name="object 8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19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71016" y="4041140"/>
            <a:ext cx="3987165" cy="1829435"/>
            <a:chOff x="1271016" y="4041140"/>
            <a:chExt cx="3987165" cy="1829435"/>
          </a:xfrm>
        </p:grpSpPr>
        <p:sp>
          <p:nvSpPr>
            <p:cNvPr id="11" name="object 11"/>
            <p:cNvSpPr/>
            <p:nvPr/>
          </p:nvSpPr>
          <p:spPr>
            <a:xfrm>
              <a:off x="1289304" y="4059428"/>
              <a:ext cx="3950335" cy="1793239"/>
            </a:xfrm>
            <a:custGeom>
              <a:avLst/>
              <a:gdLst/>
              <a:ahLst/>
              <a:cxnLst/>
              <a:rect l="l" t="t" r="r" b="b"/>
              <a:pathLst>
                <a:path w="3950335" h="1793239">
                  <a:moveTo>
                    <a:pt x="0" y="279400"/>
                  </a:moveTo>
                  <a:lnTo>
                    <a:pt x="658368" y="279400"/>
                  </a:lnTo>
                  <a:lnTo>
                    <a:pt x="1157351" y="0"/>
                  </a:lnTo>
                  <a:lnTo>
                    <a:pt x="1645920" y="279400"/>
                  </a:lnTo>
                  <a:lnTo>
                    <a:pt x="3950208" y="279400"/>
                  </a:lnTo>
                  <a:lnTo>
                    <a:pt x="3950208" y="531622"/>
                  </a:lnTo>
                  <a:lnTo>
                    <a:pt x="3950208" y="909955"/>
                  </a:lnTo>
                  <a:lnTo>
                    <a:pt x="3950208" y="1792732"/>
                  </a:lnTo>
                  <a:lnTo>
                    <a:pt x="1645920" y="1792732"/>
                  </a:lnTo>
                  <a:lnTo>
                    <a:pt x="658368" y="1792732"/>
                  </a:lnTo>
                  <a:lnTo>
                    <a:pt x="0" y="1792732"/>
                  </a:lnTo>
                  <a:lnTo>
                    <a:pt x="0" y="909955"/>
                  </a:lnTo>
                  <a:lnTo>
                    <a:pt x="0" y="531622"/>
                  </a:lnTo>
                  <a:lnTo>
                    <a:pt x="0" y="27940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60" y="4711649"/>
              <a:ext cx="2772791" cy="2563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761" y="4972812"/>
              <a:ext cx="823328" cy="25603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7084" y="3648455"/>
            <a:ext cx="219456" cy="22402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797296" y="2002535"/>
            <a:ext cx="2406015" cy="1524000"/>
            <a:chOff x="5797296" y="2002535"/>
            <a:chExt cx="2406015" cy="1524000"/>
          </a:xfrm>
        </p:grpSpPr>
        <p:sp>
          <p:nvSpPr>
            <p:cNvPr id="17" name="object 17"/>
            <p:cNvSpPr/>
            <p:nvPr/>
          </p:nvSpPr>
          <p:spPr>
            <a:xfrm>
              <a:off x="5815584" y="2020823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4" h="1487804">
                  <a:moveTo>
                    <a:pt x="0" y="0"/>
                  </a:moveTo>
                  <a:lnTo>
                    <a:pt x="386333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62762"/>
                  </a:lnTo>
                  <a:lnTo>
                    <a:pt x="2318004" y="1089660"/>
                  </a:lnTo>
                  <a:lnTo>
                    <a:pt x="2318004" y="1307591"/>
                  </a:lnTo>
                  <a:lnTo>
                    <a:pt x="965835" y="1307591"/>
                  </a:lnTo>
                  <a:lnTo>
                    <a:pt x="661035" y="1487424"/>
                  </a:lnTo>
                  <a:lnTo>
                    <a:pt x="386333" y="1307591"/>
                  </a:lnTo>
                  <a:lnTo>
                    <a:pt x="0" y="1307591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9119" y="2287777"/>
              <a:ext cx="1810003" cy="2560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5091" y="2548077"/>
              <a:ext cx="2267712" cy="2563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111" y="2809316"/>
              <a:ext cx="789787" cy="2563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021" y="2809316"/>
              <a:ext cx="1214208" cy="25633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35440" y="3653028"/>
            <a:ext cx="224028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609076" y="4040378"/>
            <a:ext cx="2441575" cy="1839595"/>
            <a:chOff x="8609076" y="4040378"/>
            <a:chExt cx="2441575" cy="1839595"/>
          </a:xfrm>
        </p:grpSpPr>
        <p:sp>
          <p:nvSpPr>
            <p:cNvPr id="24" name="object 24"/>
            <p:cNvSpPr/>
            <p:nvPr/>
          </p:nvSpPr>
          <p:spPr>
            <a:xfrm>
              <a:off x="8627364" y="4058666"/>
              <a:ext cx="2405380" cy="1802764"/>
            </a:xfrm>
            <a:custGeom>
              <a:avLst/>
              <a:gdLst/>
              <a:ahLst/>
              <a:cxnLst/>
              <a:rect l="l" t="t" r="r" b="b"/>
              <a:pathLst>
                <a:path w="2405379" h="1802764">
                  <a:moveTo>
                    <a:pt x="0" y="289305"/>
                  </a:moveTo>
                  <a:lnTo>
                    <a:pt x="400811" y="289305"/>
                  </a:lnTo>
                  <a:lnTo>
                    <a:pt x="692276" y="0"/>
                  </a:lnTo>
                  <a:lnTo>
                    <a:pt x="1002029" y="289305"/>
                  </a:lnTo>
                  <a:lnTo>
                    <a:pt x="2404871" y="289305"/>
                  </a:lnTo>
                  <a:lnTo>
                    <a:pt x="2404871" y="541527"/>
                  </a:lnTo>
                  <a:lnTo>
                    <a:pt x="2404871" y="919860"/>
                  </a:lnTo>
                  <a:lnTo>
                    <a:pt x="2404871" y="1802637"/>
                  </a:lnTo>
                  <a:lnTo>
                    <a:pt x="1002029" y="1802637"/>
                  </a:lnTo>
                  <a:lnTo>
                    <a:pt x="400811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0050" y="4848479"/>
              <a:ext cx="1280795" cy="2560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6900" y="5108778"/>
              <a:ext cx="805433" cy="25633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78223" y="5097779"/>
            <a:ext cx="873251" cy="6675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9329" y="550494"/>
            <a:ext cx="5278882" cy="548944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0640634" y="5098187"/>
            <a:ext cx="363220" cy="325755"/>
          </a:xfrm>
          <a:custGeom>
            <a:avLst/>
            <a:gdLst/>
            <a:ahLst/>
            <a:cxnLst/>
            <a:rect l="l" t="t" r="r" b="b"/>
            <a:pathLst>
              <a:path w="363220" h="325754">
                <a:moveTo>
                  <a:pt x="323145" y="191840"/>
                </a:moveTo>
                <a:lnTo>
                  <a:pt x="157764" y="191840"/>
                </a:lnTo>
                <a:lnTo>
                  <a:pt x="175465" y="195362"/>
                </a:lnTo>
                <a:lnTo>
                  <a:pt x="191194" y="203496"/>
                </a:lnTo>
                <a:lnTo>
                  <a:pt x="204088" y="215635"/>
                </a:lnTo>
                <a:lnTo>
                  <a:pt x="213289" y="231172"/>
                </a:lnTo>
                <a:lnTo>
                  <a:pt x="217618" y="248636"/>
                </a:lnTo>
                <a:lnTo>
                  <a:pt x="217093" y="266308"/>
                </a:lnTo>
                <a:lnTo>
                  <a:pt x="211875" y="283206"/>
                </a:lnTo>
                <a:lnTo>
                  <a:pt x="202120" y="298348"/>
                </a:lnTo>
                <a:lnTo>
                  <a:pt x="267861" y="325583"/>
                </a:lnTo>
                <a:lnTo>
                  <a:pt x="323145" y="191840"/>
                </a:lnTo>
                <a:close/>
              </a:path>
              <a:path w="363220" h="325754">
                <a:moveTo>
                  <a:pt x="340563" y="149703"/>
                </a:moveTo>
                <a:lnTo>
                  <a:pt x="71222" y="149703"/>
                </a:lnTo>
                <a:lnTo>
                  <a:pt x="69391" y="154144"/>
                </a:lnTo>
                <a:lnTo>
                  <a:pt x="36923" y="229928"/>
                </a:lnTo>
                <a:lnTo>
                  <a:pt x="90568" y="252134"/>
                </a:lnTo>
                <a:lnTo>
                  <a:pt x="96922" y="227594"/>
                </a:lnTo>
                <a:lnTo>
                  <a:pt x="111681" y="208072"/>
                </a:lnTo>
                <a:lnTo>
                  <a:pt x="132683" y="195507"/>
                </a:lnTo>
                <a:lnTo>
                  <a:pt x="157764" y="191840"/>
                </a:lnTo>
                <a:lnTo>
                  <a:pt x="323145" y="191840"/>
                </a:lnTo>
                <a:lnTo>
                  <a:pt x="340563" y="149703"/>
                </a:lnTo>
                <a:close/>
              </a:path>
              <a:path w="363220" h="325754">
                <a:moveTo>
                  <a:pt x="47329" y="61338"/>
                </a:moveTo>
                <a:lnTo>
                  <a:pt x="7308" y="81543"/>
                </a:lnTo>
                <a:lnTo>
                  <a:pt x="0" y="108617"/>
                </a:lnTo>
                <a:lnTo>
                  <a:pt x="4856" y="126901"/>
                </a:lnTo>
                <a:lnTo>
                  <a:pt x="16219" y="142028"/>
                </a:lnTo>
                <a:lnTo>
                  <a:pt x="33112" y="151979"/>
                </a:lnTo>
                <a:lnTo>
                  <a:pt x="41832" y="154144"/>
                </a:lnTo>
                <a:lnTo>
                  <a:pt x="50734" y="154686"/>
                </a:lnTo>
                <a:lnTo>
                  <a:pt x="59592" y="153609"/>
                </a:lnTo>
                <a:lnTo>
                  <a:pt x="68178" y="150920"/>
                </a:lnTo>
                <a:lnTo>
                  <a:pt x="71222" y="149703"/>
                </a:lnTo>
                <a:lnTo>
                  <a:pt x="340563" y="149703"/>
                </a:lnTo>
                <a:lnTo>
                  <a:pt x="363057" y="95285"/>
                </a:lnTo>
                <a:lnTo>
                  <a:pt x="362159" y="94914"/>
                </a:lnTo>
                <a:lnTo>
                  <a:pt x="93427" y="94914"/>
                </a:lnTo>
                <a:lnTo>
                  <a:pt x="92659" y="91844"/>
                </a:lnTo>
                <a:lnTo>
                  <a:pt x="81694" y="75581"/>
                </a:lnTo>
                <a:lnTo>
                  <a:pt x="65896" y="65124"/>
                </a:lnTo>
                <a:lnTo>
                  <a:pt x="47329" y="61338"/>
                </a:lnTo>
                <a:close/>
              </a:path>
              <a:path w="363220" h="325754">
                <a:moveTo>
                  <a:pt x="132093" y="0"/>
                </a:moveTo>
                <a:lnTo>
                  <a:pt x="96179" y="88323"/>
                </a:lnTo>
                <a:lnTo>
                  <a:pt x="93427" y="94914"/>
                </a:lnTo>
                <a:lnTo>
                  <a:pt x="362159" y="94914"/>
                </a:lnTo>
                <a:lnTo>
                  <a:pt x="1320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33126" y="5211584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266776" y="0"/>
                </a:moveTo>
                <a:lnTo>
                  <a:pt x="0" y="0"/>
                </a:lnTo>
                <a:lnTo>
                  <a:pt x="0" y="266801"/>
                </a:lnTo>
                <a:lnTo>
                  <a:pt x="104800" y="266801"/>
                </a:lnTo>
                <a:lnTo>
                  <a:pt x="96774" y="274434"/>
                </a:lnTo>
                <a:lnTo>
                  <a:pt x="90779" y="283603"/>
                </a:lnTo>
                <a:lnTo>
                  <a:pt x="87045" y="293890"/>
                </a:lnTo>
                <a:lnTo>
                  <a:pt x="85750" y="304914"/>
                </a:lnTo>
                <a:lnTo>
                  <a:pt x="89496" y="323456"/>
                </a:lnTo>
                <a:lnTo>
                  <a:pt x="99707" y="338594"/>
                </a:lnTo>
                <a:lnTo>
                  <a:pt x="114846" y="348805"/>
                </a:lnTo>
                <a:lnTo>
                  <a:pt x="133388" y="352552"/>
                </a:lnTo>
                <a:lnTo>
                  <a:pt x="151930" y="348805"/>
                </a:lnTo>
                <a:lnTo>
                  <a:pt x="167068" y="338594"/>
                </a:lnTo>
                <a:lnTo>
                  <a:pt x="177279" y="323456"/>
                </a:lnTo>
                <a:lnTo>
                  <a:pt x="181025" y="304914"/>
                </a:lnTo>
                <a:lnTo>
                  <a:pt x="179730" y="293890"/>
                </a:lnTo>
                <a:lnTo>
                  <a:pt x="175996" y="283603"/>
                </a:lnTo>
                <a:lnTo>
                  <a:pt x="170002" y="274434"/>
                </a:lnTo>
                <a:lnTo>
                  <a:pt x="161975" y="266801"/>
                </a:lnTo>
                <a:lnTo>
                  <a:pt x="266776" y="266801"/>
                </a:lnTo>
                <a:lnTo>
                  <a:pt x="266776" y="168833"/>
                </a:lnTo>
                <a:lnTo>
                  <a:pt x="249618" y="179666"/>
                </a:lnTo>
                <a:lnTo>
                  <a:pt x="230327" y="183273"/>
                </a:lnTo>
                <a:lnTo>
                  <a:pt x="211035" y="179666"/>
                </a:lnTo>
                <a:lnTo>
                  <a:pt x="193890" y="168833"/>
                </a:lnTo>
                <a:lnTo>
                  <a:pt x="182956" y="152806"/>
                </a:lnTo>
                <a:lnTo>
                  <a:pt x="179171" y="134454"/>
                </a:lnTo>
                <a:lnTo>
                  <a:pt x="182524" y="116014"/>
                </a:lnTo>
                <a:lnTo>
                  <a:pt x="193890" y="98907"/>
                </a:lnTo>
                <a:lnTo>
                  <a:pt x="211035" y="88087"/>
                </a:lnTo>
                <a:lnTo>
                  <a:pt x="230327" y="84480"/>
                </a:lnTo>
                <a:lnTo>
                  <a:pt x="249618" y="88087"/>
                </a:lnTo>
                <a:lnTo>
                  <a:pt x="266776" y="98907"/>
                </a:lnTo>
                <a:lnTo>
                  <a:pt x="266776" y="0"/>
                </a:lnTo>
                <a:close/>
              </a:path>
              <a:path w="543559" h="543560">
                <a:moveTo>
                  <a:pt x="352856" y="413092"/>
                </a:moveTo>
                <a:lnTo>
                  <a:pt x="350596" y="394322"/>
                </a:lnTo>
                <a:lnTo>
                  <a:pt x="341198" y="377888"/>
                </a:lnTo>
                <a:lnTo>
                  <a:pt x="326745" y="366712"/>
                </a:lnTo>
                <a:lnTo>
                  <a:pt x="309168" y="361772"/>
                </a:lnTo>
                <a:lnTo>
                  <a:pt x="290385" y="364045"/>
                </a:lnTo>
                <a:lnTo>
                  <a:pt x="283527" y="366928"/>
                </a:lnTo>
                <a:lnTo>
                  <a:pt x="277228" y="370827"/>
                </a:lnTo>
                <a:lnTo>
                  <a:pt x="271614" y="375653"/>
                </a:lnTo>
                <a:lnTo>
                  <a:pt x="266776" y="381330"/>
                </a:lnTo>
                <a:lnTo>
                  <a:pt x="266776" y="295567"/>
                </a:lnTo>
                <a:lnTo>
                  <a:pt x="208953" y="295567"/>
                </a:lnTo>
                <a:lnTo>
                  <a:pt x="209613" y="305092"/>
                </a:lnTo>
                <a:lnTo>
                  <a:pt x="203619" y="334772"/>
                </a:lnTo>
                <a:lnTo>
                  <a:pt x="187286" y="359003"/>
                </a:lnTo>
                <a:lnTo>
                  <a:pt x="163055" y="375335"/>
                </a:lnTo>
                <a:lnTo>
                  <a:pt x="133388" y="381330"/>
                </a:lnTo>
                <a:lnTo>
                  <a:pt x="103720" y="375335"/>
                </a:lnTo>
                <a:lnTo>
                  <a:pt x="79489" y="359003"/>
                </a:lnTo>
                <a:lnTo>
                  <a:pt x="63157" y="334772"/>
                </a:lnTo>
                <a:lnTo>
                  <a:pt x="57162" y="305092"/>
                </a:lnTo>
                <a:lnTo>
                  <a:pt x="57835" y="295567"/>
                </a:lnTo>
                <a:lnTo>
                  <a:pt x="0" y="295567"/>
                </a:lnTo>
                <a:lnTo>
                  <a:pt x="0" y="543318"/>
                </a:lnTo>
                <a:lnTo>
                  <a:pt x="266776" y="543318"/>
                </a:lnTo>
                <a:lnTo>
                  <a:pt x="266776" y="438505"/>
                </a:lnTo>
                <a:lnTo>
                  <a:pt x="272008" y="445452"/>
                </a:lnTo>
                <a:lnTo>
                  <a:pt x="281279" y="452285"/>
                </a:lnTo>
                <a:lnTo>
                  <a:pt x="291782" y="456476"/>
                </a:lnTo>
                <a:lnTo>
                  <a:pt x="303009" y="457898"/>
                </a:lnTo>
                <a:lnTo>
                  <a:pt x="316026" y="456412"/>
                </a:lnTo>
                <a:lnTo>
                  <a:pt x="320319" y="454507"/>
                </a:lnTo>
                <a:lnTo>
                  <a:pt x="336740" y="445122"/>
                </a:lnTo>
                <a:lnTo>
                  <a:pt x="347916" y="430682"/>
                </a:lnTo>
                <a:lnTo>
                  <a:pt x="352856" y="413092"/>
                </a:lnTo>
                <a:close/>
              </a:path>
              <a:path w="543559" h="543560">
                <a:moveTo>
                  <a:pt x="543077" y="295376"/>
                </a:moveTo>
                <a:lnTo>
                  <a:pt x="438277" y="295376"/>
                </a:lnTo>
                <a:lnTo>
                  <a:pt x="442455" y="291858"/>
                </a:lnTo>
                <a:lnTo>
                  <a:pt x="445236" y="290029"/>
                </a:lnTo>
                <a:lnTo>
                  <a:pt x="452513" y="279717"/>
                </a:lnTo>
                <a:lnTo>
                  <a:pt x="456730" y="268046"/>
                </a:lnTo>
                <a:lnTo>
                  <a:pt x="457708" y="255663"/>
                </a:lnTo>
                <a:lnTo>
                  <a:pt x="455320" y="241833"/>
                </a:lnTo>
                <a:lnTo>
                  <a:pt x="445554" y="225640"/>
                </a:lnTo>
                <a:lnTo>
                  <a:pt x="430860" y="214807"/>
                </a:lnTo>
                <a:lnTo>
                  <a:pt x="413156" y="210286"/>
                </a:lnTo>
                <a:lnTo>
                  <a:pt x="394449" y="213017"/>
                </a:lnTo>
                <a:lnTo>
                  <a:pt x="378244" y="222770"/>
                </a:lnTo>
                <a:lnTo>
                  <a:pt x="367411" y="237477"/>
                </a:lnTo>
                <a:lnTo>
                  <a:pt x="362889" y="255168"/>
                </a:lnTo>
                <a:lnTo>
                  <a:pt x="365594" y="273888"/>
                </a:lnTo>
                <a:lnTo>
                  <a:pt x="368312" y="280047"/>
                </a:lnTo>
                <a:lnTo>
                  <a:pt x="371830" y="285737"/>
                </a:lnTo>
                <a:lnTo>
                  <a:pt x="376123" y="290868"/>
                </a:lnTo>
                <a:lnTo>
                  <a:pt x="381101" y="295376"/>
                </a:lnTo>
                <a:lnTo>
                  <a:pt x="295351" y="295376"/>
                </a:lnTo>
                <a:lnTo>
                  <a:pt x="295351" y="334454"/>
                </a:lnTo>
                <a:lnTo>
                  <a:pt x="304888" y="333870"/>
                </a:lnTo>
                <a:lnTo>
                  <a:pt x="334556" y="339864"/>
                </a:lnTo>
                <a:lnTo>
                  <a:pt x="358787" y="356196"/>
                </a:lnTo>
                <a:lnTo>
                  <a:pt x="375119" y="380428"/>
                </a:lnTo>
                <a:lnTo>
                  <a:pt x="381101" y="410095"/>
                </a:lnTo>
                <a:lnTo>
                  <a:pt x="375119" y="439775"/>
                </a:lnTo>
                <a:lnTo>
                  <a:pt x="358787" y="464007"/>
                </a:lnTo>
                <a:lnTo>
                  <a:pt x="334556" y="480339"/>
                </a:lnTo>
                <a:lnTo>
                  <a:pt x="304888" y="486333"/>
                </a:lnTo>
                <a:lnTo>
                  <a:pt x="295351" y="485673"/>
                </a:lnTo>
                <a:lnTo>
                  <a:pt x="295351" y="543128"/>
                </a:lnTo>
                <a:lnTo>
                  <a:pt x="543077" y="543128"/>
                </a:lnTo>
                <a:lnTo>
                  <a:pt x="543077" y="29537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3379" y="550494"/>
            <a:ext cx="80655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522857"/>
            <a:ext cx="7106284" cy="4247515"/>
            <a:chOff x="2711003" y="1522857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125883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522857"/>
              <a:ext cx="4239031" cy="4247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4525" y="3450335"/>
            <a:ext cx="663320" cy="306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48839" y="2318004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3"/>
                </a:lnTo>
              </a:path>
            </a:pathLst>
          </a:custGeom>
          <a:ln w="27431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9111" y="3136392"/>
            <a:ext cx="654050" cy="468630"/>
          </a:xfrm>
          <a:custGeom>
            <a:avLst/>
            <a:gdLst/>
            <a:ahLst/>
            <a:cxnLst/>
            <a:rect l="l" t="t" r="r" b="b"/>
            <a:pathLst>
              <a:path w="654050" h="468629">
                <a:moveTo>
                  <a:pt x="653923" y="0"/>
                </a:moveTo>
                <a:lnTo>
                  <a:pt x="0" y="468375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7641" y="1813421"/>
            <a:ext cx="739832" cy="73983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5664" y="2692907"/>
            <a:ext cx="1828800" cy="3040380"/>
          </a:xfrm>
          <a:custGeom>
            <a:avLst/>
            <a:gdLst/>
            <a:ahLst/>
            <a:cxnLst/>
            <a:rect l="l" t="t" r="r" b="b"/>
            <a:pathLst>
              <a:path w="1828800" h="3040379">
                <a:moveTo>
                  <a:pt x="0" y="3040380"/>
                </a:moveTo>
                <a:lnTo>
                  <a:pt x="1828799" y="3040380"/>
                </a:lnTo>
                <a:lnTo>
                  <a:pt x="1828799" y="0"/>
                </a:lnTo>
                <a:lnTo>
                  <a:pt x="0" y="0"/>
                </a:lnTo>
                <a:lnTo>
                  <a:pt x="0" y="3040380"/>
                </a:lnTo>
                <a:close/>
              </a:path>
            </a:pathLst>
          </a:custGeom>
          <a:ln w="27432">
            <a:solidFill>
              <a:srgbClr val="8B8B8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3379" y="550494"/>
            <a:ext cx="806551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11003" y="1522857"/>
            <a:ext cx="7106284" cy="4247515"/>
            <a:chOff x="2711003" y="1522857"/>
            <a:chExt cx="7106284" cy="4247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125883"/>
              <a:ext cx="3565919" cy="35611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522857"/>
              <a:ext cx="4239031" cy="42471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4525" y="3450335"/>
            <a:ext cx="663320" cy="3063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148839" y="2318004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3"/>
                </a:lnTo>
              </a:path>
            </a:pathLst>
          </a:custGeom>
          <a:ln w="27431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39111" y="3136392"/>
            <a:ext cx="654050" cy="468630"/>
          </a:xfrm>
          <a:custGeom>
            <a:avLst/>
            <a:gdLst/>
            <a:ahLst/>
            <a:cxnLst/>
            <a:rect l="l" t="t" r="r" b="b"/>
            <a:pathLst>
              <a:path w="654050" h="468629">
                <a:moveTo>
                  <a:pt x="653923" y="0"/>
                </a:moveTo>
                <a:lnTo>
                  <a:pt x="0" y="468375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7641" y="1813421"/>
            <a:ext cx="739832" cy="73983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9045" y="5889955"/>
            <a:ext cx="663321" cy="30662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872007"/>
            <a:ext cx="10153650" cy="2887345"/>
            <a:chOff x="1056741" y="872007"/>
            <a:chExt cx="10153650" cy="28873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872007"/>
              <a:ext cx="8497443" cy="654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0562" y="872007"/>
              <a:ext cx="421233" cy="654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7432" y="872007"/>
              <a:ext cx="1223391" cy="654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41" y="1429791"/>
              <a:ext cx="10153650" cy="654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1988515"/>
              <a:ext cx="8152383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741" y="2546553"/>
              <a:ext cx="9570974" cy="654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741" y="3104667"/>
              <a:ext cx="2089277" cy="6544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4763" y="3104667"/>
              <a:ext cx="420624" cy="65440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6436" y="3993464"/>
            <a:ext cx="2280285" cy="36606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9516" y="1403603"/>
            <a:ext cx="11247120" cy="5230495"/>
            <a:chOff x="699516" y="1403603"/>
            <a:chExt cx="11247120" cy="52304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4008" y="6185915"/>
              <a:ext cx="452627" cy="4480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9516" y="1403603"/>
              <a:ext cx="10781030" cy="4970145"/>
            </a:xfrm>
            <a:custGeom>
              <a:avLst/>
              <a:gdLst/>
              <a:ahLst/>
              <a:cxnLst/>
              <a:rect l="l" t="t" r="r" b="b"/>
              <a:pathLst>
                <a:path w="10781030" h="4970145">
                  <a:moveTo>
                    <a:pt x="10780776" y="0"/>
                  </a:moveTo>
                  <a:lnTo>
                    <a:pt x="0" y="0"/>
                  </a:lnTo>
                  <a:lnTo>
                    <a:pt x="0" y="4969764"/>
                  </a:lnTo>
                  <a:lnTo>
                    <a:pt x="10780776" y="4969764"/>
                  </a:lnTo>
                  <a:lnTo>
                    <a:pt x="10780776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0389" y="2026158"/>
            <a:ext cx="35648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408" y="2034539"/>
            <a:ext cx="1294130" cy="265430"/>
          </a:xfrm>
          <a:prstGeom prst="rect">
            <a:avLst/>
          </a:prstGeom>
          <a:solidFill>
            <a:srgbClr val="2B2B2B"/>
          </a:solidFill>
          <a:ln w="45720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65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389" y="2273046"/>
            <a:ext cx="9792335" cy="3442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5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85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4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0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50" spc="25" dirty="0">
                <a:solidFill>
                  <a:srgbClr val="BAB529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55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55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55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6644" y="550494"/>
            <a:ext cx="9958070" cy="549275"/>
            <a:chOff x="1196644" y="550494"/>
            <a:chExt cx="9958070" cy="5492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44" y="550494"/>
              <a:ext cx="447052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77" y="550494"/>
              <a:ext cx="5589778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102597" y="1742516"/>
            <a:ext cx="1882139" cy="380365"/>
            <a:chOff x="9102597" y="1742516"/>
            <a:chExt cx="1882139" cy="3803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2597" y="1742516"/>
              <a:ext cx="247497" cy="3797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6295" y="1742516"/>
              <a:ext cx="256031" cy="3797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4311" y="1742516"/>
              <a:ext cx="1630172" cy="37978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9516" y="1403603"/>
            <a:ext cx="11247120" cy="5230495"/>
            <a:chOff x="699516" y="1403603"/>
            <a:chExt cx="11247120" cy="52304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4008" y="6185915"/>
              <a:ext cx="452627" cy="4480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9516" y="1403603"/>
              <a:ext cx="10781030" cy="4970145"/>
            </a:xfrm>
            <a:custGeom>
              <a:avLst/>
              <a:gdLst/>
              <a:ahLst/>
              <a:cxnLst/>
              <a:rect l="l" t="t" r="r" b="b"/>
              <a:pathLst>
                <a:path w="10781030" h="4970145">
                  <a:moveTo>
                    <a:pt x="10780776" y="0"/>
                  </a:moveTo>
                  <a:lnTo>
                    <a:pt x="0" y="0"/>
                  </a:lnTo>
                  <a:lnTo>
                    <a:pt x="0" y="4969764"/>
                  </a:lnTo>
                  <a:lnTo>
                    <a:pt x="10780776" y="4969764"/>
                  </a:lnTo>
                  <a:lnTo>
                    <a:pt x="10780776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0389" y="2026158"/>
            <a:ext cx="9792335" cy="998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r>
              <a:rPr sz="1550" spc="9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0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5059" y="3022092"/>
            <a:ext cx="4087495" cy="297180"/>
          </a:xfrm>
          <a:prstGeom prst="rect">
            <a:avLst/>
          </a:prstGeom>
          <a:solidFill>
            <a:srgbClr val="2B2B2B"/>
          </a:solidFill>
          <a:ln w="45719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389" y="3247085"/>
            <a:ext cx="9179560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4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0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50" spc="25" dirty="0">
                <a:solidFill>
                  <a:srgbClr val="BAB529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55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55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55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6644" y="550494"/>
            <a:ext cx="9958070" cy="549275"/>
            <a:chOff x="1196644" y="550494"/>
            <a:chExt cx="9958070" cy="5492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44" y="550494"/>
              <a:ext cx="447052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77" y="550494"/>
              <a:ext cx="5589778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6655" y="1403603"/>
          <a:ext cx="10913745" cy="499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5290"/>
                <a:gridCol w="5349240"/>
              </a:tblGrid>
              <a:tr h="1618488">
                <a:tc gridSpan="2"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345" marR="85090">
                        <a:lnSpc>
                          <a:spcPct val="100000"/>
                        </a:lnSpc>
                      </a:pPr>
                      <a:r>
                        <a:rPr sz="1550" spc="2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1550" spc="7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AccountOpeningService</a:t>
                      </a:r>
                      <a:r>
                        <a:rPr sz="1550" spc="9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underTest</a:t>
                      </a:r>
                      <a:r>
                        <a:rPr sz="1550" spc="2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3345" marR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50" spc="2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1550" spc="4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BackgroundCheckService</a:t>
                      </a:r>
                      <a:r>
                        <a:rPr sz="1550" spc="6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30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backgroundCheckService</a:t>
                      </a:r>
                      <a:r>
                        <a:rPr sz="1550" spc="5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581650" marR="850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mock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(BackgroundCheckService.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class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3345" marR="85090">
                        <a:lnSpc>
                          <a:spcPts val="1845"/>
                        </a:lnSpc>
                        <a:spcBef>
                          <a:spcPts val="50"/>
                        </a:spcBef>
                      </a:pPr>
                      <a:r>
                        <a:rPr sz="1550" spc="2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1550" spc="7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ReferenceIdsManager</a:t>
                      </a:r>
                      <a:r>
                        <a:rPr sz="1550" spc="5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referenceIdsManager</a:t>
                      </a:r>
                      <a:r>
                        <a:rPr sz="1550" spc="5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2B2B2B"/>
                    </a:solidFill>
                  </a:tcPr>
                </a:tc>
                <a:tc hMerge="1">
                  <a:tcPr marL="0" marR="0" marT="0" marB="0"/>
                </a:tc>
              </a:tr>
              <a:tr h="288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EF5A28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550" i="1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r>
                        <a:rPr sz="1550" i="1" spc="1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i="1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ExternalNationalReferenceIdsManager(…);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53975">
                      <a:solidFill>
                        <a:srgbClr val="EF5A28"/>
                      </a:solidFill>
                      <a:prstDash val="solid"/>
                    </a:lnL>
                    <a:lnR w="53975">
                      <a:solidFill>
                        <a:srgbClr val="EF5A28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063240">
                <a:tc gridSpan="2">
                  <a:txBody>
                    <a:bodyPr/>
                    <a:lstStyle/>
                    <a:p>
                      <a:pPr marL="93345" marR="85090">
                        <a:lnSpc>
                          <a:spcPts val="1500"/>
                        </a:lnSpc>
                      </a:pPr>
                      <a:r>
                        <a:rPr sz="1550" spc="2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1550" spc="6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AccountRepository</a:t>
                      </a:r>
                      <a:r>
                        <a:rPr sz="1550" spc="8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accountRepository</a:t>
                      </a:r>
                      <a:r>
                        <a:rPr sz="1550" spc="40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581650" marR="850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mock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(AccountRepository.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class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850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345" marR="85090">
                        <a:lnSpc>
                          <a:spcPct val="100000"/>
                        </a:lnSpc>
                      </a:pPr>
                      <a:r>
                        <a:rPr sz="1550" spc="25" dirty="0">
                          <a:solidFill>
                            <a:srgbClr val="BAB52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@BeforeEach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3345" marR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50" spc="2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55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30" dirty="0">
                          <a:solidFill>
                            <a:srgbClr val="FFC56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setUp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</a:t>
                      </a:r>
                      <a:r>
                        <a:rPr sz="155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82930" marR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50" spc="30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underTest</a:t>
                      </a:r>
                      <a:r>
                        <a:rPr sz="1550" spc="2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550" spc="4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550" spc="2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 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AccountOpeningService(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2837180" marR="850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30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backgroundCheckService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2837180" marR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50" spc="25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referenceIdsManager</a:t>
                      </a:r>
                      <a:r>
                        <a:rPr sz="1550" spc="2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2837180" marR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50" spc="30" dirty="0">
                          <a:solidFill>
                            <a:srgbClr val="9776A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accountRepository</a:t>
                      </a:r>
                      <a:r>
                        <a:rPr sz="1550" spc="3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550" spc="30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3345" marR="850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5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5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2B2B2B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96644" y="550494"/>
            <a:ext cx="9958070" cy="549275"/>
            <a:chOff x="1196644" y="550494"/>
            <a:chExt cx="995807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44" y="550494"/>
              <a:ext cx="447052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77" y="550494"/>
              <a:ext cx="5589778" cy="54894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9516" y="1403603"/>
            <a:ext cx="11247120" cy="5230495"/>
            <a:chOff x="699516" y="1403603"/>
            <a:chExt cx="11247120" cy="52304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4008" y="6185915"/>
              <a:ext cx="452627" cy="4480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9516" y="1403603"/>
              <a:ext cx="10781030" cy="4970145"/>
            </a:xfrm>
            <a:custGeom>
              <a:avLst/>
              <a:gdLst/>
              <a:ahLst/>
              <a:cxnLst/>
              <a:rect l="l" t="t" r="r" b="b"/>
              <a:pathLst>
                <a:path w="10781030" h="4970145">
                  <a:moveTo>
                    <a:pt x="10780776" y="0"/>
                  </a:moveTo>
                  <a:lnTo>
                    <a:pt x="0" y="0"/>
                  </a:lnTo>
                  <a:lnTo>
                    <a:pt x="0" y="4969764"/>
                  </a:lnTo>
                  <a:lnTo>
                    <a:pt x="10780776" y="4969764"/>
                  </a:lnTo>
                  <a:lnTo>
                    <a:pt x="10780776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0389" y="2026158"/>
            <a:ext cx="35648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408" y="2034539"/>
            <a:ext cx="1294130" cy="265430"/>
          </a:xfrm>
          <a:prstGeom prst="rect">
            <a:avLst/>
          </a:prstGeom>
          <a:solidFill>
            <a:srgbClr val="2B2B2B"/>
          </a:solidFill>
          <a:ln w="45720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65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389" y="2273046"/>
            <a:ext cx="10774680" cy="3442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5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85"/>
              </a:spcBef>
            </a:pPr>
            <a:r>
              <a:rPr sz="1550" i="1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550" i="1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ExternalNationalReferenceIdsManager(…);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4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0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50" spc="25" dirty="0">
                <a:solidFill>
                  <a:srgbClr val="BAB529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55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55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55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6644" y="550494"/>
            <a:ext cx="9958070" cy="549275"/>
            <a:chOff x="1196644" y="550494"/>
            <a:chExt cx="9958070" cy="5492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44" y="550494"/>
              <a:ext cx="447052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77" y="550494"/>
              <a:ext cx="5589778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72200" y="1742516"/>
            <a:ext cx="5303520" cy="1590675"/>
            <a:chOff x="6172200" y="1742516"/>
            <a:chExt cx="5303520" cy="1590675"/>
          </a:xfrm>
        </p:grpSpPr>
        <p:sp>
          <p:nvSpPr>
            <p:cNvPr id="13" name="object 13"/>
            <p:cNvSpPr/>
            <p:nvPr/>
          </p:nvSpPr>
          <p:spPr>
            <a:xfrm>
              <a:off x="6195059" y="3022091"/>
              <a:ext cx="5257800" cy="288290"/>
            </a:xfrm>
            <a:custGeom>
              <a:avLst/>
              <a:gdLst/>
              <a:ahLst/>
              <a:cxnLst/>
              <a:rect l="l" t="t" r="r" b="b"/>
              <a:pathLst>
                <a:path w="5257800" h="288289">
                  <a:moveTo>
                    <a:pt x="0" y="288036"/>
                  </a:moveTo>
                  <a:lnTo>
                    <a:pt x="5257799" y="288036"/>
                  </a:lnTo>
                  <a:lnTo>
                    <a:pt x="525779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4572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2598" y="1742516"/>
              <a:ext cx="384657" cy="3797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4876" y="1742516"/>
              <a:ext cx="256031" cy="3797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2892" y="1742516"/>
              <a:ext cx="1635125" cy="37978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760220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45815" y="1763217"/>
            <a:ext cx="2685415" cy="366395"/>
            <a:chOff x="3345815" y="1763217"/>
            <a:chExt cx="2685415" cy="3663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45815" y="1763217"/>
              <a:ext cx="1205839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9341" y="1763217"/>
              <a:ext cx="24688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2785" y="1763217"/>
              <a:ext cx="1528317" cy="3660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4938" y="2398776"/>
            <a:ext cx="1024470" cy="306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2058" y="2902026"/>
            <a:ext cx="2973197" cy="306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5521" y="1763217"/>
            <a:ext cx="179070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5521" y="2398776"/>
            <a:ext cx="1478915" cy="3063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5521" y="2902026"/>
            <a:ext cx="3267583" cy="306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7326" y="550494"/>
            <a:ext cx="8895842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5832"/>
          <a:stretch>
            <a:fillRect/>
          </a:stretch>
        </p:blipFill>
        <p:spPr>
          <a:xfrm>
            <a:off x="1524000" y="1143000"/>
            <a:ext cx="919353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332" y="541299"/>
            <a:ext cx="10356215" cy="549275"/>
            <a:chOff x="986332" y="541299"/>
            <a:chExt cx="1035621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6332" y="541299"/>
              <a:ext cx="973835" cy="549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47" y="541299"/>
              <a:ext cx="1134262" cy="549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852" y="541299"/>
              <a:ext cx="1509140" cy="549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0829" y="541299"/>
              <a:ext cx="2305304" cy="549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134" y="541299"/>
              <a:ext cx="2495549" cy="549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2895" y="541299"/>
              <a:ext cx="2649474" cy="54924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11003" y="1522857"/>
            <a:ext cx="7106284" cy="4247515"/>
            <a:chOff x="2711003" y="1522857"/>
            <a:chExt cx="7106284" cy="42475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003" y="2125883"/>
              <a:ext cx="3565919" cy="35611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8195" y="1522857"/>
              <a:ext cx="4239031" cy="424715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4525" y="3450335"/>
            <a:ext cx="795896" cy="3063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148839" y="2318004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3"/>
                </a:lnTo>
              </a:path>
            </a:pathLst>
          </a:custGeom>
          <a:ln w="27431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6272" y="3136392"/>
            <a:ext cx="518795" cy="468630"/>
          </a:xfrm>
          <a:custGeom>
            <a:avLst/>
            <a:gdLst/>
            <a:ahLst/>
            <a:cxnLst/>
            <a:rect l="l" t="t" r="r" b="b"/>
            <a:pathLst>
              <a:path w="518794" h="468629">
                <a:moveTo>
                  <a:pt x="518667" y="0"/>
                </a:moveTo>
                <a:lnTo>
                  <a:pt x="0" y="468375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7641" y="1813421"/>
            <a:ext cx="739832" cy="73983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088758" y="4119371"/>
            <a:ext cx="2069464" cy="1857375"/>
            <a:chOff x="7088758" y="4119371"/>
            <a:chExt cx="2069464" cy="185737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8758" y="5669889"/>
              <a:ext cx="1270380" cy="306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0475" y="5047487"/>
              <a:ext cx="777240" cy="7772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584947" y="4133087"/>
              <a:ext cx="755650" cy="1493520"/>
            </a:xfrm>
            <a:custGeom>
              <a:avLst/>
              <a:gdLst/>
              <a:ahLst/>
              <a:cxnLst/>
              <a:rect l="l" t="t" r="r" b="b"/>
              <a:pathLst>
                <a:path w="755650" h="1493520">
                  <a:moveTo>
                    <a:pt x="0" y="82295"/>
                  </a:moveTo>
                  <a:lnTo>
                    <a:pt x="73532" y="1493177"/>
                  </a:lnTo>
                </a:path>
                <a:path w="755650" h="1493520">
                  <a:moveTo>
                    <a:pt x="228600" y="0"/>
                  </a:moveTo>
                  <a:lnTo>
                    <a:pt x="755523" y="853694"/>
                  </a:lnTo>
                </a:path>
              </a:pathLst>
            </a:custGeom>
            <a:ln w="27432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2002535"/>
            <a:ext cx="2802890" cy="1547495"/>
            <a:chOff x="795527" y="2002535"/>
            <a:chExt cx="2802890" cy="1547495"/>
          </a:xfrm>
        </p:grpSpPr>
        <p:sp>
          <p:nvSpPr>
            <p:cNvPr id="3" name="object 3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276606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461009" y="1325879"/>
                  </a:lnTo>
                  <a:lnTo>
                    <a:pt x="798449" y="1510411"/>
                  </a:lnTo>
                  <a:lnTo>
                    <a:pt x="1152525" y="1325879"/>
                  </a:lnTo>
                  <a:lnTo>
                    <a:pt x="2766060" y="1325879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0" y="0"/>
                  </a:moveTo>
                  <a:lnTo>
                    <a:pt x="461009" y="0"/>
                  </a:lnTo>
                  <a:lnTo>
                    <a:pt x="1152525" y="0"/>
                  </a:lnTo>
                  <a:lnTo>
                    <a:pt x="2766060" y="0"/>
                  </a:lnTo>
                  <a:lnTo>
                    <a:pt x="2766060" y="773429"/>
                  </a:lnTo>
                  <a:lnTo>
                    <a:pt x="2766060" y="1104900"/>
                  </a:lnTo>
                  <a:lnTo>
                    <a:pt x="2766060" y="1325879"/>
                  </a:lnTo>
                  <a:lnTo>
                    <a:pt x="1152525" y="1325879"/>
                  </a:lnTo>
                  <a:lnTo>
                    <a:pt x="798449" y="1510411"/>
                  </a:lnTo>
                  <a:lnTo>
                    <a:pt x="461009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181" y="2410713"/>
              <a:ext cx="2280666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127" y="2684729"/>
              <a:ext cx="1229982" cy="2746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8" name="object 8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19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71016" y="4041140"/>
            <a:ext cx="3987165" cy="1829435"/>
            <a:chOff x="1271016" y="4041140"/>
            <a:chExt cx="3987165" cy="1829435"/>
          </a:xfrm>
        </p:grpSpPr>
        <p:sp>
          <p:nvSpPr>
            <p:cNvPr id="11" name="object 11"/>
            <p:cNvSpPr/>
            <p:nvPr/>
          </p:nvSpPr>
          <p:spPr>
            <a:xfrm>
              <a:off x="1289304" y="4059428"/>
              <a:ext cx="3950335" cy="1793239"/>
            </a:xfrm>
            <a:custGeom>
              <a:avLst/>
              <a:gdLst/>
              <a:ahLst/>
              <a:cxnLst/>
              <a:rect l="l" t="t" r="r" b="b"/>
              <a:pathLst>
                <a:path w="3950335" h="1793239">
                  <a:moveTo>
                    <a:pt x="0" y="279400"/>
                  </a:moveTo>
                  <a:lnTo>
                    <a:pt x="658368" y="279400"/>
                  </a:lnTo>
                  <a:lnTo>
                    <a:pt x="1157351" y="0"/>
                  </a:lnTo>
                  <a:lnTo>
                    <a:pt x="1645920" y="279400"/>
                  </a:lnTo>
                  <a:lnTo>
                    <a:pt x="3950208" y="279400"/>
                  </a:lnTo>
                  <a:lnTo>
                    <a:pt x="3950208" y="531622"/>
                  </a:lnTo>
                  <a:lnTo>
                    <a:pt x="3950208" y="909955"/>
                  </a:lnTo>
                  <a:lnTo>
                    <a:pt x="3950208" y="1792732"/>
                  </a:lnTo>
                  <a:lnTo>
                    <a:pt x="1645920" y="1792732"/>
                  </a:lnTo>
                  <a:lnTo>
                    <a:pt x="658368" y="1792732"/>
                  </a:lnTo>
                  <a:lnTo>
                    <a:pt x="0" y="1792732"/>
                  </a:lnTo>
                  <a:lnTo>
                    <a:pt x="0" y="909955"/>
                  </a:lnTo>
                  <a:lnTo>
                    <a:pt x="0" y="531622"/>
                  </a:lnTo>
                  <a:lnTo>
                    <a:pt x="0" y="27940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108" y="4688789"/>
              <a:ext cx="2635249" cy="274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8901" y="4963668"/>
              <a:ext cx="872705" cy="2743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8364" y="3648455"/>
            <a:ext cx="219455" cy="22402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604003" y="2002535"/>
            <a:ext cx="2359660" cy="1524000"/>
            <a:chOff x="4604003" y="2002535"/>
            <a:chExt cx="2359660" cy="1524000"/>
          </a:xfrm>
        </p:grpSpPr>
        <p:sp>
          <p:nvSpPr>
            <p:cNvPr id="17" name="object 17"/>
            <p:cNvSpPr/>
            <p:nvPr/>
          </p:nvSpPr>
          <p:spPr>
            <a:xfrm>
              <a:off x="4622291" y="2020823"/>
              <a:ext cx="2322830" cy="1487805"/>
            </a:xfrm>
            <a:custGeom>
              <a:avLst/>
              <a:gdLst/>
              <a:ahLst/>
              <a:cxnLst/>
              <a:rect l="l" t="t" r="r" b="b"/>
              <a:pathLst>
                <a:path w="2322829" h="1487804">
                  <a:moveTo>
                    <a:pt x="0" y="0"/>
                  </a:moveTo>
                  <a:lnTo>
                    <a:pt x="387096" y="0"/>
                  </a:lnTo>
                  <a:lnTo>
                    <a:pt x="967740" y="0"/>
                  </a:lnTo>
                  <a:lnTo>
                    <a:pt x="2322576" y="0"/>
                  </a:lnTo>
                  <a:lnTo>
                    <a:pt x="2322576" y="762762"/>
                  </a:lnTo>
                  <a:lnTo>
                    <a:pt x="2322576" y="1089660"/>
                  </a:lnTo>
                  <a:lnTo>
                    <a:pt x="2322576" y="1307591"/>
                  </a:lnTo>
                  <a:lnTo>
                    <a:pt x="967740" y="1307591"/>
                  </a:lnTo>
                  <a:lnTo>
                    <a:pt x="662305" y="1487424"/>
                  </a:lnTo>
                  <a:lnTo>
                    <a:pt x="387096" y="1307591"/>
                  </a:lnTo>
                  <a:lnTo>
                    <a:pt x="0" y="1307591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2824" y="2538933"/>
              <a:ext cx="2048891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87567" y="4019803"/>
            <a:ext cx="2501265" cy="1859914"/>
            <a:chOff x="5687567" y="4019803"/>
            <a:chExt cx="2501265" cy="1859914"/>
          </a:xfrm>
        </p:grpSpPr>
        <p:sp>
          <p:nvSpPr>
            <p:cNvPr id="20" name="object 20"/>
            <p:cNvSpPr/>
            <p:nvPr/>
          </p:nvSpPr>
          <p:spPr>
            <a:xfrm>
              <a:off x="5705855" y="4038091"/>
              <a:ext cx="2464435" cy="1823720"/>
            </a:xfrm>
            <a:custGeom>
              <a:avLst/>
              <a:gdLst/>
              <a:ahLst/>
              <a:cxnLst/>
              <a:rect l="l" t="t" r="r" b="b"/>
              <a:pathLst>
                <a:path w="2464434" h="1823720">
                  <a:moveTo>
                    <a:pt x="0" y="300735"/>
                  </a:moveTo>
                  <a:lnTo>
                    <a:pt x="410718" y="300735"/>
                  </a:lnTo>
                  <a:lnTo>
                    <a:pt x="716280" y="0"/>
                  </a:lnTo>
                  <a:lnTo>
                    <a:pt x="1026795" y="300735"/>
                  </a:lnTo>
                  <a:lnTo>
                    <a:pt x="2464308" y="300735"/>
                  </a:lnTo>
                  <a:lnTo>
                    <a:pt x="2464308" y="554481"/>
                  </a:lnTo>
                  <a:lnTo>
                    <a:pt x="2464308" y="935100"/>
                  </a:lnTo>
                  <a:lnTo>
                    <a:pt x="2464308" y="1823211"/>
                  </a:lnTo>
                  <a:lnTo>
                    <a:pt x="1026795" y="1823211"/>
                  </a:lnTo>
                  <a:lnTo>
                    <a:pt x="410718" y="1823211"/>
                  </a:lnTo>
                  <a:lnTo>
                    <a:pt x="0" y="1823211"/>
                  </a:lnTo>
                  <a:lnTo>
                    <a:pt x="0" y="935100"/>
                  </a:lnTo>
                  <a:lnTo>
                    <a:pt x="0" y="554481"/>
                  </a:lnTo>
                  <a:lnTo>
                    <a:pt x="0" y="300735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0706" y="4966665"/>
              <a:ext cx="2200148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35440" y="3653028"/>
            <a:ext cx="224028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270747" y="2002535"/>
            <a:ext cx="3118485" cy="1508125"/>
            <a:chOff x="8270747" y="2002535"/>
            <a:chExt cx="3118485" cy="1508125"/>
          </a:xfrm>
        </p:grpSpPr>
        <p:sp>
          <p:nvSpPr>
            <p:cNvPr id="24" name="object 24"/>
            <p:cNvSpPr/>
            <p:nvPr/>
          </p:nvSpPr>
          <p:spPr>
            <a:xfrm>
              <a:off x="8289035" y="2020823"/>
              <a:ext cx="3081655" cy="1471295"/>
            </a:xfrm>
            <a:custGeom>
              <a:avLst/>
              <a:gdLst/>
              <a:ahLst/>
              <a:cxnLst/>
              <a:rect l="l" t="t" r="r" b="b"/>
              <a:pathLst>
                <a:path w="3081654" h="1471295">
                  <a:moveTo>
                    <a:pt x="0" y="0"/>
                  </a:moveTo>
                  <a:lnTo>
                    <a:pt x="513588" y="0"/>
                  </a:lnTo>
                  <a:lnTo>
                    <a:pt x="1283970" y="0"/>
                  </a:lnTo>
                  <a:lnTo>
                    <a:pt x="3081528" y="0"/>
                  </a:lnTo>
                  <a:lnTo>
                    <a:pt x="3081528" y="762762"/>
                  </a:lnTo>
                  <a:lnTo>
                    <a:pt x="3081528" y="1089660"/>
                  </a:lnTo>
                  <a:lnTo>
                    <a:pt x="3081528" y="1307591"/>
                  </a:lnTo>
                  <a:lnTo>
                    <a:pt x="1283970" y="1307591"/>
                  </a:lnTo>
                  <a:lnTo>
                    <a:pt x="884936" y="1471295"/>
                  </a:lnTo>
                  <a:lnTo>
                    <a:pt x="513588" y="1307591"/>
                  </a:lnTo>
                  <a:lnTo>
                    <a:pt x="0" y="1307591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8460" y="2264917"/>
              <a:ext cx="2311019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8357" y="2538933"/>
              <a:ext cx="872705" cy="27462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3932" y="3648455"/>
            <a:ext cx="224028" cy="22402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609076" y="4040378"/>
            <a:ext cx="2441575" cy="1839595"/>
            <a:chOff x="8609076" y="4040378"/>
            <a:chExt cx="2441575" cy="1839595"/>
          </a:xfrm>
        </p:grpSpPr>
        <p:sp>
          <p:nvSpPr>
            <p:cNvPr id="29" name="object 29"/>
            <p:cNvSpPr/>
            <p:nvPr/>
          </p:nvSpPr>
          <p:spPr>
            <a:xfrm>
              <a:off x="8627364" y="4058666"/>
              <a:ext cx="2405380" cy="1802764"/>
            </a:xfrm>
            <a:custGeom>
              <a:avLst/>
              <a:gdLst/>
              <a:ahLst/>
              <a:cxnLst/>
              <a:rect l="l" t="t" r="r" b="b"/>
              <a:pathLst>
                <a:path w="2405379" h="1802764">
                  <a:moveTo>
                    <a:pt x="0" y="289305"/>
                  </a:moveTo>
                  <a:lnTo>
                    <a:pt x="400811" y="289305"/>
                  </a:lnTo>
                  <a:lnTo>
                    <a:pt x="692276" y="0"/>
                  </a:lnTo>
                  <a:lnTo>
                    <a:pt x="1002029" y="289305"/>
                  </a:lnTo>
                  <a:lnTo>
                    <a:pt x="2404871" y="289305"/>
                  </a:lnTo>
                  <a:lnTo>
                    <a:pt x="2404871" y="541527"/>
                  </a:lnTo>
                  <a:lnTo>
                    <a:pt x="2404871" y="919860"/>
                  </a:lnTo>
                  <a:lnTo>
                    <a:pt x="2404871" y="1802637"/>
                  </a:lnTo>
                  <a:lnTo>
                    <a:pt x="1002029" y="1802637"/>
                  </a:lnTo>
                  <a:lnTo>
                    <a:pt x="400811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51138" y="4833239"/>
              <a:ext cx="2147824" cy="2743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46566" y="5107254"/>
              <a:ext cx="2094356" cy="27462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6235" y="3653028"/>
            <a:ext cx="219456" cy="22402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1647" y="5097779"/>
            <a:ext cx="868679" cy="66751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554858" y="550494"/>
            <a:ext cx="7281545" cy="1016000"/>
            <a:chOff x="2554858" y="550494"/>
            <a:chExt cx="7281545" cy="101600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45966" y="550494"/>
              <a:ext cx="4266692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4858" y="1017092"/>
              <a:ext cx="4954524" cy="5489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84085" y="1017092"/>
              <a:ext cx="2552192" cy="54894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3011" y="2610611"/>
            <a:ext cx="873251" cy="667512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8342" y="1760220"/>
            <a:ext cx="3110230" cy="4645660"/>
            <a:chOff x="2998342" y="1760220"/>
            <a:chExt cx="3110230" cy="4645660"/>
          </a:xfrm>
        </p:grpSpPr>
        <p:sp>
          <p:nvSpPr>
            <p:cNvPr id="3" name="object 3"/>
            <p:cNvSpPr/>
            <p:nvPr/>
          </p:nvSpPr>
          <p:spPr>
            <a:xfrm>
              <a:off x="6094475" y="1760220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743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24476" y="1763217"/>
              <a:ext cx="1728851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5854" y="2398776"/>
              <a:ext cx="2332736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8342" y="2902026"/>
              <a:ext cx="2999359" cy="3066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5521" y="1763217"/>
            <a:ext cx="2944749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335521" y="2398776"/>
            <a:ext cx="4504690" cy="581025"/>
            <a:chOff x="6335521" y="2398776"/>
            <a:chExt cx="4504690" cy="581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5521" y="2398776"/>
              <a:ext cx="4504308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5521" y="2672791"/>
              <a:ext cx="3500374" cy="3066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22821" y="3218129"/>
            <a:ext cx="93345" cy="7600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8421" y="3175965"/>
            <a:ext cx="1392301" cy="3066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8421" y="3679825"/>
            <a:ext cx="3254121" cy="3063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86332" y="541299"/>
            <a:ext cx="10356215" cy="549275"/>
            <a:chOff x="986332" y="541299"/>
            <a:chExt cx="10356215" cy="54927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332" y="541299"/>
              <a:ext cx="973835" cy="549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3047" y="541299"/>
              <a:ext cx="1134262" cy="549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0852" y="541299"/>
              <a:ext cx="1509140" cy="549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0829" y="541299"/>
              <a:ext cx="2305304" cy="549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7134" y="541299"/>
              <a:ext cx="2495549" cy="549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92895" y="541299"/>
              <a:ext cx="2649474" cy="54924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838200"/>
            <a:ext cx="976058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58" y="1547571"/>
            <a:ext cx="3496310" cy="605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10"/>
              </a:spcBef>
            </a:pPr>
            <a:r>
              <a:rPr sz="19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275"/>
              </a:lnSpc>
            </a:pPr>
            <a:r>
              <a:rPr sz="1900" spc="-5" dirty="0"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9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9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10"/>
              </a:spcBef>
            </a:pPr>
            <a:r>
              <a:rPr i="1" spc="-5" dirty="0">
                <a:latin typeface="Courier New" panose="02070309020205020404"/>
                <a:cs typeface="Courier New" panose="02070309020205020404"/>
              </a:rPr>
              <a:t>mock</a:t>
            </a:r>
            <a:r>
              <a:rPr spc="-5" dirty="0"/>
              <a:t>(BackgroundCheckService.</a:t>
            </a:r>
            <a:r>
              <a:rPr spc="-5" dirty="0">
                <a:solidFill>
                  <a:srgbClr val="CC7831"/>
                </a:solidFill>
              </a:rPr>
              <a:t>class</a:t>
            </a:r>
            <a:r>
              <a:rPr spc="-5" dirty="0"/>
              <a:t>)</a:t>
            </a:r>
            <a:r>
              <a:rPr spc="-5" dirty="0">
                <a:solidFill>
                  <a:srgbClr val="CC7831"/>
                </a:solidFill>
              </a:rPr>
              <a:t>;</a:t>
            </a:r>
            <a:endParaRPr spc="-5" dirty="0">
              <a:solidFill>
                <a:srgbClr val="CC7831"/>
              </a:solidFill>
            </a:endParaRPr>
          </a:p>
          <a:p>
            <a:pPr>
              <a:lnSpc>
                <a:spcPct val="100000"/>
              </a:lnSpc>
            </a:pPr>
            <a:endParaRPr sz="21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/>
          </a:p>
          <a:p>
            <a:pPr marL="12700">
              <a:lnSpc>
                <a:spcPts val="2275"/>
              </a:lnSpc>
              <a:spcBef>
                <a:spcPts val="5"/>
              </a:spcBef>
            </a:pPr>
            <a:r>
              <a:rPr spc="-10" dirty="0"/>
              <a:t>ReferenceIdsManager</a:t>
            </a:r>
            <a:endParaRPr spc="-10" dirty="0"/>
          </a:p>
          <a:p>
            <a:pPr marL="12700">
              <a:lnSpc>
                <a:spcPts val="2275"/>
              </a:lnSpc>
            </a:pPr>
            <a:r>
              <a:rPr spc="-5" dirty="0">
                <a:solidFill>
                  <a:srgbClr val="9776AA"/>
                </a:solidFill>
              </a:rPr>
              <a:t>referenceIdsManager </a:t>
            </a:r>
            <a:r>
              <a:rPr dirty="0"/>
              <a:t>=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26363" y="3835095"/>
            <a:ext cx="465391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9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9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9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" y="4672406"/>
            <a:ext cx="2773680" cy="605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10"/>
              </a:spcBef>
            </a:pPr>
            <a:r>
              <a:rPr sz="19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275"/>
              </a:lnSpc>
            </a:pPr>
            <a:r>
              <a:rPr sz="19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900" spc="-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63" y="5546242"/>
            <a:ext cx="436562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9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9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9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8820" y="758189"/>
            <a:ext cx="1987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64984" y="702259"/>
            <a:ext cx="4910455" cy="1093470"/>
            <a:chOff x="6864984" y="702259"/>
            <a:chExt cx="4910455" cy="109347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64984" y="702259"/>
              <a:ext cx="3908425" cy="334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953465"/>
              <a:ext cx="4910328" cy="334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1209751"/>
              <a:ext cx="4707763" cy="334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984" y="1461770"/>
              <a:ext cx="1566799" cy="33375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568820" y="2025523"/>
            <a:ext cx="1987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64984" y="1969642"/>
            <a:ext cx="5053965" cy="334010"/>
            <a:chOff x="6864984" y="1969642"/>
            <a:chExt cx="5053965" cy="33401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4984" y="1969642"/>
              <a:ext cx="3763263" cy="3337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6969" y="1969642"/>
              <a:ext cx="1371980" cy="33375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68820" y="3805173"/>
            <a:ext cx="1987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64984" y="3749294"/>
            <a:ext cx="4500880" cy="334010"/>
            <a:chOff x="6864984" y="3749294"/>
            <a:chExt cx="4500880" cy="33401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4984" y="3749294"/>
              <a:ext cx="3201670" cy="3337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3502" y="3749294"/>
              <a:ext cx="1372234" cy="33375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568820" y="5332933"/>
            <a:ext cx="1987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64984" y="5277002"/>
            <a:ext cx="4157979" cy="334645"/>
            <a:chOff x="6864984" y="5277002"/>
            <a:chExt cx="4157979" cy="33464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4984" y="5277002"/>
              <a:ext cx="2847721" cy="3340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0602" y="5277002"/>
              <a:ext cx="1371980" cy="33406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9516" y="1403603"/>
            <a:ext cx="11247120" cy="5230495"/>
            <a:chOff x="699516" y="1403603"/>
            <a:chExt cx="11247120" cy="52304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4008" y="6185915"/>
              <a:ext cx="452627" cy="4480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9516" y="1403603"/>
              <a:ext cx="10781030" cy="4970145"/>
            </a:xfrm>
            <a:custGeom>
              <a:avLst/>
              <a:gdLst/>
              <a:ahLst/>
              <a:cxnLst/>
              <a:rect l="l" t="t" r="r" b="b"/>
              <a:pathLst>
                <a:path w="10781030" h="4970145">
                  <a:moveTo>
                    <a:pt x="10780776" y="0"/>
                  </a:moveTo>
                  <a:lnTo>
                    <a:pt x="0" y="0"/>
                  </a:lnTo>
                  <a:lnTo>
                    <a:pt x="0" y="4969764"/>
                  </a:lnTo>
                  <a:lnTo>
                    <a:pt x="10780776" y="4969764"/>
                  </a:lnTo>
                  <a:lnTo>
                    <a:pt x="10780776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0389" y="2026158"/>
            <a:ext cx="35648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408" y="2034539"/>
            <a:ext cx="1294130" cy="265430"/>
          </a:xfrm>
          <a:prstGeom prst="rect">
            <a:avLst/>
          </a:prstGeom>
          <a:solidFill>
            <a:srgbClr val="2B2B2B"/>
          </a:solidFill>
          <a:ln w="45720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65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389" y="2273046"/>
            <a:ext cx="9792335" cy="2948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4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5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7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85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550" spc="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4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501005">
              <a:lnSpc>
                <a:spcPct val="100000"/>
              </a:lnSpc>
              <a:spcBef>
                <a:spcPts val="50"/>
              </a:spcBef>
            </a:pPr>
            <a:r>
              <a:rPr sz="1550" i="1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50" spc="25" dirty="0">
                <a:solidFill>
                  <a:srgbClr val="BAB529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55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3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55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85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55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756535">
              <a:lnSpc>
                <a:spcPct val="100000"/>
              </a:lnSpc>
              <a:spcBef>
                <a:spcPts val="50"/>
              </a:spcBef>
            </a:pPr>
            <a:r>
              <a:rPr sz="155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55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996" y="5230367"/>
            <a:ext cx="2555875" cy="269875"/>
          </a:xfrm>
          <a:prstGeom prst="rect">
            <a:avLst/>
          </a:prstGeom>
          <a:solidFill>
            <a:srgbClr val="2B2B2B"/>
          </a:solidFill>
          <a:ln w="45720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65"/>
              </a:lnSpc>
            </a:pPr>
            <a:r>
              <a:rPr sz="1550" spc="3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55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55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389" y="5447791"/>
            <a:ext cx="1466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6332" y="550494"/>
            <a:ext cx="10356215" cy="549275"/>
            <a:chOff x="986332" y="550494"/>
            <a:chExt cx="10356215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332" y="550494"/>
              <a:ext cx="97383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47" y="550494"/>
              <a:ext cx="113426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852" y="550494"/>
              <a:ext cx="150914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829" y="550494"/>
              <a:ext cx="2305304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134" y="550494"/>
              <a:ext cx="2495549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2895" y="550494"/>
              <a:ext cx="2649474" cy="54894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971665" y="4307713"/>
            <a:ext cx="4688205" cy="1372235"/>
            <a:chOff x="6971665" y="4307713"/>
            <a:chExt cx="4688205" cy="137223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1665" y="4307713"/>
              <a:ext cx="3472179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1665" y="4582414"/>
              <a:ext cx="3977538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1665" y="4856429"/>
              <a:ext cx="2353691" cy="2746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49410" y="4856429"/>
              <a:ext cx="2153030" cy="2746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1665" y="5131308"/>
              <a:ext cx="3616325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1665" y="5405323"/>
              <a:ext cx="2223007" cy="2746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71102" y="5405323"/>
              <a:ext cx="2334005" cy="2746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75441" y="5405323"/>
              <a:ext cx="384416" cy="274624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8820" y="758189"/>
            <a:ext cx="1987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64984" y="702259"/>
            <a:ext cx="4718050" cy="2365375"/>
            <a:chOff x="6864984" y="702259"/>
            <a:chExt cx="4718050" cy="23653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64984" y="702259"/>
              <a:ext cx="2734818" cy="334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953465"/>
              <a:ext cx="2847721" cy="334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0602" y="953465"/>
              <a:ext cx="1448180" cy="3340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984" y="1209751"/>
              <a:ext cx="2770251" cy="3340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4984" y="1461770"/>
              <a:ext cx="4147820" cy="333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3292" y="1461770"/>
              <a:ext cx="664222" cy="3337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4984" y="1717497"/>
              <a:ext cx="370789" cy="334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2253" y="1717497"/>
              <a:ext cx="4385563" cy="334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29161" y="1717497"/>
              <a:ext cx="253746" cy="334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4984" y="1969643"/>
              <a:ext cx="3853053" cy="333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4984" y="2225370"/>
              <a:ext cx="3565144" cy="3340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4944" y="2225370"/>
              <a:ext cx="760095" cy="3340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4984" y="2482037"/>
              <a:ext cx="2823591" cy="334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31730" y="2482037"/>
              <a:ext cx="1631569" cy="3340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4984" y="2733116"/>
              <a:ext cx="3879850" cy="3340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68820" y="3553155"/>
            <a:ext cx="1987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64984" y="3497275"/>
            <a:ext cx="4358005" cy="842010"/>
            <a:chOff x="6864984" y="3497275"/>
            <a:chExt cx="4358005" cy="84201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64984" y="3497275"/>
              <a:ext cx="4357751" cy="334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4984" y="3749294"/>
              <a:ext cx="3770884" cy="3337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64984" y="4005021"/>
              <a:ext cx="1429003" cy="3340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568820" y="4568774"/>
            <a:ext cx="1987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64984" y="4512894"/>
            <a:ext cx="4598670" cy="1606550"/>
            <a:chOff x="6864984" y="4512894"/>
            <a:chExt cx="4598670" cy="160655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64984" y="4512894"/>
              <a:ext cx="3350386" cy="3340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4769180"/>
              <a:ext cx="2847721" cy="3340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50602" y="4769180"/>
              <a:ext cx="1516887" cy="3340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64984" y="5021326"/>
              <a:ext cx="3336036" cy="3337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64984" y="5277002"/>
              <a:ext cx="4598670" cy="3340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64984" y="5529072"/>
              <a:ext cx="3818890" cy="3337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64984" y="5784799"/>
              <a:ext cx="3560317" cy="3340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63504" y="5784799"/>
              <a:ext cx="146303" cy="33406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a</a:t>
            </a:r>
            <a:r>
              <a:rPr spc="10" dirty="0"/>
              <a:t>c</a:t>
            </a:r>
            <a:r>
              <a:rPr spc="5" dirty="0"/>
              <a:t>c</a:t>
            </a:r>
            <a:r>
              <a:rPr spc="10" dirty="0"/>
              <a:t>o</a:t>
            </a:r>
            <a:r>
              <a:rPr spc="5" dirty="0"/>
              <a:t>u</a:t>
            </a:r>
            <a:r>
              <a:rPr spc="10" dirty="0"/>
              <a:t>n</a:t>
            </a:r>
            <a:r>
              <a:rPr spc="-30" dirty="0"/>
              <a:t>t</a:t>
            </a:r>
            <a:r>
              <a:rPr spc="5" dirty="0"/>
              <a:t>R</a:t>
            </a:r>
            <a:r>
              <a:rPr spc="10" dirty="0"/>
              <a:t>e</a:t>
            </a:r>
            <a:r>
              <a:rPr spc="5" dirty="0"/>
              <a:t>p</a:t>
            </a:r>
            <a:r>
              <a:rPr spc="10" dirty="0"/>
              <a:t>o</a:t>
            </a:r>
            <a:r>
              <a:rPr spc="-30" dirty="0"/>
              <a:t>s</a:t>
            </a:r>
            <a:r>
              <a:rPr spc="5" dirty="0"/>
              <a:t>i</a:t>
            </a:r>
            <a:r>
              <a:rPr spc="10" dirty="0"/>
              <a:t>t</a:t>
            </a:r>
            <a:r>
              <a:rPr spc="5" dirty="0"/>
              <a:t>o</a:t>
            </a:r>
            <a:r>
              <a:rPr spc="10" dirty="0"/>
              <a:t>r</a:t>
            </a:r>
            <a:r>
              <a:rPr dirty="0"/>
              <a:t>y</a:t>
            </a:r>
            <a:r>
              <a:rPr spc="10" dirty="0">
                <a:solidFill>
                  <a:srgbClr val="A9B7C5"/>
                </a:solidFill>
              </a:rPr>
              <a:t>.sav</a:t>
            </a:r>
            <a:r>
              <a:rPr spc="5" dirty="0">
                <a:solidFill>
                  <a:srgbClr val="A9B7C5"/>
                </a:solidFill>
              </a:rPr>
              <a:t>e(  </a:t>
            </a:r>
            <a:r>
              <a:rPr spc="5" dirty="0">
                <a:solidFill>
                  <a:srgbClr val="A9B7C5"/>
                </a:solidFill>
              </a:rPr>
              <a:t>id</a:t>
            </a:r>
            <a:r>
              <a:rPr spc="5" dirty="0">
                <a:solidFill>
                  <a:srgbClr val="CC7831"/>
                </a:solidFill>
              </a:rPr>
              <a:t>,</a:t>
            </a:r>
            <a:endParaRPr spc="5" dirty="0">
              <a:solidFill>
                <a:srgbClr val="CC7831"/>
              </a:solidFill>
            </a:endParaRPr>
          </a:p>
          <a:p>
            <a:pPr marL="12700" marR="2195830">
              <a:lnSpc>
                <a:spcPct val="100000"/>
              </a:lnSpc>
              <a:spcBef>
                <a:spcPts val="5"/>
              </a:spcBef>
            </a:pPr>
            <a:r>
              <a:rPr spc="5" dirty="0">
                <a:solidFill>
                  <a:srgbClr val="A9B7C5"/>
                </a:solidFill>
              </a:rPr>
              <a:t>f</a:t>
            </a:r>
            <a:r>
              <a:rPr spc="10" dirty="0">
                <a:solidFill>
                  <a:srgbClr val="A9B7C5"/>
                </a:solidFill>
              </a:rPr>
              <a:t>i</a:t>
            </a:r>
            <a:r>
              <a:rPr spc="5" dirty="0">
                <a:solidFill>
                  <a:srgbClr val="A9B7C5"/>
                </a:solidFill>
              </a:rPr>
              <a:t>r</a:t>
            </a:r>
            <a:r>
              <a:rPr spc="10" dirty="0">
                <a:solidFill>
                  <a:srgbClr val="A9B7C5"/>
                </a:solidFill>
              </a:rPr>
              <a:t>s</a:t>
            </a:r>
            <a:r>
              <a:rPr spc="5" dirty="0">
                <a:solidFill>
                  <a:srgbClr val="A9B7C5"/>
                </a:solidFill>
              </a:rPr>
              <a:t>t</a:t>
            </a:r>
            <a:r>
              <a:rPr spc="10" dirty="0">
                <a:solidFill>
                  <a:srgbClr val="A9B7C5"/>
                </a:solidFill>
              </a:rPr>
              <a:t>N</a:t>
            </a:r>
            <a:r>
              <a:rPr spc="-30" dirty="0">
                <a:solidFill>
                  <a:srgbClr val="A9B7C5"/>
                </a:solidFill>
              </a:rPr>
              <a:t>a</a:t>
            </a:r>
            <a:r>
              <a:rPr spc="5" dirty="0">
                <a:solidFill>
                  <a:srgbClr val="A9B7C5"/>
                </a:solidFill>
              </a:rPr>
              <a:t>m</a:t>
            </a:r>
            <a:r>
              <a:rPr spc="30" dirty="0">
                <a:solidFill>
                  <a:srgbClr val="A9B7C5"/>
                </a:solidFill>
              </a:rPr>
              <a:t>e</a:t>
            </a:r>
            <a:r>
              <a:rPr spc="5" dirty="0">
                <a:solidFill>
                  <a:srgbClr val="CC7831"/>
                </a:solidFill>
              </a:rPr>
              <a:t>,  </a:t>
            </a:r>
            <a:r>
              <a:rPr spc="5" dirty="0">
                <a:solidFill>
                  <a:srgbClr val="A9B7C5"/>
                </a:solidFill>
              </a:rPr>
              <a:t>lastName</a:t>
            </a:r>
            <a:r>
              <a:rPr spc="5" dirty="0">
                <a:solidFill>
                  <a:srgbClr val="CC7831"/>
                </a:solidFill>
              </a:rPr>
              <a:t>, </a:t>
            </a:r>
            <a:r>
              <a:rPr spc="-1305" dirty="0">
                <a:solidFill>
                  <a:srgbClr val="CC7831"/>
                </a:solidFill>
              </a:rPr>
              <a:t> </a:t>
            </a:r>
            <a:r>
              <a:rPr spc="5" dirty="0">
                <a:solidFill>
                  <a:srgbClr val="A9B7C5"/>
                </a:solidFill>
              </a:rPr>
              <a:t>taxId</a:t>
            </a:r>
            <a:r>
              <a:rPr spc="5" dirty="0">
                <a:solidFill>
                  <a:srgbClr val="CC7831"/>
                </a:solidFill>
              </a:rPr>
              <a:t>, </a:t>
            </a:r>
            <a:r>
              <a:rPr spc="10" dirty="0">
                <a:solidFill>
                  <a:srgbClr val="CC7831"/>
                </a:solidFill>
              </a:rPr>
              <a:t> </a:t>
            </a:r>
            <a:r>
              <a:rPr spc="5" dirty="0">
                <a:solidFill>
                  <a:srgbClr val="A9B7C5"/>
                </a:solidFill>
              </a:rPr>
              <a:t>dob</a:t>
            </a:r>
            <a:r>
              <a:rPr spc="5" dirty="0">
                <a:solidFill>
                  <a:srgbClr val="CC7831"/>
                </a:solidFill>
              </a:rPr>
              <a:t>,</a:t>
            </a:r>
            <a:endParaRPr spc="5" dirty="0">
              <a:solidFill>
                <a:srgbClr val="CC7831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4417" y="4200855"/>
            <a:ext cx="406844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5" dirty="0">
                <a:solidFill>
                  <a:srgbClr val="A9B7C5"/>
                </a:solidFill>
                <a:latin typeface="Consolas" panose="020B0609020204030204"/>
                <a:cs typeface="Consolas" panose="020B0609020204030204"/>
              </a:rPr>
              <a:t>backgroundCheckResults)</a:t>
            </a:r>
            <a:r>
              <a:rPr sz="2400" spc="5" dirty="0">
                <a:solidFill>
                  <a:srgbClr val="CC7831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715" y="425195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1401"/>
            <a:ext cx="46697" cy="6446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669" y="1235659"/>
            <a:ext cx="2901442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3713" y="1730705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679397"/>
            <a:ext cx="554202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8669" y="2274697"/>
            <a:ext cx="2130425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098669" y="2869133"/>
            <a:ext cx="6148070" cy="366395"/>
            <a:chOff x="5098669" y="2869133"/>
            <a:chExt cx="6148070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8669" y="2869133"/>
              <a:ext cx="140271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1176" y="2869133"/>
              <a:ext cx="24688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619" y="2869133"/>
              <a:ext cx="4761864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8669" y="3463747"/>
            <a:ext cx="5734684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764" y="4059046"/>
            <a:ext cx="6390640" cy="365760"/>
            <a:chOff x="5096764" y="4059046"/>
            <a:chExt cx="63906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8669" y="4059046"/>
              <a:ext cx="6388481" cy="3657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96764" y="4385055"/>
              <a:ext cx="6213475" cy="5080"/>
            </a:xfrm>
            <a:custGeom>
              <a:avLst/>
              <a:gdLst/>
              <a:ahLst/>
              <a:cxnLst/>
              <a:rect l="l" t="t" r="r" b="b"/>
              <a:pathLst>
                <a:path w="6213475" h="5079">
                  <a:moveTo>
                    <a:pt x="621334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6213347" y="4572"/>
                  </a:lnTo>
                  <a:lnTo>
                    <a:pt x="621334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05358" y="3149803"/>
            <a:ext cx="3872229" cy="549275"/>
            <a:chOff x="505358" y="3149803"/>
            <a:chExt cx="3872229" cy="54927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358" y="3149803"/>
              <a:ext cx="2552192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6521" y="3149803"/>
              <a:ext cx="1470660" cy="54894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2002535"/>
            <a:ext cx="2802890" cy="1547495"/>
            <a:chOff x="795527" y="2002535"/>
            <a:chExt cx="2802890" cy="1547495"/>
          </a:xfrm>
        </p:grpSpPr>
        <p:sp>
          <p:nvSpPr>
            <p:cNvPr id="3" name="object 3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276606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461009" y="1325879"/>
                  </a:lnTo>
                  <a:lnTo>
                    <a:pt x="798449" y="1510411"/>
                  </a:lnTo>
                  <a:lnTo>
                    <a:pt x="1152525" y="1325879"/>
                  </a:lnTo>
                  <a:lnTo>
                    <a:pt x="2766060" y="1325879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815" y="2020823"/>
              <a:ext cx="2766060" cy="1510665"/>
            </a:xfrm>
            <a:custGeom>
              <a:avLst/>
              <a:gdLst/>
              <a:ahLst/>
              <a:cxnLst/>
              <a:rect l="l" t="t" r="r" b="b"/>
              <a:pathLst>
                <a:path w="2766060" h="1510664">
                  <a:moveTo>
                    <a:pt x="0" y="0"/>
                  </a:moveTo>
                  <a:lnTo>
                    <a:pt x="461009" y="0"/>
                  </a:lnTo>
                  <a:lnTo>
                    <a:pt x="1152525" y="0"/>
                  </a:lnTo>
                  <a:lnTo>
                    <a:pt x="2766060" y="0"/>
                  </a:lnTo>
                  <a:lnTo>
                    <a:pt x="2766060" y="773429"/>
                  </a:lnTo>
                  <a:lnTo>
                    <a:pt x="2766060" y="1104900"/>
                  </a:lnTo>
                  <a:lnTo>
                    <a:pt x="2766060" y="1325879"/>
                  </a:lnTo>
                  <a:lnTo>
                    <a:pt x="1152525" y="1325879"/>
                  </a:lnTo>
                  <a:lnTo>
                    <a:pt x="798449" y="1510411"/>
                  </a:lnTo>
                  <a:lnTo>
                    <a:pt x="461009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1379" y="2410713"/>
              <a:ext cx="1763902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280" y="2684729"/>
              <a:ext cx="2617343" cy="2746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8" name="object 8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19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71016" y="4041140"/>
            <a:ext cx="3987165" cy="1829435"/>
            <a:chOff x="1271016" y="4041140"/>
            <a:chExt cx="3987165" cy="1829435"/>
          </a:xfrm>
        </p:grpSpPr>
        <p:sp>
          <p:nvSpPr>
            <p:cNvPr id="11" name="object 11"/>
            <p:cNvSpPr/>
            <p:nvPr/>
          </p:nvSpPr>
          <p:spPr>
            <a:xfrm>
              <a:off x="1289304" y="4059428"/>
              <a:ext cx="3950335" cy="1793239"/>
            </a:xfrm>
            <a:custGeom>
              <a:avLst/>
              <a:gdLst/>
              <a:ahLst/>
              <a:cxnLst/>
              <a:rect l="l" t="t" r="r" b="b"/>
              <a:pathLst>
                <a:path w="3950335" h="1793239">
                  <a:moveTo>
                    <a:pt x="0" y="279400"/>
                  </a:moveTo>
                  <a:lnTo>
                    <a:pt x="658368" y="279400"/>
                  </a:lnTo>
                  <a:lnTo>
                    <a:pt x="1157351" y="0"/>
                  </a:lnTo>
                  <a:lnTo>
                    <a:pt x="1645920" y="279400"/>
                  </a:lnTo>
                  <a:lnTo>
                    <a:pt x="3950208" y="279400"/>
                  </a:lnTo>
                  <a:lnTo>
                    <a:pt x="3950208" y="531622"/>
                  </a:lnTo>
                  <a:lnTo>
                    <a:pt x="3950208" y="909955"/>
                  </a:lnTo>
                  <a:lnTo>
                    <a:pt x="3950208" y="1792732"/>
                  </a:lnTo>
                  <a:lnTo>
                    <a:pt x="1645920" y="1792732"/>
                  </a:lnTo>
                  <a:lnTo>
                    <a:pt x="658368" y="1792732"/>
                  </a:lnTo>
                  <a:lnTo>
                    <a:pt x="0" y="1792732"/>
                  </a:lnTo>
                  <a:lnTo>
                    <a:pt x="0" y="909955"/>
                  </a:lnTo>
                  <a:lnTo>
                    <a:pt x="0" y="531622"/>
                  </a:lnTo>
                  <a:lnTo>
                    <a:pt x="0" y="27940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5688" y="4688789"/>
              <a:ext cx="2498725" cy="274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8901" y="4963668"/>
              <a:ext cx="872705" cy="2743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8364" y="3648455"/>
            <a:ext cx="219455" cy="22402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604003" y="2002535"/>
            <a:ext cx="2359660" cy="1524000"/>
            <a:chOff x="4604003" y="2002535"/>
            <a:chExt cx="2359660" cy="1524000"/>
          </a:xfrm>
        </p:grpSpPr>
        <p:sp>
          <p:nvSpPr>
            <p:cNvPr id="17" name="object 17"/>
            <p:cNvSpPr/>
            <p:nvPr/>
          </p:nvSpPr>
          <p:spPr>
            <a:xfrm>
              <a:off x="4622291" y="2020823"/>
              <a:ext cx="2322830" cy="1487805"/>
            </a:xfrm>
            <a:custGeom>
              <a:avLst/>
              <a:gdLst/>
              <a:ahLst/>
              <a:cxnLst/>
              <a:rect l="l" t="t" r="r" b="b"/>
              <a:pathLst>
                <a:path w="2322829" h="1487804">
                  <a:moveTo>
                    <a:pt x="0" y="0"/>
                  </a:moveTo>
                  <a:lnTo>
                    <a:pt x="387096" y="0"/>
                  </a:lnTo>
                  <a:lnTo>
                    <a:pt x="967740" y="0"/>
                  </a:lnTo>
                  <a:lnTo>
                    <a:pt x="2322576" y="0"/>
                  </a:lnTo>
                  <a:lnTo>
                    <a:pt x="2322576" y="762762"/>
                  </a:lnTo>
                  <a:lnTo>
                    <a:pt x="2322576" y="1089660"/>
                  </a:lnTo>
                  <a:lnTo>
                    <a:pt x="2322576" y="1307591"/>
                  </a:lnTo>
                  <a:lnTo>
                    <a:pt x="967740" y="1307591"/>
                  </a:lnTo>
                  <a:lnTo>
                    <a:pt x="662305" y="1487424"/>
                  </a:lnTo>
                  <a:lnTo>
                    <a:pt x="387096" y="1307591"/>
                  </a:lnTo>
                  <a:lnTo>
                    <a:pt x="0" y="1307591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2824" y="2538933"/>
              <a:ext cx="2048891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87567" y="4019803"/>
            <a:ext cx="2501265" cy="1859914"/>
            <a:chOff x="5687567" y="4019803"/>
            <a:chExt cx="2501265" cy="1859914"/>
          </a:xfrm>
        </p:grpSpPr>
        <p:sp>
          <p:nvSpPr>
            <p:cNvPr id="20" name="object 20"/>
            <p:cNvSpPr/>
            <p:nvPr/>
          </p:nvSpPr>
          <p:spPr>
            <a:xfrm>
              <a:off x="5705855" y="4038091"/>
              <a:ext cx="2464435" cy="1823720"/>
            </a:xfrm>
            <a:custGeom>
              <a:avLst/>
              <a:gdLst/>
              <a:ahLst/>
              <a:cxnLst/>
              <a:rect l="l" t="t" r="r" b="b"/>
              <a:pathLst>
                <a:path w="2464434" h="1823720">
                  <a:moveTo>
                    <a:pt x="0" y="300735"/>
                  </a:moveTo>
                  <a:lnTo>
                    <a:pt x="410718" y="300735"/>
                  </a:lnTo>
                  <a:lnTo>
                    <a:pt x="716280" y="0"/>
                  </a:lnTo>
                  <a:lnTo>
                    <a:pt x="1026795" y="300735"/>
                  </a:lnTo>
                  <a:lnTo>
                    <a:pt x="2464308" y="300735"/>
                  </a:lnTo>
                  <a:lnTo>
                    <a:pt x="2464308" y="554481"/>
                  </a:lnTo>
                  <a:lnTo>
                    <a:pt x="2464308" y="935100"/>
                  </a:lnTo>
                  <a:lnTo>
                    <a:pt x="2464308" y="1823211"/>
                  </a:lnTo>
                  <a:lnTo>
                    <a:pt x="1026795" y="1823211"/>
                  </a:lnTo>
                  <a:lnTo>
                    <a:pt x="410718" y="1823211"/>
                  </a:lnTo>
                  <a:lnTo>
                    <a:pt x="0" y="1823211"/>
                  </a:lnTo>
                  <a:lnTo>
                    <a:pt x="0" y="935100"/>
                  </a:lnTo>
                  <a:lnTo>
                    <a:pt x="0" y="554481"/>
                  </a:lnTo>
                  <a:lnTo>
                    <a:pt x="0" y="300735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0706" y="4966665"/>
              <a:ext cx="2200148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35440" y="3653028"/>
            <a:ext cx="224028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270747" y="2002535"/>
            <a:ext cx="3118485" cy="1508125"/>
            <a:chOff x="8270747" y="2002535"/>
            <a:chExt cx="3118485" cy="1508125"/>
          </a:xfrm>
        </p:grpSpPr>
        <p:sp>
          <p:nvSpPr>
            <p:cNvPr id="24" name="object 24"/>
            <p:cNvSpPr/>
            <p:nvPr/>
          </p:nvSpPr>
          <p:spPr>
            <a:xfrm>
              <a:off x="8289035" y="2020823"/>
              <a:ext cx="3081655" cy="1471295"/>
            </a:xfrm>
            <a:custGeom>
              <a:avLst/>
              <a:gdLst/>
              <a:ahLst/>
              <a:cxnLst/>
              <a:rect l="l" t="t" r="r" b="b"/>
              <a:pathLst>
                <a:path w="3081654" h="1471295">
                  <a:moveTo>
                    <a:pt x="0" y="0"/>
                  </a:moveTo>
                  <a:lnTo>
                    <a:pt x="513588" y="0"/>
                  </a:lnTo>
                  <a:lnTo>
                    <a:pt x="1283970" y="0"/>
                  </a:lnTo>
                  <a:lnTo>
                    <a:pt x="3081528" y="0"/>
                  </a:lnTo>
                  <a:lnTo>
                    <a:pt x="3081528" y="762762"/>
                  </a:lnTo>
                  <a:lnTo>
                    <a:pt x="3081528" y="1089660"/>
                  </a:lnTo>
                  <a:lnTo>
                    <a:pt x="3081528" y="1307591"/>
                  </a:lnTo>
                  <a:lnTo>
                    <a:pt x="1283970" y="1307591"/>
                  </a:lnTo>
                  <a:lnTo>
                    <a:pt x="884936" y="1471295"/>
                  </a:lnTo>
                  <a:lnTo>
                    <a:pt x="513588" y="1307591"/>
                  </a:lnTo>
                  <a:lnTo>
                    <a:pt x="0" y="1307591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8460" y="2264917"/>
              <a:ext cx="2311019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8357" y="2538933"/>
              <a:ext cx="872705" cy="27462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3932" y="3648455"/>
            <a:ext cx="224028" cy="22402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609076" y="4040378"/>
            <a:ext cx="3118485" cy="1839595"/>
            <a:chOff x="8609076" y="4040378"/>
            <a:chExt cx="3118485" cy="1839595"/>
          </a:xfrm>
        </p:grpSpPr>
        <p:sp>
          <p:nvSpPr>
            <p:cNvPr id="29" name="object 29"/>
            <p:cNvSpPr/>
            <p:nvPr/>
          </p:nvSpPr>
          <p:spPr>
            <a:xfrm>
              <a:off x="8627364" y="4058666"/>
              <a:ext cx="3081655" cy="1802764"/>
            </a:xfrm>
            <a:custGeom>
              <a:avLst/>
              <a:gdLst/>
              <a:ahLst/>
              <a:cxnLst/>
              <a:rect l="l" t="t" r="r" b="b"/>
              <a:pathLst>
                <a:path w="3081654" h="1802764">
                  <a:moveTo>
                    <a:pt x="0" y="289305"/>
                  </a:moveTo>
                  <a:lnTo>
                    <a:pt x="513587" y="289305"/>
                  </a:lnTo>
                  <a:lnTo>
                    <a:pt x="887094" y="0"/>
                  </a:lnTo>
                  <a:lnTo>
                    <a:pt x="1283969" y="289305"/>
                  </a:lnTo>
                  <a:lnTo>
                    <a:pt x="3081528" y="289305"/>
                  </a:lnTo>
                  <a:lnTo>
                    <a:pt x="3081528" y="541527"/>
                  </a:lnTo>
                  <a:lnTo>
                    <a:pt x="3081528" y="919860"/>
                  </a:lnTo>
                  <a:lnTo>
                    <a:pt x="3081528" y="1802637"/>
                  </a:lnTo>
                  <a:lnTo>
                    <a:pt x="1283969" y="1802637"/>
                  </a:lnTo>
                  <a:lnTo>
                    <a:pt x="513587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7658" y="4833239"/>
              <a:ext cx="2646045" cy="2743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2290" y="5107254"/>
              <a:ext cx="1600453" cy="27462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6235" y="3653028"/>
            <a:ext cx="219456" cy="22402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1647" y="5097779"/>
            <a:ext cx="868679" cy="66751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82541" y="550494"/>
            <a:ext cx="4224146" cy="54894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24159" y="2610611"/>
            <a:ext cx="868679" cy="66751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032235" y="5097779"/>
            <a:ext cx="525779" cy="75437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9392" y="550494"/>
            <a:ext cx="7355205" cy="549275"/>
            <a:chOff x="2509392" y="550494"/>
            <a:chExt cx="73552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09392" y="550494"/>
              <a:ext cx="4179824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578" y="550494"/>
              <a:ext cx="3453511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2434" y="2440201"/>
            <a:ext cx="921906" cy="8853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402" y="3013428"/>
            <a:ext cx="211798" cy="2118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198" y="3013428"/>
            <a:ext cx="211798" cy="2118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503" y="3178176"/>
            <a:ext cx="988694" cy="452120"/>
            <a:chOff x="445503" y="3178176"/>
            <a:chExt cx="988694" cy="452120"/>
          </a:xfrm>
        </p:grpSpPr>
        <p:sp>
          <p:nvSpPr>
            <p:cNvPr id="9" name="object 9"/>
            <p:cNvSpPr/>
            <p:nvPr/>
          </p:nvSpPr>
          <p:spPr>
            <a:xfrm>
              <a:off x="727901" y="3418237"/>
              <a:ext cx="424180" cy="212090"/>
            </a:xfrm>
            <a:custGeom>
              <a:avLst/>
              <a:gdLst/>
              <a:ahLst/>
              <a:cxnLst/>
              <a:rect l="l" t="t" r="r" b="b"/>
              <a:pathLst>
                <a:path w="424180" h="212089">
                  <a:moveTo>
                    <a:pt x="211798" y="0"/>
                  </a:moveTo>
                  <a:lnTo>
                    <a:pt x="168262" y="3530"/>
                  </a:lnTo>
                  <a:lnTo>
                    <a:pt x="96963" y="22836"/>
                  </a:lnTo>
                  <a:lnTo>
                    <a:pt x="44970" y="48210"/>
                  </a:lnTo>
                  <a:lnTo>
                    <a:pt x="11913" y="72812"/>
                  </a:lnTo>
                  <a:lnTo>
                    <a:pt x="0" y="105909"/>
                  </a:lnTo>
                  <a:lnTo>
                    <a:pt x="0" y="211818"/>
                  </a:lnTo>
                  <a:lnTo>
                    <a:pt x="423596" y="211818"/>
                  </a:lnTo>
                  <a:lnTo>
                    <a:pt x="423596" y="105909"/>
                  </a:lnTo>
                  <a:lnTo>
                    <a:pt x="402416" y="63545"/>
                  </a:lnTo>
                  <a:lnTo>
                    <a:pt x="354173" y="33537"/>
                  </a:lnTo>
                  <a:lnTo>
                    <a:pt x="298870" y="14121"/>
                  </a:lnTo>
                  <a:lnTo>
                    <a:pt x="257099" y="4412"/>
                  </a:lnTo>
                  <a:lnTo>
                    <a:pt x="21179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800" y="3178176"/>
              <a:ext cx="211798" cy="2118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5503" y="3253498"/>
              <a:ext cx="988694" cy="212090"/>
            </a:xfrm>
            <a:custGeom>
              <a:avLst/>
              <a:gdLst/>
              <a:ahLst/>
              <a:cxnLst/>
              <a:rect l="l" t="t" r="r" b="b"/>
              <a:pathLst>
                <a:path w="988694" h="212089">
                  <a:moveTo>
                    <a:pt x="383578" y="136499"/>
                  </a:moveTo>
                  <a:lnTo>
                    <a:pt x="366039" y="114033"/>
                  </a:lnTo>
                  <a:lnTo>
                    <a:pt x="352691" y="89141"/>
                  </a:lnTo>
                  <a:lnTo>
                    <a:pt x="344208" y="62039"/>
                  </a:lnTo>
                  <a:lnTo>
                    <a:pt x="341223" y="32943"/>
                  </a:lnTo>
                  <a:lnTo>
                    <a:pt x="341223" y="28244"/>
                  </a:lnTo>
                  <a:lnTo>
                    <a:pt x="330631" y="24384"/>
                  </a:lnTo>
                  <a:lnTo>
                    <a:pt x="320040" y="20294"/>
                  </a:lnTo>
                  <a:lnTo>
                    <a:pt x="309460" y="16662"/>
                  </a:lnTo>
                  <a:lnTo>
                    <a:pt x="298869" y="14122"/>
                  </a:lnTo>
                  <a:lnTo>
                    <a:pt x="278638" y="8928"/>
                  </a:lnTo>
                  <a:lnTo>
                    <a:pt x="257098" y="4406"/>
                  </a:lnTo>
                  <a:lnTo>
                    <a:pt x="234657" y="1206"/>
                  </a:lnTo>
                  <a:lnTo>
                    <a:pt x="211797" y="0"/>
                  </a:lnTo>
                  <a:lnTo>
                    <a:pt x="190246" y="876"/>
                  </a:lnTo>
                  <a:lnTo>
                    <a:pt x="146265" y="7937"/>
                  </a:lnTo>
                  <a:lnTo>
                    <a:pt x="96951" y="23825"/>
                  </a:lnTo>
                  <a:lnTo>
                    <a:pt x="44958" y="48539"/>
                  </a:lnTo>
                  <a:lnTo>
                    <a:pt x="11912" y="71818"/>
                  </a:lnTo>
                  <a:lnTo>
                    <a:pt x="0" y="105905"/>
                  </a:lnTo>
                  <a:lnTo>
                    <a:pt x="0" y="211810"/>
                  </a:lnTo>
                  <a:lnTo>
                    <a:pt x="254152" y="211810"/>
                  </a:lnTo>
                  <a:lnTo>
                    <a:pt x="259118" y="205524"/>
                  </a:lnTo>
                  <a:lnTo>
                    <a:pt x="263855" y="200342"/>
                  </a:lnTo>
                  <a:lnTo>
                    <a:pt x="300850" y="173901"/>
                  </a:lnTo>
                  <a:lnTo>
                    <a:pt x="355422" y="146621"/>
                  </a:lnTo>
                  <a:lnTo>
                    <a:pt x="383578" y="136499"/>
                  </a:lnTo>
                  <a:close/>
                </a:path>
                <a:path w="988694" h="212089">
                  <a:moveTo>
                    <a:pt x="988390" y="105905"/>
                  </a:moveTo>
                  <a:lnTo>
                    <a:pt x="967206" y="63538"/>
                  </a:lnTo>
                  <a:lnTo>
                    <a:pt x="918959" y="33540"/>
                  </a:lnTo>
                  <a:lnTo>
                    <a:pt x="863663" y="14122"/>
                  </a:lnTo>
                  <a:lnTo>
                    <a:pt x="821893" y="4406"/>
                  </a:lnTo>
                  <a:lnTo>
                    <a:pt x="776592" y="0"/>
                  </a:lnTo>
                  <a:lnTo>
                    <a:pt x="755040" y="876"/>
                  </a:lnTo>
                  <a:lnTo>
                    <a:pt x="711060" y="7937"/>
                  </a:lnTo>
                  <a:lnTo>
                    <a:pt x="668337" y="21475"/>
                  </a:lnTo>
                  <a:lnTo>
                    <a:pt x="644182" y="62369"/>
                  </a:lnTo>
                  <a:lnTo>
                    <a:pt x="635685" y="90017"/>
                  </a:lnTo>
                  <a:lnTo>
                    <a:pt x="622338" y="115023"/>
                  </a:lnTo>
                  <a:lnTo>
                    <a:pt x="604799" y="136499"/>
                  </a:lnTo>
                  <a:lnTo>
                    <a:pt x="636600" y="147942"/>
                  </a:lnTo>
                  <a:lnTo>
                    <a:pt x="690511" y="175221"/>
                  </a:lnTo>
                  <a:lnTo>
                    <a:pt x="723341" y="200342"/>
                  </a:lnTo>
                  <a:lnTo>
                    <a:pt x="731875" y="211810"/>
                  </a:lnTo>
                  <a:lnTo>
                    <a:pt x="988390" y="211810"/>
                  </a:lnTo>
                  <a:lnTo>
                    <a:pt x="988390" y="105905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4123944" y="2093976"/>
            <a:ext cx="4010025" cy="2688590"/>
          </a:xfrm>
          <a:custGeom>
            <a:avLst/>
            <a:gdLst/>
            <a:ahLst/>
            <a:cxnLst/>
            <a:rect l="l" t="t" r="r" b="b"/>
            <a:pathLst>
              <a:path w="4010025" h="2688590">
                <a:moveTo>
                  <a:pt x="0" y="2688336"/>
                </a:moveTo>
                <a:lnTo>
                  <a:pt x="4009644" y="2688336"/>
                </a:lnTo>
                <a:lnTo>
                  <a:pt x="4009644" y="0"/>
                </a:lnTo>
                <a:lnTo>
                  <a:pt x="0" y="0"/>
                </a:lnTo>
                <a:lnTo>
                  <a:pt x="0" y="2688336"/>
                </a:lnTo>
                <a:close/>
              </a:path>
            </a:pathLst>
          </a:custGeom>
          <a:ln w="27432">
            <a:solidFill>
              <a:srgbClr val="8B8B8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4743322" y="5468721"/>
            <a:ext cx="3046095" cy="613410"/>
            <a:chOff x="4743322" y="5468721"/>
            <a:chExt cx="3046095" cy="61341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7644" y="5468721"/>
              <a:ext cx="1976881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3322" y="5775350"/>
              <a:ext cx="3045968" cy="30662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6214" y="5468721"/>
            <a:ext cx="1008799" cy="3066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76054" y="1637982"/>
            <a:ext cx="1629278" cy="17674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67688" y="3670300"/>
            <a:ext cx="1845020" cy="17576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27553" y="2833393"/>
            <a:ext cx="523701" cy="52370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55121" y="2833393"/>
            <a:ext cx="825380" cy="5237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47755" y="2421497"/>
            <a:ext cx="913196" cy="8811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09591" y="3666634"/>
            <a:ext cx="2633040" cy="104189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64207" y="3456432"/>
            <a:ext cx="2204085" cy="82550"/>
          </a:xfrm>
          <a:custGeom>
            <a:avLst/>
            <a:gdLst/>
            <a:ahLst/>
            <a:cxnLst/>
            <a:rect l="l" t="t" r="r" b="b"/>
            <a:pathLst>
              <a:path w="2204085" h="82550">
                <a:moveTo>
                  <a:pt x="2121535" y="0"/>
                </a:moveTo>
                <a:lnTo>
                  <a:pt x="2121535" y="82295"/>
                </a:lnTo>
                <a:lnTo>
                  <a:pt x="2176398" y="54863"/>
                </a:lnTo>
                <a:lnTo>
                  <a:pt x="2135251" y="54863"/>
                </a:lnTo>
                <a:lnTo>
                  <a:pt x="2135251" y="27431"/>
                </a:lnTo>
                <a:lnTo>
                  <a:pt x="2176398" y="27431"/>
                </a:lnTo>
                <a:lnTo>
                  <a:pt x="2121535" y="0"/>
                </a:lnTo>
                <a:close/>
              </a:path>
              <a:path w="2204085" h="82550">
                <a:moveTo>
                  <a:pt x="2121535" y="27431"/>
                </a:moveTo>
                <a:lnTo>
                  <a:pt x="0" y="27431"/>
                </a:lnTo>
                <a:lnTo>
                  <a:pt x="0" y="54863"/>
                </a:lnTo>
                <a:lnTo>
                  <a:pt x="2121535" y="54863"/>
                </a:lnTo>
                <a:lnTo>
                  <a:pt x="2121535" y="27431"/>
                </a:lnTo>
                <a:close/>
              </a:path>
              <a:path w="2204085" h="82550">
                <a:moveTo>
                  <a:pt x="2176398" y="27431"/>
                </a:moveTo>
                <a:lnTo>
                  <a:pt x="2135251" y="27431"/>
                </a:lnTo>
                <a:lnTo>
                  <a:pt x="2135251" y="54863"/>
                </a:lnTo>
                <a:lnTo>
                  <a:pt x="2176398" y="54863"/>
                </a:lnTo>
                <a:lnTo>
                  <a:pt x="2203831" y="41147"/>
                </a:lnTo>
                <a:lnTo>
                  <a:pt x="2176398" y="2743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85047" y="2423160"/>
            <a:ext cx="1012190" cy="82550"/>
          </a:xfrm>
          <a:custGeom>
            <a:avLst/>
            <a:gdLst/>
            <a:ahLst/>
            <a:cxnLst/>
            <a:rect l="l" t="t" r="r" b="b"/>
            <a:pathLst>
              <a:path w="1012190" h="82550">
                <a:moveTo>
                  <a:pt x="929512" y="0"/>
                </a:moveTo>
                <a:lnTo>
                  <a:pt x="929512" y="82295"/>
                </a:lnTo>
                <a:lnTo>
                  <a:pt x="984376" y="54863"/>
                </a:lnTo>
                <a:lnTo>
                  <a:pt x="943228" y="54863"/>
                </a:lnTo>
                <a:lnTo>
                  <a:pt x="943228" y="27431"/>
                </a:lnTo>
                <a:lnTo>
                  <a:pt x="984376" y="27431"/>
                </a:lnTo>
                <a:lnTo>
                  <a:pt x="929512" y="0"/>
                </a:lnTo>
                <a:close/>
              </a:path>
              <a:path w="1012190" h="82550">
                <a:moveTo>
                  <a:pt x="929512" y="27431"/>
                </a:moveTo>
                <a:lnTo>
                  <a:pt x="0" y="27431"/>
                </a:lnTo>
                <a:lnTo>
                  <a:pt x="0" y="54863"/>
                </a:lnTo>
                <a:lnTo>
                  <a:pt x="929512" y="54863"/>
                </a:lnTo>
                <a:lnTo>
                  <a:pt x="929512" y="27431"/>
                </a:lnTo>
                <a:close/>
              </a:path>
              <a:path w="1012190" h="82550">
                <a:moveTo>
                  <a:pt x="984376" y="27431"/>
                </a:moveTo>
                <a:lnTo>
                  <a:pt x="943228" y="27431"/>
                </a:lnTo>
                <a:lnTo>
                  <a:pt x="943228" y="54863"/>
                </a:lnTo>
                <a:lnTo>
                  <a:pt x="984376" y="54863"/>
                </a:lnTo>
                <a:lnTo>
                  <a:pt x="1011808" y="41148"/>
                </a:lnTo>
                <a:lnTo>
                  <a:pt x="984376" y="2743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6468" y="4352544"/>
            <a:ext cx="1081405" cy="82550"/>
          </a:xfrm>
          <a:custGeom>
            <a:avLst/>
            <a:gdLst/>
            <a:ahLst/>
            <a:cxnLst/>
            <a:rect l="l" t="t" r="r" b="b"/>
            <a:pathLst>
              <a:path w="1081404" h="82550">
                <a:moveTo>
                  <a:pt x="998981" y="0"/>
                </a:moveTo>
                <a:lnTo>
                  <a:pt x="998981" y="82295"/>
                </a:lnTo>
                <a:lnTo>
                  <a:pt x="1053846" y="54863"/>
                </a:lnTo>
                <a:lnTo>
                  <a:pt x="1012698" y="54863"/>
                </a:lnTo>
                <a:lnTo>
                  <a:pt x="1012698" y="27431"/>
                </a:lnTo>
                <a:lnTo>
                  <a:pt x="1053845" y="27431"/>
                </a:lnTo>
                <a:lnTo>
                  <a:pt x="998981" y="0"/>
                </a:lnTo>
                <a:close/>
              </a:path>
              <a:path w="1081404" h="82550">
                <a:moveTo>
                  <a:pt x="998981" y="27431"/>
                </a:moveTo>
                <a:lnTo>
                  <a:pt x="0" y="27431"/>
                </a:lnTo>
                <a:lnTo>
                  <a:pt x="0" y="54863"/>
                </a:lnTo>
                <a:lnTo>
                  <a:pt x="998981" y="54863"/>
                </a:lnTo>
                <a:lnTo>
                  <a:pt x="998981" y="27431"/>
                </a:lnTo>
                <a:close/>
              </a:path>
              <a:path w="1081404" h="82550">
                <a:moveTo>
                  <a:pt x="1053845" y="27431"/>
                </a:moveTo>
                <a:lnTo>
                  <a:pt x="1012698" y="27431"/>
                </a:lnTo>
                <a:lnTo>
                  <a:pt x="1012698" y="54863"/>
                </a:lnTo>
                <a:lnTo>
                  <a:pt x="1053846" y="54863"/>
                </a:lnTo>
                <a:lnTo>
                  <a:pt x="1081277" y="41147"/>
                </a:lnTo>
                <a:lnTo>
                  <a:pt x="1053845" y="2743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79849" y="1859557"/>
            <a:ext cx="825380" cy="52370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4113" y="3793513"/>
            <a:ext cx="523701" cy="52370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10497" y="5468721"/>
            <a:ext cx="3383025" cy="30662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620005" y="5264658"/>
            <a:ext cx="3118485" cy="1005840"/>
          </a:xfrm>
          <a:custGeom>
            <a:avLst/>
            <a:gdLst/>
            <a:ahLst/>
            <a:cxnLst/>
            <a:rect l="l" t="t" r="r" b="b"/>
            <a:pathLst>
              <a:path w="3118484" h="1005839">
                <a:moveTo>
                  <a:pt x="0" y="247903"/>
                </a:moveTo>
                <a:lnTo>
                  <a:pt x="5036" y="197944"/>
                </a:lnTo>
                <a:lnTo>
                  <a:pt x="19482" y="151411"/>
                </a:lnTo>
                <a:lnTo>
                  <a:pt x="42340" y="109301"/>
                </a:lnTo>
                <a:lnTo>
                  <a:pt x="72612" y="72612"/>
                </a:lnTo>
                <a:lnTo>
                  <a:pt x="109301" y="42340"/>
                </a:lnTo>
                <a:lnTo>
                  <a:pt x="151411" y="19482"/>
                </a:lnTo>
                <a:lnTo>
                  <a:pt x="197944" y="5036"/>
                </a:lnTo>
                <a:lnTo>
                  <a:pt x="247904" y="0"/>
                </a:lnTo>
                <a:lnTo>
                  <a:pt x="2870200" y="0"/>
                </a:lnTo>
                <a:lnTo>
                  <a:pt x="2920159" y="5036"/>
                </a:lnTo>
                <a:lnTo>
                  <a:pt x="2966692" y="19482"/>
                </a:lnTo>
                <a:lnTo>
                  <a:pt x="3008802" y="42340"/>
                </a:lnTo>
                <a:lnTo>
                  <a:pt x="3045491" y="72612"/>
                </a:lnTo>
                <a:lnTo>
                  <a:pt x="3075763" y="109301"/>
                </a:lnTo>
                <a:lnTo>
                  <a:pt x="3098621" y="151411"/>
                </a:lnTo>
                <a:lnTo>
                  <a:pt x="3113067" y="197944"/>
                </a:lnTo>
                <a:lnTo>
                  <a:pt x="3118104" y="247903"/>
                </a:lnTo>
                <a:lnTo>
                  <a:pt x="3118104" y="757923"/>
                </a:lnTo>
                <a:lnTo>
                  <a:pt x="3113067" y="807886"/>
                </a:lnTo>
                <a:lnTo>
                  <a:pt x="3098621" y="854422"/>
                </a:lnTo>
                <a:lnTo>
                  <a:pt x="3075763" y="896535"/>
                </a:lnTo>
                <a:lnTo>
                  <a:pt x="3045491" y="933226"/>
                </a:lnTo>
                <a:lnTo>
                  <a:pt x="3008802" y="963499"/>
                </a:lnTo>
                <a:lnTo>
                  <a:pt x="2966692" y="986357"/>
                </a:lnTo>
                <a:lnTo>
                  <a:pt x="2920159" y="1000803"/>
                </a:lnTo>
                <a:lnTo>
                  <a:pt x="2870200" y="1005839"/>
                </a:lnTo>
                <a:lnTo>
                  <a:pt x="247904" y="1005839"/>
                </a:lnTo>
                <a:lnTo>
                  <a:pt x="197944" y="1000803"/>
                </a:lnTo>
                <a:lnTo>
                  <a:pt x="151411" y="986357"/>
                </a:lnTo>
                <a:lnTo>
                  <a:pt x="109301" y="963499"/>
                </a:lnTo>
                <a:lnTo>
                  <a:pt x="72612" y="933226"/>
                </a:lnTo>
                <a:lnTo>
                  <a:pt x="42340" y="896535"/>
                </a:lnTo>
                <a:lnTo>
                  <a:pt x="19482" y="854422"/>
                </a:lnTo>
                <a:lnTo>
                  <a:pt x="5036" y="807886"/>
                </a:lnTo>
                <a:lnTo>
                  <a:pt x="0" y="757923"/>
                </a:lnTo>
                <a:lnTo>
                  <a:pt x="0" y="247903"/>
                </a:lnTo>
                <a:close/>
              </a:path>
            </a:pathLst>
          </a:custGeom>
          <a:ln w="68580">
            <a:solidFill>
              <a:srgbClr val="EF5A2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178761"/>
            <a:ext cx="5696585" cy="366395"/>
            <a:chOff x="5183378" y="2178761"/>
            <a:chExt cx="569658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178761"/>
              <a:ext cx="236359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5238" y="2178761"/>
              <a:ext cx="3514471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3378" y="2774010"/>
            <a:ext cx="4712081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8303" y="550494"/>
            <a:ext cx="288861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292"/>
            <a:ext cx="7106284" cy="4247515"/>
            <a:chOff x="2711003" y="1709292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292"/>
              <a:ext cx="4239031" cy="424715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8303" y="550494"/>
            <a:ext cx="288861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003" y="1709292"/>
            <a:ext cx="7106284" cy="4247515"/>
            <a:chOff x="2711003" y="1709292"/>
            <a:chExt cx="7106284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03" y="2313335"/>
              <a:ext cx="3565919" cy="356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8195" y="1709292"/>
              <a:ext cx="4239031" cy="4247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4525" y="3636848"/>
            <a:ext cx="663320" cy="30662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48839" y="2500883"/>
            <a:ext cx="546735" cy="407670"/>
          </a:xfrm>
          <a:custGeom>
            <a:avLst/>
            <a:gdLst/>
            <a:ahLst/>
            <a:cxnLst/>
            <a:rect l="l" t="t" r="r" b="b"/>
            <a:pathLst>
              <a:path w="546735" h="407669">
                <a:moveTo>
                  <a:pt x="0" y="0"/>
                </a:moveTo>
                <a:lnTo>
                  <a:pt x="546608" y="407542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9111" y="3323844"/>
            <a:ext cx="654050" cy="468630"/>
          </a:xfrm>
          <a:custGeom>
            <a:avLst/>
            <a:gdLst/>
            <a:ahLst/>
            <a:cxnLst/>
            <a:rect l="l" t="t" r="r" b="b"/>
            <a:pathLst>
              <a:path w="654050" h="468629">
                <a:moveTo>
                  <a:pt x="653923" y="0"/>
                </a:moveTo>
                <a:lnTo>
                  <a:pt x="0" y="468375"/>
                </a:lnTo>
              </a:path>
            </a:pathLst>
          </a:custGeom>
          <a:ln w="2743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7641" y="2000873"/>
            <a:ext cx="739832" cy="73983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Presentation</Application>
  <PresentationFormat>On-screen Show (4:3)</PresentationFormat>
  <Paragraphs>278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SimSun</vt:lpstr>
      <vt:lpstr>Wingdings</vt:lpstr>
      <vt:lpstr>Consolas</vt:lpstr>
      <vt:lpstr>Courier New</vt:lpstr>
      <vt:lpstr>Arial MT</vt:lpstr>
      <vt:lpstr>Microsoft YaHei</vt:lpstr>
      <vt:lpstr>Arial Unicode MS</vt:lpstr>
      <vt:lpstr>Calibri</vt:lpstr>
      <vt:lpstr>Times New Roman</vt:lpstr>
      <vt:lpstr>Lucida Sans Unicode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backgroundCheckService =</vt:lpstr>
      <vt:lpstr>PowerPoint 演示文稿</vt:lpstr>
      <vt:lpstr>firstName,  lastName,  taxId,  dob,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Mockito</dc:title>
  <dc:creator>nc</dc:creator>
  <cp:lastModifiedBy>Steve Sam</cp:lastModifiedBy>
  <cp:revision>2</cp:revision>
  <dcterms:created xsi:type="dcterms:W3CDTF">2021-10-17T14:40:36Z</dcterms:created>
  <dcterms:modified xsi:type="dcterms:W3CDTF">2021-10-17T15:28:07Z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2020-01-22T05:30:00Z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2021-10-17T05:30:00Z</vt:filetime>
  </property>
  <property fmtid="{D5CDD505-2E9C-101B-9397-08002B2CF9AE}" pid="5" name="ICV">
    <vt:lpwstr>9E9ED15A002E4DCCAC6A20E37422824A</vt:lpwstr>
  </property>
  <property fmtid="{D5CDD505-2E9C-101B-9397-08002B2CF9AE}" pid="6" name="KSOProductBuildVer">
    <vt:lpwstr>1033-11.2.0.10323</vt:lpwstr>
  </property>
</Properties>
</file>