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7056" y="6184391"/>
            <a:ext cx="448055" cy="4511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7056" y="6184391"/>
            <a:ext cx="448055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3663" y="750188"/>
            <a:ext cx="10964672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3663" y="3418458"/>
            <a:ext cx="10964672" cy="1396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9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png"/><Relationship Id="rId8" Type="http://schemas.openxmlformats.org/officeDocument/2006/relationships/image" Target="../media/image107.png"/><Relationship Id="rId7" Type="http://schemas.openxmlformats.org/officeDocument/2006/relationships/image" Target="../media/image106.png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16.png"/><Relationship Id="rId17" Type="http://schemas.openxmlformats.org/officeDocument/2006/relationships/image" Target="../media/image115.png"/><Relationship Id="rId16" Type="http://schemas.openxmlformats.org/officeDocument/2006/relationships/image" Target="../media/image114.png"/><Relationship Id="rId15" Type="http://schemas.openxmlformats.org/officeDocument/2006/relationships/image" Target="../media/image113.png"/><Relationship Id="rId14" Type="http://schemas.openxmlformats.org/officeDocument/2006/relationships/image" Target="../media/image112.png"/><Relationship Id="rId13" Type="http://schemas.openxmlformats.org/officeDocument/2006/relationships/image" Target="../media/image16.png"/><Relationship Id="rId12" Type="http://schemas.openxmlformats.org/officeDocument/2006/relationships/image" Target="../media/image111.png"/><Relationship Id="rId11" Type="http://schemas.openxmlformats.org/officeDocument/2006/relationships/image" Target="../media/image110.png"/><Relationship Id="rId10" Type="http://schemas.openxmlformats.org/officeDocument/2006/relationships/image" Target="../media/image109.png"/><Relationship Id="rId1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8" Type="http://schemas.openxmlformats.org/officeDocument/2006/relationships/image" Target="../media/image123.png"/><Relationship Id="rId7" Type="http://schemas.openxmlformats.org/officeDocument/2006/relationships/image" Target="../media/image16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28.png"/><Relationship Id="rId12" Type="http://schemas.openxmlformats.org/officeDocument/2006/relationships/image" Target="../media/image127.png"/><Relationship Id="rId11" Type="http://schemas.openxmlformats.org/officeDocument/2006/relationships/image" Target="../media/image126.png"/><Relationship Id="rId10" Type="http://schemas.openxmlformats.org/officeDocument/2006/relationships/image" Target="../media/image125.png"/><Relationship Id="rId1" Type="http://schemas.openxmlformats.org/officeDocument/2006/relationships/image" Target="../media/image11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36.png"/><Relationship Id="rId7" Type="http://schemas.openxmlformats.org/officeDocument/2006/relationships/image" Target="../media/image135.png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png"/><Relationship Id="rId8" Type="http://schemas.openxmlformats.org/officeDocument/2006/relationships/image" Target="../media/image144.png"/><Relationship Id="rId7" Type="http://schemas.openxmlformats.org/officeDocument/2006/relationships/image" Target="../media/image143.png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70.png"/><Relationship Id="rId10" Type="http://schemas.openxmlformats.org/officeDocument/2006/relationships/image" Target="../media/image146.png"/><Relationship Id="rId1" Type="http://schemas.openxmlformats.org/officeDocument/2006/relationships/image" Target="../media/image13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7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png"/><Relationship Id="rId8" Type="http://schemas.openxmlformats.org/officeDocument/2006/relationships/image" Target="../media/image155.png"/><Relationship Id="rId7" Type="http://schemas.openxmlformats.org/officeDocument/2006/relationships/image" Target="../media/image154.png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3" Type="http://schemas.openxmlformats.org/officeDocument/2006/relationships/image" Target="../media/image150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169.png"/><Relationship Id="rId21" Type="http://schemas.openxmlformats.org/officeDocument/2006/relationships/image" Target="../media/image168.png"/><Relationship Id="rId20" Type="http://schemas.openxmlformats.org/officeDocument/2006/relationships/image" Target="../media/image167.png"/><Relationship Id="rId2" Type="http://schemas.openxmlformats.org/officeDocument/2006/relationships/image" Target="../media/image149.png"/><Relationship Id="rId19" Type="http://schemas.openxmlformats.org/officeDocument/2006/relationships/image" Target="../media/image166.png"/><Relationship Id="rId18" Type="http://schemas.openxmlformats.org/officeDocument/2006/relationships/image" Target="../media/image165.png"/><Relationship Id="rId17" Type="http://schemas.openxmlformats.org/officeDocument/2006/relationships/image" Target="../media/image164.png"/><Relationship Id="rId16" Type="http://schemas.openxmlformats.org/officeDocument/2006/relationships/image" Target="../media/image163.png"/><Relationship Id="rId15" Type="http://schemas.openxmlformats.org/officeDocument/2006/relationships/image" Target="../media/image162.png"/><Relationship Id="rId14" Type="http://schemas.openxmlformats.org/officeDocument/2006/relationships/image" Target="../media/image161.png"/><Relationship Id="rId13" Type="http://schemas.openxmlformats.org/officeDocument/2006/relationships/image" Target="../media/image160.png"/><Relationship Id="rId12" Type="http://schemas.openxmlformats.org/officeDocument/2006/relationships/image" Target="../media/image159.png"/><Relationship Id="rId11" Type="http://schemas.openxmlformats.org/officeDocument/2006/relationships/image" Target="../media/image158.png"/><Relationship Id="rId10" Type="http://schemas.openxmlformats.org/officeDocument/2006/relationships/image" Target="../media/image157.png"/><Relationship Id="rId1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png"/><Relationship Id="rId8" Type="http://schemas.openxmlformats.org/officeDocument/2006/relationships/image" Target="../media/image181.png"/><Relationship Id="rId7" Type="http://schemas.openxmlformats.org/officeDocument/2006/relationships/image" Target="../media/image180.png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89.png"/><Relationship Id="rId15" Type="http://schemas.openxmlformats.org/officeDocument/2006/relationships/image" Target="../media/image188.png"/><Relationship Id="rId14" Type="http://schemas.openxmlformats.org/officeDocument/2006/relationships/image" Target="../media/image187.png"/><Relationship Id="rId13" Type="http://schemas.openxmlformats.org/officeDocument/2006/relationships/image" Target="../media/image186.png"/><Relationship Id="rId12" Type="http://schemas.openxmlformats.org/officeDocument/2006/relationships/image" Target="../media/image185.png"/><Relationship Id="rId11" Type="http://schemas.openxmlformats.org/officeDocument/2006/relationships/image" Target="../media/image184.png"/><Relationship Id="rId10" Type="http://schemas.openxmlformats.org/officeDocument/2006/relationships/image" Target="../media/image183.png"/><Relationship Id="rId1" Type="http://schemas.openxmlformats.org/officeDocument/2006/relationships/image" Target="../media/image1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1.png"/><Relationship Id="rId4" Type="http://schemas.openxmlformats.org/officeDocument/2006/relationships/image" Target="../media/image190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png"/><Relationship Id="rId8" Type="http://schemas.openxmlformats.org/officeDocument/2006/relationships/image" Target="../media/image198.png"/><Relationship Id="rId7" Type="http://schemas.openxmlformats.org/officeDocument/2006/relationships/image" Target="../media/image197.png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Relationship Id="rId3" Type="http://schemas.openxmlformats.org/officeDocument/2006/relationships/image" Target="../media/image193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192.png"/><Relationship Id="rId19" Type="http://schemas.openxmlformats.org/officeDocument/2006/relationships/image" Target="../media/image209.png"/><Relationship Id="rId18" Type="http://schemas.openxmlformats.org/officeDocument/2006/relationships/image" Target="../media/image208.png"/><Relationship Id="rId17" Type="http://schemas.openxmlformats.org/officeDocument/2006/relationships/image" Target="../media/image207.png"/><Relationship Id="rId16" Type="http://schemas.openxmlformats.org/officeDocument/2006/relationships/image" Target="../media/image206.png"/><Relationship Id="rId15" Type="http://schemas.openxmlformats.org/officeDocument/2006/relationships/image" Target="../media/image205.png"/><Relationship Id="rId14" Type="http://schemas.openxmlformats.org/officeDocument/2006/relationships/image" Target="../media/image204.png"/><Relationship Id="rId13" Type="http://schemas.openxmlformats.org/officeDocument/2006/relationships/image" Target="../media/image203.png"/><Relationship Id="rId12" Type="http://schemas.openxmlformats.org/officeDocument/2006/relationships/image" Target="../media/image202.png"/><Relationship Id="rId11" Type="http://schemas.openxmlformats.org/officeDocument/2006/relationships/image" Target="../media/image201.png"/><Relationship Id="rId10" Type="http://schemas.openxmlformats.org/officeDocument/2006/relationships/image" Target="../media/image200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4.png"/><Relationship Id="rId14" Type="http://schemas.openxmlformats.org/officeDocument/2006/relationships/image" Target="../media/image53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11" Type="http://schemas.openxmlformats.org/officeDocument/2006/relationships/image" Target="../media/image50.png"/><Relationship Id="rId10" Type="http://schemas.openxmlformats.org/officeDocument/2006/relationships/image" Target="../media/image49.png"/><Relationship Id="rId1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17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9.png"/><Relationship Id="rId14" Type="http://schemas.openxmlformats.org/officeDocument/2006/relationships/image" Target="../media/image37.png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7.png"/><Relationship Id="rId7" Type="http://schemas.openxmlformats.org/officeDocument/2006/relationships/image" Target="../media/image68.png"/><Relationship Id="rId6" Type="http://schemas.openxmlformats.org/officeDocument/2006/relationships/image" Target="../media/image46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41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62.png"/><Relationship Id="rId2" Type="http://schemas.openxmlformats.org/officeDocument/2006/relationships/image" Target="../media/image70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1.png"/><Relationship Id="rId13" Type="http://schemas.openxmlformats.org/officeDocument/2006/relationships/image" Target="../media/image80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584" cy="3962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64387" y="1466672"/>
            <a:ext cx="9949815" cy="1265555"/>
            <a:chOff x="964387" y="1466672"/>
            <a:chExt cx="9949815" cy="126555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387" y="1466672"/>
              <a:ext cx="4331334" cy="6830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1566" y="1466672"/>
              <a:ext cx="2672461" cy="6830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7658" y="1466672"/>
              <a:ext cx="3236341" cy="6830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387" y="2048586"/>
              <a:ext cx="1966849" cy="6830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236" y="2048586"/>
              <a:ext cx="3055874" cy="68305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1" y="505917"/>
            <a:ext cx="6724777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872" y="2150694"/>
            <a:ext cx="9055735" cy="610235"/>
            <a:chOff x="2404872" y="2150694"/>
            <a:chExt cx="9055735" cy="6102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872" y="2150694"/>
              <a:ext cx="9055735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872" y="2456052"/>
              <a:ext cx="3430016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872" y="3733546"/>
            <a:ext cx="890270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872" y="5163311"/>
            <a:ext cx="7682865" cy="304800"/>
            <a:chOff x="2404872" y="5163311"/>
            <a:chExt cx="7682865" cy="3048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872" y="5163311"/>
              <a:ext cx="381127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4697" y="5163311"/>
              <a:ext cx="1745996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85277" y="5163311"/>
              <a:ext cx="98267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45068" y="5163311"/>
              <a:ext cx="1354835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9281" y="5163311"/>
              <a:ext cx="338327" cy="3048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5832" y="1993656"/>
            <a:ext cx="720648" cy="83046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6462" y="3528059"/>
            <a:ext cx="823554" cy="61315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5081" y="4856774"/>
            <a:ext cx="822164" cy="819249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48637"/>
              <a:ext cx="1692020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415"/>
              <a:ext cx="48158" cy="64063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782" y="3141548"/>
            <a:ext cx="5453252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66923" y="550113"/>
            <a:ext cx="6211442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957" y="2022152"/>
            <a:ext cx="850564" cy="77458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872" y="1998598"/>
            <a:ext cx="8401050" cy="915035"/>
            <a:chOff x="2404872" y="1998598"/>
            <a:chExt cx="8401050" cy="9150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872" y="1998598"/>
              <a:ext cx="4006215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5864" y="1998598"/>
              <a:ext cx="1385696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6030" y="1998598"/>
              <a:ext cx="1838832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3417" y="1998598"/>
              <a:ext cx="118677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4872" y="2303094"/>
              <a:ext cx="7140575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0098" y="2303094"/>
              <a:ext cx="1385697" cy="305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4872" y="2608452"/>
              <a:ext cx="4090542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9017" y="2608452"/>
              <a:ext cx="953363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5510" y="2608452"/>
              <a:ext cx="1920875" cy="3048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1793" y="3456704"/>
            <a:ext cx="851786" cy="76034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404872" y="3733546"/>
            <a:ext cx="7893050" cy="304800"/>
            <a:chOff x="2404872" y="3733546"/>
            <a:chExt cx="7893050" cy="30480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4872" y="3733546"/>
              <a:ext cx="6402324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79180" y="3733546"/>
              <a:ext cx="207264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82812" y="3733546"/>
              <a:ext cx="393649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45193" y="3733546"/>
              <a:ext cx="207264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48826" y="3733546"/>
              <a:ext cx="548640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60305" y="3733546"/>
              <a:ext cx="207264" cy="304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63938" y="3733546"/>
              <a:ext cx="633983" cy="30480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404872" y="5163311"/>
            <a:ext cx="8193151" cy="3048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48150" y="4856774"/>
            <a:ext cx="819068" cy="819249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9326" y="550113"/>
            <a:ext cx="8901811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872" y="2150694"/>
            <a:ext cx="9026525" cy="610235"/>
            <a:chOff x="2404872" y="2150694"/>
            <a:chExt cx="9026525" cy="6102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872" y="2150694"/>
              <a:ext cx="9026398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872" y="2456052"/>
              <a:ext cx="2178812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4872" y="3580460"/>
            <a:ext cx="8578850" cy="610870"/>
            <a:chOff x="2404872" y="3580460"/>
            <a:chExt cx="8578850" cy="6108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872" y="3580460"/>
              <a:ext cx="8578596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872" y="3885945"/>
              <a:ext cx="3542919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04872" y="4705553"/>
            <a:ext cx="9088120" cy="1220470"/>
            <a:chOff x="2404872" y="4705553"/>
            <a:chExt cx="9088120" cy="122047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872" y="4705553"/>
              <a:ext cx="2577465" cy="305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65242" y="4705553"/>
              <a:ext cx="207263" cy="305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68875" y="4705553"/>
              <a:ext cx="6387973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4872" y="5010911"/>
              <a:ext cx="9087993" cy="6099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4872" y="5620816"/>
              <a:ext cx="8494522" cy="3048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4697" y="1997809"/>
            <a:ext cx="747084" cy="82631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9212" y="3423168"/>
            <a:ext cx="796952" cy="83046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5081" y="4856774"/>
            <a:ext cx="826317" cy="823387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311" y="550113"/>
            <a:ext cx="1039495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872" y="2303094"/>
            <a:ext cx="7066153" cy="3051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872" y="3733546"/>
            <a:ext cx="6839584" cy="304800"/>
            <a:chOff x="2404872" y="3733546"/>
            <a:chExt cx="6839584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872" y="3733546"/>
              <a:ext cx="5112766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8766" y="3733546"/>
              <a:ext cx="1845437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872" y="5163311"/>
            <a:ext cx="8193151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788" y="3426249"/>
            <a:ext cx="858903" cy="82846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2879" y="4865966"/>
            <a:ext cx="850721" cy="80500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8788" y="2079068"/>
            <a:ext cx="858903" cy="66379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1744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4384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90670" y="1762963"/>
            <a:ext cx="1945258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5792" y="2399106"/>
            <a:ext cx="3837178" cy="3051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17143" y="2902661"/>
            <a:ext cx="5137150" cy="579120"/>
            <a:chOff x="917143" y="2902661"/>
            <a:chExt cx="5137150" cy="5791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143" y="2902661"/>
              <a:ext cx="1606296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6688" y="2902661"/>
              <a:ext cx="3595497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1970" y="3176600"/>
              <a:ext cx="4262120" cy="30510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4633" y="1762963"/>
            <a:ext cx="2077592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334633" y="2399106"/>
            <a:ext cx="5306695" cy="854710"/>
            <a:chOff x="6334633" y="2399106"/>
            <a:chExt cx="5306695" cy="85471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4633" y="2399106"/>
              <a:ext cx="5065649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34633" y="2673985"/>
              <a:ext cx="5306314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34633" y="2948381"/>
              <a:ext cx="2280539" cy="30510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435861" y="550113"/>
            <a:ext cx="9518015" cy="549275"/>
            <a:chOff x="1435861" y="550113"/>
            <a:chExt cx="9518015" cy="54927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5861" y="550113"/>
              <a:ext cx="7201534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05114" y="550113"/>
              <a:ext cx="2548381" cy="548944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48637"/>
              <a:ext cx="1692020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415"/>
              <a:ext cx="48158" cy="64063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870" y="3141548"/>
            <a:ext cx="4020820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826005" y="550113"/>
            <a:ext cx="8663305" cy="549275"/>
            <a:chOff x="1826005" y="550113"/>
            <a:chExt cx="866330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6005" y="550113"/>
              <a:ext cx="2122043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2873" y="550113"/>
              <a:ext cx="243535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4765" y="550113"/>
              <a:ext cx="2095754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7602" y="550113"/>
              <a:ext cx="2751201" cy="54894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872" y="1998598"/>
            <a:ext cx="8430895" cy="915035"/>
            <a:chOff x="2404872" y="1998598"/>
            <a:chExt cx="8430895" cy="91503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872" y="1998598"/>
              <a:ext cx="8237474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872" y="2303094"/>
              <a:ext cx="5097526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8286" y="2303094"/>
              <a:ext cx="2708402" cy="3051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66381" y="2576702"/>
              <a:ext cx="2585085" cy="6350"/>
            </a:xfrm>
            <a:custGeom>
              <a:avLst/>
              <a:gdLst/>
              <a:ahLst/>
              <a:cxnLst/>
              <a:rect l="l" t="t" r="r" b="b"/>
              <a:pathLst>
                <a:path w="2585084" h="6350">
                  <a:moveTo>
                    <a:pt x="258470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584704" y="6096"/>
                  </a:lnTo>
                  <a:lnTo>
                    <a:pt x="258470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53498" y="2303094"/>
              <a:ext cx="881849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4872" y="2608452"/>
              <a:ext cx="4268978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404872" y="3733546"/>
            <a:ext cx="8904605" cy="304800"/>
            <a:chOff x="2404872" y="3733546"/>
            <a:chExt cx="8904605" cy="30480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4872" y="3733546"/>
              <a:ext cx="1737232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8374" y="3733546"/>
              <a:ext cx="634390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84242" y="3733546"/>
              <a:ext cx="773429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82973" y="4006088"/>
              <a:ext cx="619125" cy="6350"/>
            </a:xfrm>
            <a:custGeom>
              <a:avLst/>
              <a:gdLst/>
              <a:ahLst/>
              <a:cxnLst/>
              <a:rect l="l" t="t" r="r" b="b"/>
              <a:pathLst>
                <a:path w="619125" h="6350">
                  <a:moveTo>
                    <a:pt x="618744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618744" y="6095"/>
                  </a:lnTo>
                  <a:lnTo>
                    <a:pt x="61874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2986" y="3733546"/>
              <a:ext cx="992479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53632" y="3733546"/>
              <a:ext cx="3588512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14002" y="3733546"/>
              <a:ext cx="1473580" cy="304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40263" y="3733546"/>
              <a:ext cx="568959" cy="3048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404872" y="5163311"/>
            <a:ext cx="5020310" cy="304800"/>
            <a:chOff x="2404872" y="5163311"/>
            <a:chExt cx="5020310" cy="304800"/>
          </a:xfrm>
        </p:grpSpPr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04872" y="5163311"/>
              <a:ext cx="2014854" cy="304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64786" y="5163311"/>
              <a:ext cx="691286" cy="3048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40858" y="5163311"/>
              <a:ext cx="2170302" cy="304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56222" y="5163311"/>
              <a:ext cx="568959" cy="304800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45081" y="4856774"/>
            <a:ext cx="822164" cy="81924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32957" y="2058735"/>
            <a:ext cx="850564" cy="70446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32957" y="3655948"/>
            <a:ext cx="846395" cy="361854"/>
          </a:xfrm>
          <a:prstGeom prst="rect">
            <a:avLst/>
          </a:prstGeom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663" y="750188"/>
            <a:ext cx="38360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expect(mock.mockedMethod(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80717" y="1283969"/>
            <a:ext cx="3226435" cy="862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…params…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)).andReturn(result);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663" y="3418458"/>
            <a:ext cx="4903470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expect(mock.mockedMethod(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29933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…params…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79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)).and</a:t>
            </a:r>
            <a:r>
              <a:rPr sz="2000" b="1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Stub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8185" y="759332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64350" y="698880"/>
            <a:ext cx="4528185" cy="588645"/>
            <a:chOff x="6864350" y="698880"/>
            <a:chExt cx="4528185" cy="58864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64350" y="698880"/>
              <a:ext cx="4527931" cy="3352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4350" y="951560"/>
              <a:ext cx="4396359" cy="33558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68185" y="3299587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64350" y="3239135"/>
            <a:ext cx="4838700" cy="844550"/>
            <a:chOff x="6864350" y="3239135"/>
            <a:chExt cx="4838700" cy="844550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64350" y="3239135"/>
              <a:ext cx="4527931" cy="3352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350" y="3492119"/>
              <a:ext cx="4838700" cy="3352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4350" y="3747846"/>
              <a:ext cx="2555240" cy="335584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9960"/>
            <a:chOff x="6217920" y="2182367"/>
            <a:chExt cx="5257800" cy="348996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9960"/>
            </a:xfrm>
            <a:custGeom>
              <a:avLst/>
              <a:gdLst/>
              <a:ahLst/>
              <a:cxnLst/>
              <a:rect l="l" t="t" r="r" b="b"/>
              <a:pathLst>
                <a:path w="5257800" h="3489960">
                  <a:moveTo>
                    <a:pt x="5257800" y="0"/>
                  </a:moveTo>
                  <a:lnTo>
                    <a:pt x="0" y="0"/>
                  </a:lnTo>
                  <a:lnTo>
                    <a:pt x="0" y="3489960"/>
                  </a:lnTo>
                  <a:lnTo>
                    <a:pt x="5257800" y="348996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F69C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26910" y="2259456"/>
              <a:ext cx="3816730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7934" y="2854197"/>
              <a:ext cx="2931541" cy="3657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17920" y="2182367"/>
            <a:ext cx="5257800" cy="348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74955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 MT"/>
              <a:cs typeface="Arial MT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7933" y="3448253"/>
            <a:ext cx="4182745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7136" y="2182367"/>
            <a:ext cx="5257800" cy="3489960"/>
            <a:chOff x="707136" y="2182367"/>
            <a:chExt cx="5257800" cy="3489960"/>
          </a:xfrm>
        </p:grpSpPr>
        <p:sp>
          <p:nvSpPr>
            <p:cNvPr id="9" name="object 9"/>
            <p:cNvSpPr/>
            <p:nvPr/>
          </p:nvSpPr>
          <p:spPr>
            <a:xfrm>
              <a:off x="707136" y="2182367"/>
              <a:ext cx="5257800" cy="3489960"/>
            </a:xfrm>
            <a:custGeom>
              <a:avLst/>
              <a:gdLst/>
              <a:ahLst/>
              <a:cxnLst/>
              <a:rect l="l" t="t" r="r" b="b"/>
              <a:pathLst>
                <a:path w="5257800" h="3489960">
                  <a:moveTo>
                    <a:pt x="5257800" y="0"/>
                  </a:moveTo>
                  <a:lnTo>
                    <a:pt x="0" y="0"/>
                  </a:lnTo>
                  <a:lnTo>
                    <a:pt x="0" y="3489960"/>
                  </a:lnTo>
                  <a:lnTo>
                    <a:pt x="5257800" y="348996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F69C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9008" y="2232024"/>
              <a:ext cx="289547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626" y="2790189"/>
              <a:ext cx="1223619" cy="3657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07136" y="2182367"/>
            <a:ext cx="5257800" cy="348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3685">
              <a:lnSpc>
                <a:spcPct val="100000"/>
              </a:lnSpc>
            </a:pP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 MT"/>
              <a:cs typeface="Arial MT"/>
            </a:endParaRPr>
          </a:p>
          <a:p>
            <a:pPr marL="273685">
              <a:lnSpc>
                <a:spcPct val="100000"/>
              </a:lnSpc>
            </a:pP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25625" y="3347669"/>
            <a:ext cx="4410710" cy="1684020"/>
            <a:chOff x="1325625" y="3347669"/>
            <a:chExt cx="4410710" cy="16840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625" y="3347669"/>
              <a:ext cx="4410710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625" y="3677412"/>
              <a:ext cx="134454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0695" y="3677412"/>
              <a:ext cx="292353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1483" y="3677412"/>
              <a:ext cx="26060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5625" y="4006291"/>
              <a:ext cx="2048891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5625" y="4336034"/>
              <a:ext cx="3385820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2155" y="4336034"/>
              <a:ext cx="1167295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5625" y="4665294"/>
              <a:ext cx="1458340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75559" y="4665294"/>
              <a:ext cx="2956052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6827" y="4665294"/>
              <a:ext cx="268833" cy="366064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03042" y="550113"/>
            <a:ext cx="7326249" cy="548944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2870" y="1952879"/>
            <a:ext cx="5194427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2870" y="2547492"/>
            <a:ext cx="263093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870" y="3141548"/>
            <a:ext cx="402082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2870" y="3736289"/>
            <a:ext cx="586587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870" y="4331157"/>
            <a:ext cx="363639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60043" y="1948560"/>
            <a:ext cx="2380361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48637"/>
              <a:ext cx="1692020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415"/>
              <a:ext cx="48158" cy="64063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782" y="2958668"/>
            <a:ext cx="6234430" cy="732790"/>
            <a:chOff x="5240782" y="2958668"/>
            <a:chExt cx="6234430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782" y="2958668"/>
              <a:ext cx="6234302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782" y="3325114"/>
              <a:ext cx="1192745" cy="36576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782" y="191465"/>
            <a:ext cx="6158865" cy="1097915"/>
            <a:chOff x="5240782" y="191465"/>
            <a:chExt cx="6158865" cy="1097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0782" y="191465"/>
              <a:ext cx="3225038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6623" y="191465"/>
              <a:ext cx="249935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1591" y="191465"/>
              <a:ext cx="2987675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782" y="557784"/>
              <a:ext cx="481990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4509" y="557784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39477" y="557784"/>
              <a:ext cx="119161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782" y="923239"/>
              <a:ext cx="1209103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782" y="1517853"/>
            <a:ext cx="6044565" cy="1098550"/>
            <a:chOff x="5240782" y="1517853"/>
            <a:chExt cx="6044565" cy="109855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782" y="1517853"/>
              <a:ext cx="5837682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782" y="1884298"/>
              <a:ext cx="6044438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0782" y="2249754"/>
              <a:ext cx="3408044" cy="36606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240782" y="2844749"/>
            <a:ext cx="5714365" cy="732155"/>
            <a:chOff x="5240782" y="2844749"/>
            <a:chExt cx="5714365" cy="73215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0782" y="2844749"/>
              <a:ext cx="5713857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0782" y="3210814"/>
              <a:ext cx="2133727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240782" y="3804869"/>
            <a:ext cx="6127750" cy="732155"/>
            <a:chOff x="5240782" y="3804869"/>
            <a:chExt cx="6127750" cy="73215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40782" y="3804869"/>
              <a:ext cx="6127750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40782" y="4171188"/>
              <a:ext cx="2557652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240782" y="4765802"/>
            <a:ext cx="6466840" cy="731520"/>
            <a:chOff x="5240782" y="4765802"/>
            <a:chExt cx="6466840" cy="73152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40782" y="4765802"/>
              <a:ext cx="5789295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40782" y="5131257"/>
              <a:ext cx="6466713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240782" y="5726277"/>
            <a:ext cx="6191885" cy="732155"/>
            <a:chOff x="5240782" y="5726277"/>
            <a:chExt cx="6191885" cy="73215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40782" y="5726277"/>
              <a:ext cx="6191377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40782" y="6092342"/>
              <a:ext cx="2162556" cy="36575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38707" y="1948560"/>
            <a:ext cx="2466975" cy="548639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5329" y="4570476"/>
            <a:ext cx="2633345" cy="304800"/>
            <a:chOff x="2005329" y="4570476"/>
            <a:chExt cx="2633345" cy="3048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5329" y="4570476"/>
              <a:ext cx="801014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2841" y="4570476"/>
              <a:ext cx="207263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6473" y="4570476"/>
              <a:ext cx="1861820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459980" y="4570476"/>
            <a:ext cx="3100070" cy="304800"/>
            <a:chOff x="7459980" y="4570476"/>
            <a:chExt cx="3100070" cy="3048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9980" y="4570476"/>
              <a:ext cx="126907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7994" y="4570476"/>
              <a:ext cx="20726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91626" y="4570476"/>
              <a:ext cx="1868043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47204" y="4951171"/>
            <a:ext cx="3317748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01494" y="550113"/>
            <a:ext cx="7723885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13896" y="1872514"/>
            <a:ext cx="2067345" cy="23355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75864" y="1868346"/>
            <a:ext cx="2319571" cy="234451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3032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844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04872" y="2134184"/>
            <a:ext cx="7608570" cy="305435"/>
            <a:chOff x="2404872" y="2134184"/>
            <a:chExt cx="7608570" cy="30543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872" y="2134184"/>
              <a:ext cx="2920365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3570" y="2134184"/>
              <a:ext cx="207263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7202" y="2134184"/>
              <a:ext cx="885507" cy="305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5073" y="2134184"/>
              <a:ext cx="207263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8705" y="2134184"/>
              <a:ext cx="3864610" cy="30510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94225" y="550113"/>
            <a:ext cx="3142361" cy="5489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404872" y="3075432"/>
            <a:ext cx="8723630" cy="609600"/>
            <a:chOff x="2404872" y="3075432"/>
            <a:chExt cx="8723630" cy="60960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872" y="3075432"/>
              <a:ext cx="4344416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1525" y="3075432"/>
              <a:ext cx="207264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5157" y="3075432"/>
              <a:ext cx="885139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2774" y="3075432"/>
              <a:ext cx="207264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6406" y="3075432"/>
              <a:ext cx="3561842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4872" y="3379927"/>
              <a:ext cx="2555240" cy="30510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404872" y="4321175"/>
            <a:ext cx="6819265" cy="304800"/>
            <a:chOff x="2404872" y="4321175"/>
            <a:chExt cx="6819265" cy="30480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4872" y="4321175"/>
              <a:ext cx="4752975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6054" y="4321175"/>
              <a:ext cx="807211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034149" y="4593590"/>
              <a:ext cx="692150" cy="6350"/>
            </a:xfrm>
            <a:custGeom>
              <a:avLst/>
              <a:gdLst/>
              <a:ahLst/>
              <a:cxnLst/>
              <a:rect l="l" t="t" r="r" b="b"/>
              <a:pathLst>
                <a:path w="692150" h="6350">
                  <a:moveTo>
                    <a:pt x="69189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691896" y="6095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27950" y="4321175"/>
              <a:ext cx="1496059" cy="30480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04872" y="5414467"/>
            <a:ext cx="2262378" cy="3048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7530" y="1908307"/>
            <a:ext cx="757258" cy="75123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0238" y="2999522"/>
            <a:ext cx="671830" cy="7572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7530" y="4090706"/>
            <a:ext cx="757258" cy="75725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77530" y="5184889"/>
            <a:ext cx="761419" cy="758468"/>
          </a:xfrm>
          <a:prstGeom prst="rect">
            <a:avLst/>
          </a:prstGeo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172" y="1431417"/>
            <a:ext cx="41408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collab</a:t>
            </a:r>
            <a:r>
              <a:rPr spc="-30" dirty="0"/>
              <a:t> </a:t>
            </a:r>
            <a:r>
              <a:rPr spc="-5"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30" dirty="0"/>
              <a:t> </a:t>
            </a:r>
            <a:r>
              <a:rPr spc="-5" dirty="0"/>
              <a:t>Collaborator()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7172" y="2498598"/>
            <a:ext cx="47510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uut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UnitUnderTest(collab)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172" y="4175201"/>
            <a:ext cx="35318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uut.exercise()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172" y="5014340"/>
            <a:ext cx="3531235" cy="862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assertSomething(result)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69278" y="774776"/>
            <a:ext cx="4880610" cy="335915"/>
            <a:chOff x="6669278" y="774776"/>
            <a:chExt cx="4880610" cy="33591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69278" y="774776"/>
              <a:ext cx="1963293" cy="3355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2363" y="774776"/>
              <a:ext cx="231648" cy="335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8187" y="774776"/>
              <a:ext cx="2941574" cy="33558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568185" y="1424177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64350" y="1363725"/>
            <a:ext cx="4427855" cy="588645"/>
            <a:chOff x="6864350" y="1363725"/>
            <a:chExt cx="4427855" cy="5886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4350" y="1363725"/>
              <a:ext cx="1666621" cy="3352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9586" y="1363725"/>
              <a:ext cx="231648" cy="3352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5410" y="1363725"/>
              <a:ext cx="2796539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4350" y="1616405"/>
              <a:ext cx="1415923" cy="33558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568185" y="2701798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64350" y="2641345"/>
            <a:ext cx="3242310" cy="335280"/>
            <a:chOff x="6864350" y="2641345"/>
            <a:chExt cx="3242310" cy="33528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4350" y="2641345"/>
              <a:ext cx="1666240" cy="335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1778" y="2641345"/>
              <a:ext cx="231648" cy="335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07602" y="2641345"/>
              <a:ext cx="987920" cy="3352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0817" y="2641345"/>
              <a:ext cx="225551" cy="3352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3592" y="2641345"/>
              <a:ext cx="662940" cy="33527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568185" y="4317873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64350" y="4257421"/>
            <a:ext cx="1320546" cy="33528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568185" y="5189982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64350" y="5129225"/>
            <a:ext cx="970788" cy="33558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568185" y="5729732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64350" y="5669279"/>
            <a:ext cx="4364990" cy="670560"/>
            <a:chOff x="6864350" y="5669279"/>
            <a:chExt cx="4364990" cy="670560"/>
          </a:xfrm>
        </p:grpSpPr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64350" y="5669279"/>
              <a:ext cx="4364863" cy="33527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64350" y="6004255"/>
              <a:ext cx="1155915" cy="335584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3032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844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04872" y="2134184"/>
            <a:ext cx="8369300" cy="305435"/>
            <a:chOff x="2404872" y="2134184"/>
            <a:chExt cx="8369300" cy="30543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872" y="2134184"/>
              <a:ext cx="2920365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3570" y="2134184"/>
              <a:ext cx="207263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7202" y="2134184"/>
              <a:ext cx="885507" cy="305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5073" y="2134184"/>
              <a:ext cx="207263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8705" y="2134184"/>
              <a:ext cx="4625085" cy="30510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88840" y="550113"/>
            <a:ext cx="3958463" cy="5489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404872" y="3075432"/>
            <a:ext cx="8657590" cy="609600"/>
            <a:chOff x="2404872" y="3075432"/>
            <a:chExt cx="8657590" cy="60960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872" y="3075432"/>
              <a:ext cx="8657209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4872" y="3379927"/>
              <a:ext cx="3069590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0985" y="3379927"/>
              <a:ext cx="207263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4617" y="3379927"/>
              <a:ext cx="1861439" cy="30510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04872" y="4321175"/>
            <a:ext cx="2919222" cy="30480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404872" y="5414467"/>
            <a:ext cx="2234565" cy="304800"/>
            <a:chOff x="2404872" y="5414467"/>
            <a:chExt cx="2234565" cy="30480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4872" y="5414467"/>
              <a:ext cx="1118527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83533" y="5414467"/>
              <a:ext cx="1255356" cy="30480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3630" y="1905290"/>
            <a:ext cx="749218" cy="76141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7530" y="4151642"/>
            <a:ext cx="757258" cy="63954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0238" y="2999522"/>
            <a:ext cx="671830" cy="75725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7530" y="5184938"/>
            <a:ext cx="761419" cy="761419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96" y="1535683"/>
            <a:ext cx="56654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mockCollab</a:t>
            </a:r>
            <a:r>
              <a:rPr spc="-30" dirty="0"/>
              <a:t> </a:t>
            </a:r>
            <a:r>
              <a:rPr spc="-5" dirty="0"/>
              <a:t>=</a:t>
            </a:r>
            <a:r>
              <a:rPr spc="-30" dirty="0"/>
              <a:t> </a:t>
            </a:r>
            <a:r>
              <a:rPr spc="-5" dirty="0"/>
              <a:t>mock(Collaborator.class)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0796" y="2602433"/>
            <a:ext cx="36842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mockCollab.expectation()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796" y="3441014"/>
            <a:ext cx="53606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uut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UnitUnderTest(mockCollab)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796" y="4584953"/>
            <a:ext cx="35318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uut.exercise()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796" y="5423408"/>
            <a:ext cx="2768600" cy="862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verify(mockCollab)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18502" y="774776"/>
            <a:ext cx="3628390" cy="671830"/>
            <a:chOff x="7318502" y="774776"/>
            <a:chExt cx="3628390" cy="67183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18502" y="774776"/>
              <a:ext cx="2478151" cy="335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0857" y="774776"/>
              <a:ext cx="231648" cy="335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6681" y="774776"/>
              <a:ext cx="1179918" cy="335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0131" y="1110742"/>
              <a:ext cx="1918080" cy="33527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568185" y="1759153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64350" y="1698701"/>
            <a:ext cx="3782695" cy="589280"/>
            <a:chOff x="6864350" y="1698701"/>
            <a:chExt cx="3782695" cy="58928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4350" y="1698701"/>
              <a:ext cx="3782695" cy="3355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4350" y="1952243"/>
              <a:ext cx="1415923" cy="33527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568185" y="2521407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64350" y="2460955"/>
            <a:ext cx="2942717" cy="33558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568185" y="3549523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64350" y="3489071"/>
            <a:ext cx="3242310" cy="335280"/>
            <a:chOff x="6864350" y="3489071"/>
            <a:chExt cx="3242310" cy="33528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4350" y="3489071"/>
              <a:ext cx="1666240" cy="3352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91778" y="3489071"/>
              <a:ext cx="231648" cy="3352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07602" y="3489071"/>
              <a:ext cx="987920" cy="3352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30817" y="3489071"/>
              <a:ext cx="225551" cy="3352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43592" y="3489071"/>
              <a:ext cx="662940" cy="33527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568185" y="4652848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64350" y="4592396"/>
            <a:ext cx="1320546" cy="33558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568185" y="5525516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64350" y="5465064"/>
            <a:ext cx="970788" cy="33528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568185" y="6064707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864350" y="6004255"/>
            <a:ext cx="4364990" cy="671195"/>
            <a:chOff x="6864350" y="6004255"/>
            <a:chExt cx="4364990" cy="671195"/>
          </a:xfrm>
        </p:grpSpPr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64350" y="6004255"/>
              <a:ext cx="4364863" cy="3355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64350" y="6340144"/>
              <a:ext cx="1155915" cy="335280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432557" y="550113"/>
            <a:ext cx="7520940" cy="549275"/>
            <a:chOff x="2432557" y="550113"/>
            <a:chExt cx="752094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32557" y="550113"/>
              <a:ext cx="519849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5116" y="550113"/>
              <a:ext cx="2548381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630" y="2030258"/>
            <a:ext cx="749218" cy="76141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4872" y="2150694"/>
            <a:ext cx="9055100" cy="610235"/>
            <a:chOff x="2404872" y="2150694"/>
            <a:chExt cx="9055100" cy="6102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872" y="2150694"/>
              <a:ext cx="9054846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872" y="2456052"/>
              <a:ext cx="5831078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04872" y="3580460"/>
            <a:ext cx="8510270" cy="610870"/>
            <a:chOff x="2404872" y="3580460"/>
            <a:chExt cx="8510270" cy="61087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872" y="3580460"/>
              <a:ext cx="8510016" cy="305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4872" y="3885945"/>
              <a:ext cx="3044063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1586" y="3885945"/>
              <a:ext cx="1174267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264" y="3885945"/>
              <a:ext cx="3362452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404872" y="4858511"/>
            <a:ext cx="8574405" cy="914400"/>
            <a:chOff x="2404872" y="4858511"/>
            <a:chExt cx="8574405" cy="91440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4872" y="4858511"/>
              <a:ext cx="8574278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4872" y="5163311"/>
              <a:ext cx="7995031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4872" y="5467807"/>
              <a:ext cx="7601331" cy="30510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2957" y="3436454"/>
            <a:ext cx="846395" cy="80500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48150" y="4856774"/>
            <a:ext cx="819068" cy="819249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48637"/>
              <a:ext cx="1692020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415"/>
              <a:ext cx="48158" cy="64063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782" y="2958668"/>
            <a:ext cx="5888355" cy="732790"/>
            <a:chOff x="5240782" y="2958668"/>
            <a:chExt cx="5888355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782" y="2958668"/>
              <a:ext cx="5888100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782" y="3325114"/>
              <a:ext cx="874534" cy="36576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Presentation</Application>
  <PresentationFormat>On-screen Show (4:3)</PresentationFormat>
  <Paragraphs>107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Courier New</vt:lpstr>
      <vt:lpstr>Lucida Sans Unicode</vt:lpstr>
      <vt:lpstr>Microsoft YaHei</vt:lpstr>
      <vt:lpstr>Arial Unicode MS</vt:lpstr>
      <vt:lpstr>Calibri</vt:lpstr>
      <vt:lpstr>Times New Roman</vt:lpstr>
      <vt:lpstr>Arial MT</vt:lpstr>
      <vt:lpstr>Office Theme</vt:lpstr>
      <vt:lpstr>PowerPoint 演示文稿</vt:lpstr>
      <vt:lpstr>PowerPoint 演示文稿</vt:lpstr>
      <vt:lpstr>PowerPoint 演示文稿</vt:lpstr>
      <vt:lpstr>PowerPoint 演示文稿</vt:lpstr>
      <vt:lpstr>collab = new Collaborator()</vt:lpstr>
      <vt:lpstr>PowerPoint 演示文稿</vt:lpstr>
      <vt:lpstr>mockCollab = mock(Collaborator.class)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expect(mock.mockedMethod(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 Return Values of Mocked Methods</dc:title>
  <dc:creator>nc</dc:creator>
  <cp:lastModifiedBy>Steve Sam</cp:lastModifiedBy>
  <cp:revision>2</cp:revision>
  <dcterms:created xsi:type="dcterms:W3CDTF">2021-10-17T09:48:00Z</dcterms:created>
  <dcterms:modified xsi:type="dcterms:W3CDTF">2021-10-18T15:02:56Z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2020-01-21T11:00:00Z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2021-10-17T11:00:00Z</vt:filetime>
  </property>
  <property fmtid="{D5CDD505-2E9C-101B-9397-08002B2CF9AE}" pid="5" name="ICV">
    <vt:lpwstr>AE787C4FB7184A97A8E70930FEA481C6</vt:lpwstr>
  </property>
  <property fmtid="{D5CDD505-2E9C-101B-9397-08002B2CF9AE}" pid="6" name="KSOProductBuildVer">
    <vt:lpwstr>1033-11.2.0.10323</vt:lpwstr>
  </property>
</Properties>
</file>