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5915"/>
            <a:ext cx="452627" cy="448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917" y="274320"/>
            <a:ext cx="10978515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03.png"/><Relationship Id="rId16" Type="http://schemas.openxmlformats.org/officeDocument/2006/relationships/image" Target="../media/image102.png"/><Relationship Id="rId15" Type="http://schemas.openxmlformats.org/officeDocument/2006/relationships/image" Target="../media/image101.png"/><Relationship Id="rId14" Type="http://schemas.openxmlformats.org/officeDocument/2006/relationships/image" Target="../media/image100.png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image" Target="../media/image112.png"/><Relationship Id="rId7" Type="http://schemas.openxmlformats.org/officeDocument/2006/relationships/image" Target="../media/image26.png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17.png"/><Relationship Id="rId12" Type="http://schemas.openxmlformats.org/officeDocument/2006/relationships/image" Target="../media/image116.png"/><Relationship Id="rId11" Type="http://schemas.openxmlformats.org/officeDocument/2006/relationships/image" Target="../media/image115.png"/><Relationship Id="rId10" Type="http://schemas.openxmlformats.org/officeDocument/2006/relationships/image" Target="../media/image114.png"/><Relationship Id="rId1" Type="http://schemas.openxmlformats.org/officeDocument/2006/relationships/image" Target="../media/image10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23.png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png"/><Relationship Id="rId8" Type="http://schemas.openxmlformats.org/officeDocument/2006/relationships/image" Target="../media/image130.png"/><Relationship Id="rId7" Type="http://schemas.openxmlformats.org/officeDocument/2006/relationships/image" Target="../media/image129.png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35.png"/><Relationship Id="rId12" Type="http://schemas.openxmlformats.org/officeDocument/2006/relationships/image" Target="../media/image134.png"/><Relationship Id="rId11" Type="http://schemas.openxmlformats.org/officeDocument/2006/relationships/image" Target="../media/image133.png"/><Relationship Id="rId10" Type="http://schemas.openxmlformats.org/officeDocument/2006/relationships/image" Target="../media/image132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png"/><Relationship Id="rId8" Type="http://schemas.openxmlformats.org/officeDocument/2006/relationships/image" Target="../media/image142.png"/><Relationship Id="rId7" Type="http://schemas.openxmlformats.org/officeDocument/2006/relationships/image" Target="../media/image141.png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35.png"/><Relationship Id="rId12" Type="http://schemas.openxmlformats.org/officeDocument/2006/relationships/image" Target="../media/image146.png"/><Relationship Id="rId11" Type="http://schemas.openxmlformats.org/officeDocument/2006/relationships/image" Target="../media/image145.png"/><Relationship Id="rId10" Type="http://schemas.openxmlformats.org/officeDocument/2006/relationships/image" Target="../media/image144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48.png"/><Relationship Id="rId22" Type="http://schemas.openxmlformats.org/officeDocument/2006/relationships/image" Target="../media/image47.png"/><Relationship Id="rId21" Type="http://schemas.openxmlformats.org/officeDocument/2006/relationships/image" Target="../media/image46.png"/><Relationship Id="rId20" Type="http://schemas.openxmlformats.org/officeDocument/2006/relationships/image" Target="../media/image45.png"/><Relationship Id="rId2" Type="http://schemas.openxmlformats.org/officeDocument/2006/relationships/image" Target="../media/image27.png"/><Relationship Id="rId19" Type="http://schemas.openxmlformats.org/officeDocument/2006/relationships/image" Target="../media/image44.png"/><Relationship Id="rId18" Type="http://schemas.openxmlformats.org/officeDocument/2006/relationships/image" Target="../media/image43.png"/><Relationship Id="rId17" Type="http://schemas.openxmlformats.org/officeDocument/2006/relationships/image" Target="../media/image42.png"/><Relationship Id="rId16" Type="http://schemas.openxmlformats.org/officeDocument/2006/relationships/image" Target="../media/image41.png"/><Relationship Id="rId15" Type="http://schemas.openxmlformats.org/officeDocument/2006/relationships/image" Target="../media/image40.png"/><Relationship Id="rId14" Type="http://schemas.openxmlformats.org/officeDocument/2006/relationships/image" Target="../media/image39.png"/><Relationship Id="rId13" Type="http://schemas.openxmlformats.org/officeDocument/2006/relationships/image" Target="../media/image38.png"/><Relationship Id="rId12" Type="http://schemas.openxmlformats.org/officeDocument/2006/relationships/image" Target="../media/image37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67.png"/><Relationship Id="rId22" Type="http://schemas.openxmlformats.org/officeDocument/2006/relationships/image" Target="../media/image66.png"/><Relationship Id="rId21" Type="http://schemas.openxmlformats.org/officeDocument/2006/relationships/image" Target="../media/image65.png"/><Relationship Id="rId20" Type="http://schemas.openxmlformats.org/officeDocument/2006/relationships/image" Target="../media/image64.png"/><Relationship Id="rId2" Type="http://schemas.openxmlformats.org/officeDocument/2006/relationships/image" Target="../media/image50.png"/><Relationship Id="rId19" Type="http://schemas.openxmlformats.org/officeDocument/2006/relationships/image" Target="../media/image63.png"/><Relationship Id="rId18" Type="http://schemas.openxmlformats.org/officeDocument/2006/relationships/image" Target="../media/image62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5" Type="http://schemas.openxmlformats.org/officeDocument/2006/relationships/image" Target="../media/image59.png"/><Relationship Id="rId14" Type="http://schemas.openxmlformats.org/officeDocument/2006/relationships/image" Target="../media/image58.png"/><Relationship Id="rId13" Type="http://schemas.openxmlformats.org/officeDocument/2006/relationships/image" Target="../media/image57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56.png"/><Relationship Id="rId1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1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6.png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2976372"/>
            <a:ext cx="10768584" cy="365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387" y="2045538"/>
            <a:ext cx="4932426" cy="68610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550" y="4682312"/>
            <a:ext cx="2318385" cy="1528445"/>
            <a:chOff x="898550" y="4682312"/>
            <a:chExt cx="2318385" cy="15284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98550" y="4682312"/>
              <a:ext cx="2318130" cy="3066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887" y="4989017"/>
              <a:ext cx="1797812" cy="306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871" y="5295900"/>
              <a:ext cx="2053208" cy="306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130" y="5597347"/>
              <a:ext cx="2161413" cy="3066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4393" y="5903976"/>
              <a:ext cx="1267688" cy="30662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090036" y="550494"/>
            <a:ext cx="6206490" cy="549275"/>
            <a:chOff x="3090036" y="550494"/>
            <a:chExt cx="6206490" cy="54927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0036" y="550494"/>
              <a:ext cx="3869563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44589" y="550494"/>
              <a:ext cx="2551810" cy="54894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648709" y="4682312"/>
            <a:ext cx="2259965" cy="306705"/>
            <a:chOff x="3648709" y="4682312"/>
            <a:chExt cx="2259965" cy="30670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48709" y="4682312"/>
              <a:ext cx="773582" cy="3066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3361" y="4682312"/>
              <a:ext cx="1615313" cy="30662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12357" y="4682312"/>
            <a:ext cx="2324608" cy="30662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9438385" y="4682312"/>
            <a:ext cx="1802764" cy="920115"/>
            <a:chOff x="9438385" y="4682312"/>
            <a:chExt cx="1802764" cy="92011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71557" y="4682312"/>
              <a:ext cx="1346834" cy="3066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29825" y="4989017"/>
              <a:ext cx="1610359" cy="3066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38385" y="5295900"/>
              <a:ext cx="1802764" cy="30632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26367" y="2747465"/>
            <a:ext cx="2416108" cy="8221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88425" y="2020755"/>
            <a:ext cx="2412129" cy="228156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06902" y="2414194"/>
            <a:ext cx="2425820" cy="148856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1879" y="1925166"/>
            <a:ext cx="2425429" cy="2462016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2814" y="2959557"/>
            <a:ext cx="6271260" cy="732790"/>
            <a:chOff x="5242814" y="2959557"/>
            <a:chExt cx="6271260" cy="732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814" y="2959557"/>
              <a:ext cx="4947793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2814" y="3325952"/>
              <a:ext cx="6271133" cy="366064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699895" y="550494"/>
            <a:ext cx="8992235" cy="549275"/>
            <a:chOff x="1699895" y="550494"/>
            <a:chExt cx="899223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99895" y="550494"/>
              <a:ext cx="667804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9429" y="550494"/>
              <a:ext cx="2552192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5126" y="2299716"/>
            <a:ext cx="6755130" cy="3063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05126" y="3729558"/>
            <a:ext cx="7066915" cy="306705"/>
            <a:chOff x="2405126" y="3729558"/>
            <a:chExt cx="7066915" cy="3067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5126" y="3729558"/>
              <a:ext cx="2220976" cy="3066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5546" y="3729558"/>
              <a:ext cx="1656461" cy="3066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6272" y="3729558"/>
              <a:ext cx="2167508" cy="3066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26272" y="3729558"/>
              <a:ext cx="1445641" cy="30662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405126" y="5160264"/>
            <a:ext cx="5404485" cy="306705"/>
            <a:chOff x="2405126" y="5160264"/>
            <a:chExt cx="5404485" cy="30670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5126" y="5160264"/>
              <a:ext cx="2156205" cy="3063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6585" y="5160264"/>
              <a:ext cx="1656714" cy="3063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1700" y="5160264"/>
              <a:ext cx="1827783" cy="30632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0232" y="3542019"/>
            <a:ext cx="853397" cy="5927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8121" y="1996285"/>
            <a:ext cx="817611" cy="8221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0290" y="4918218"/>
            <a:ext cx="853260" cy="69787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5915"/>
            <a:ext cx="452627" cy="4480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13432" y="1143914"/>
            <a:ext cx="7945120" cy="3843654"/>
            <a:chOff x="2313432" y="1143914"/>
            <a:chExt cx="7945120" cy="38436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0300" y="1143914"/>
              <a:ext cx="7775067" cy="7321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4308" y="1766646"/>
              <a:ext cx="7644003" cy="731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5456" y="2388768"/>
              <a:ext cx="7575169" cy="7321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0300" y="3011119"/>
              <a:ext cx="7745222" cy="731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3432" y="3633241"/>
              <a:ext cx="7944611" cy="7321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3764" y="4255033"/>
              <a:ext cx="7182739" cy="73212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2814" y="1335354"/>
            <a:ext cx="6510020" cy="732155"/>
            <a:chOff x="5242814" y="1335354"/>
            <a:chExt cx="6510020" cy="732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814" y="1335354"/>
              <a:ext cx="6510020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814" y="1701368"/>
              <a:ext cx="1680464" cy="3660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468239" y="2196541"/>
            <a:ext cx="11747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145233"/>
            <a:ext cx="1961515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584399"/>
            <a:ext cx="2629027" cy="36606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242814" y="3179698"/>
            <a:ext cx="6546215" cy="731520"/>
            <a:chOff x="5242814" y="3179698"/>
            <a:chExt cx="6546215" cy="73152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2814" y="3179698"/>
              <a:ext cx="103729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7303" y="3179698"/>
              <a:ext cx="297129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75090" y="3179698"/>
              <a:ext cx="2813557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2814" y="3545154"/>
              <a:ext cx="2440432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242814" y="4140453"/>
            <a:ext cx="6271260" cy="731520"/>
            <a:chOff x="5242814" y="4140453"/>
            <a:chExt cx="6271260" cy="73152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2814" y="4140453"/>
              <a:ext cx="4858258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2814" y="4505909"/>
              <a:ext cx="6271133" cy="3660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42814" y="5101158"/>
            <a:ext cx="5306949" cy="3660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8707" y="1948891"/>
            <a:ext cx="2462149" cy="54894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2814" y="1450213"/>
            <a:ext cx="5805805" cy="731520"/>
            <a:chOff x="5242814" y="1450213"/>
            <a:chExt cx="5805805" cy="731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814" y="1450213"/>
              <a:ext cx="5805297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814" y="1815668"/>
              <a:ext cx="2523743" cy="3660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183378" y="2410917"/>
            <a:ext cx="6407785" cy="732155"/>
            <a:chOff x="5183378" y="2410917"/>
            <a:chExt cx="6407785" cy="7321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3378" y="2410917"/>
              <a:ext cx="6407277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3378" y="2776981"/>
              <a:ext cx="3172079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183378" y="3371418"/>
            <a:ext cx="6219825" cy="1098550"/>
            <a:chOff x="5183378" y="3371418"/>
            <a:chExt cx="6219825" cy="10985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378" y="3371418"/>
              <a:ext cx="5767578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83378" y="3737813"/>
              <a:ext cx="621982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3378" y="4103878"/>
              <a:ext cx="4438904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183378" y="4698187"/>
            <a:ext cx="6208395" cy="1098550"/>
            <a:chOff x="5183378" y="4698187"/>
            <a:chExt cx="6208395" cy="109855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3378" y="4698187"/>
              <a:ext cx="6008370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83378" y="5064582"/>
              <a:ext cx="6208141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83378" y="5430621"/>
              <a:ext cx="3132074" cy="36575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238707" y="1400251"/>
            <a:ext cx="2462530" cy="1097915"/>
            <a:chOff x="1238707" y="1400251"/>
            <a:chExt cx="2462530" cy="109791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7048" y="1400251"/>
              <a:ext cx="1965325" cy="5489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8707" y="1948891"/>
              <a:ext cx="2462149" cy="548944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814" y="2250389"/>
            <a:ext cx="5254497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2814" y="2845638"/>
            <a:ext cx="4421505" cy="366395"/>
            <a:chOff x="5242814" y="2845638"/>
            <a:chExt cx="4421505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814" y="2845638"/>
              <a:ext cx="823340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1563" y="2845638"/>
              <a:ext cx="2976117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9350" y="2845638"/>
              <a:ext cx="894651" cy="36606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2814" y="3439998"/>
            <a:ext cx="3196843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2814" y="4034612"/>
            <a:ext cx="3660901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6995" y="1948891"/>
            <a:ext cx="2382520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161667" y="550494"/>
            <a:ext cx="8022590" cy="549275"/>
            <a:chOff x="2161667" y="550494"/>
            <a:chExt cx="802259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1667" y="550494"/>
              <a:ext cx="196037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4234" y="550494"/>
              <a:ext cx="272681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3147" y="550494"/>
              <a:ext cx="3800602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5126" y="2299716"/>
            <a:ext cx="8480044" cy="3063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5126" y="3729558"/>
            <a:ext cx="6845554" cy="3066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5126" y="5160264"/>
            <a:ext cx="7090029" cy="3063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3910" y="1992133"/>
            <a:ext cx="826052" cy="83046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4374" y="4858349"/>
            <a:ext cx="849254" cy="8217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3645" y="3427321"/>
            <a:ext cx="826538" cy="82631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2814" y="3142437"/>
            <a:ext cx="5516880" cy="366395"/>
            <a:chOff x="5242814" y="3142437"/>
            <a:chExt cx="551688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814" y="3142437"/>
              <a:ext cx="193268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6910" y="3142437"/>
              <a:ext cx="3732403" cy="366064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406" y="4682312"/>
            <a:ext cx="2240915" cy="1528445"/>
            <a:chOff x="889406" y="4682312"/>
            <a:chExt cx="2240915" cy="15284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10385" y="4682312"/>
              <a:ext cx="1445640" cy="3066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8311" y="4989017"/>
              <a:ext cx="1877822" cy="306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558" y="5295900"/>
              <a:ext cx="2167509" cy="306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9549" y="5597347"/>
              <a:ext cx="1142199" cy="3066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9406" y="5903976"/>
              <a:ext cx="2054225" cy="3066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6794" y="5903976"/>
              <a:ext cx="329183" cy="30662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333753" y="550494"/>
            <a:ext cx="9723120" cy="549275"/>
            <a:chOff x="1333753" y="550494"/>
            <a:chExt cx="9723120" cy="54927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3753" y="550494"/>
              <a:ext cx="4374007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7509" y="550494"/>
              <a:ext cx="2922016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30870" y="550494"/>
              <a:ext cx="2825877" cy="54894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676141" y="4682312"/>
            <a:ext cx="2284095" cy="1835150"/>
            <a:chOff x="3676141" y="4682312"/>
            <a:chExt cx="2284095" cy="183515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67581" y="4682312"/>
              <a:ext cx="2091943" cy="3066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76141" y="4989017"/>
              <a:ext cx="2283841" cy="3066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72737" y="5295900"/>
              <a:ext cx="795896" cy="3063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09210" y="5295900"/>
              <a:ext cx="1155103" cy="3063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89857" y="5597347"/>
              <a:ext cx="2254631" cy="3066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54449" y="5903976"/>
              <a:ext cx="1920875" cy="3066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30902" y="6210909"/>
              <a:ext cx="685800" cy="306323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6483222" y="4682312"/>
            <a:ext cx="2116455" cy="306705"/>
            <a:chOff x="6483222" y="4682312"/>
            <a:chExt cx="2116455" cy="306705"/>
          </a:xfrm>
        </p:grpSpPr>
        <p:sp>
          <p:nvSpPr>
            <p:cNvPr id="22" name="object 22"/>
            <p:cNvSpPr/>
            <p:nvPr/>
          </p:nvSpPr>
          <p:spPr>
            <a:xfrm>
              <a:off x="6483222" y="4958207"/>
              <a:ext cx="1988820" cy="5080"/>
            </a:xfrm>
            <a:custGeom>
              <a:avLst/>
              <a:gdLst/>
              <a:ahLst/>
              <a:cxnLst/>
              <a:rect l="l" t="t" r="r" b="b"/>
              <a:pathLst>
                <a:path w="1988820" h="5079">
                  <a:moveTo>
                    <a:pt x="198882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988820" y="4572"/>
                  </a:lnTo>
                  <a:lnTo>
                    <a:pt x="198882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85508" y="4682312"/>
              <a:ext cx="2114041" cy="306628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455790" y="4989017"/>
            <a:ext cx="2217420" cy="306705"/>
            <a:chOff x="6455790" y="4989017"/>
            <a:chExt cx="2217420" cy="306705"/>
          </a:xfrm>
        </p:grpSpPr>
        <p:sp>
          <p:nvSpPr>
            <p:cNvPr id="25" name="object 25"/>
            <p:cNvSpPr/>
            <p:nvPr/>
          </p:nvSpPr>
          <p:spPr>
            <a:xfrm>
              <a:off x="6455790" y="5264530"/>
              <a:ext cx="2044064" cy="5080"/>
            </a:xfrm>
            <a:custGeom>
              <a:avLst/>
              <a:gdLst/>
              <a:ahLst/>
              <a:cxnLst/>
              <a:rect l="l" t="t" r="r" b="b"/>
              <a:pathLst>
                <a:path w="2044065" h="5079">
                  <a:moveTo>
                    <a:pt x="20436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2043684" y="4572"/>
                  </a:lnTo>
                  <a:lnTo>
                    <a:pt x="204368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58076" y="4989017"/>
              <a:ext cx="2215006" cy="306628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455790" y="5295900"/>
            <a:ext cx="2204720" cy="608330"/>
            <a:chOff x="6455790" y="5295900"/>
            <a:chExt cx="2204720" cy="608330"/>
          </a:xfrm>
        </p:grpSpPr>
        <p:sp>
          <p:nvSpPr>
            <p:cNvPr id="28" name="object 28"/>
            <p:cNvSpPr/>
            <p:nvPr/>
          </p:nvSpPr>
          <p:spPr>
            <a:xfrm>
              <a:off x="6455790" y="5570854"/>
              <a:ext cx="2044064" cy="5080"/>
            </a:xfrm>
            <a:custGeom>
              <a:avLst/>
              <a:gdLst/>
              <a:ahLst/>
              <a:cxnLst/>
              <a:rect l="l" t="t" r="r" b="b"/>
              <a:pathLst>
                <a:path w="2044065" h="5079">
                  <a:moveTo>
                    <a:pt x="204368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2043684" y="4572"/>
                  </a:lnTo>
                  <a:lnTo>
                    <a:pt x="204368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58076" y="5295900"/>
              <a:ext cx="2201926" cy="30632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59244" y="5597347"/>
              <a:ext cx="1786254" cy="30662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656958" y="5872657"/>
              <a:ext cx="1637030" cy="5080"/>
            </a:xfrm>
            <a:custGeom>
              <a:avLst/>
              <a:gdLst/>
              <a:ahLst/>
              <a:cxnLst/>
              <a:rect l="l" t="t" r="r" b="b"/>
              <a:pathLst>
                <a:path w="1637029" h="5079">
                  <a:moveTo>
                    <a:pt x="16367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636776" y="4572"/>
                  </a:lnTo>
                  <a:lnTo>
                    <a:pt x="16367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7" name="object 3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21268" y="2137420"/>
            <a:ext cx="2038709" cy="203870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282470" y="2167593"/>
            <a:ext cx="2418847" cy="198171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677362" y="1871410"/>
            <a:ext cx="2080112" cy="2567576"/>
          </a:xfrm>
          <a:prstGeom prst="rect">
            <a:avLst/>
          </a:prstGeom>
        </p:spPr>
      </p:pic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4011" y="4682312"/>
            <a:ext cx="2035810" cy="1221740"/>
            <a:chOff x="1004011" y="4682312"/>
            <a:chExt cx="2035810" cy="12217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01241" y="4682312"/>
              <a:ext cx="1499361" cy="3066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8875" y="4989017"/>
              <a:ext cx="1980692" cy="306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327" y="5295900"/>
              <a:ext cx="1611630" cy="306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4011" y="5597347"/>
              <a:ext cx="2016633" cy="30662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54275" y="550494"/>
            <a:ext cx="7424039" cy="5489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676141" y="4682312"/>
            <a:ext cx="2284095" cy="1835150"/>
            <a:chOff x="3676141" y="4682312"/>
            <a:chExt cx="2284095" cy="1835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7581" y="4682312"/>
              <a:ext cx="2091943" cy="3066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6141" y="4989017"/>
              <a:ext cx="2283841" cy="3066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26433" y="5295900"/>
              <a:ext cx="627888" cy="306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0882" y="5295900"/>
              <a:ext cx="1636267" cy="3063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32173" y="5597347"/>
              <a:ext cx="1763902" cy="3066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54449" y="5903976"/>
              <a:ext cx="1920875" cy="3066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30902" y="6210909"/>
              <a:ext cx="685800" cy="3063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455790" y="4682312"/>
            <a:ext cx="2169795" cy="306705"/>
            <a:chOff x="6455790" y="4682312"/>
            <a:chExt cx="2169795" cy="306705"/>
          </a:xfrm>
        </p:grpSpPr>
        <p:sp>
          <p:nvSpPr>
            <p:cNvPr id="17" name="object 17"/>
            <p:cNvSpPr/>
            <p:nvPr/>
          </p:nvSpPr>
          <p:spPr>
            <a:xfrm>
              <a:off x="6455790" y="4958207"/>
              <a:ext cx="2039620" cy="5080"/>
            </a:xfrm>
            <a:custGeom>
              <a:avLst/>
              <a:gdLst/>
              <a:ahLst/>
              <a:cxnLst/>
              <a:rect l="l" t="t" r="r" b="b"/>
              <a:pathLst>
                <a:path w="2039620" h="5079">
                  <a:moveTo>
                    <a:pt x="203911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2039112" y="4572"/>
                  </a:lnTo>
                  <a:lnTo>
                    <a:pt x="203911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58076" y="4682312"/>
              <a:ext cx="2167508" cy="306628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451219" y="4989017"/>
            <a:ext cx="2188210" cy="613410"/>
            <a:chOff x="6451219" y="4989017"/>
            <a:chExt cx="2188210" cy="613410"/>
          </a:xfrm>
        </p:grpSpPr>
        <p:sp>
          <p:nvSpPr>
            <p:cNvPr id="20" name="object 20"/>
            <p:cNvSpPr/>
            <p:nvPr/>
          </p:nvSpPr>
          <p:spPr>
            <a:xfrm>
              <a:off x="6451219" y="5264530"/>
              <a:ext cx="2048510" cy="5080"/>
            </a:xfrm>
            <a:custGeom>
              <a:avLst/>
              <a:gdLst/>
              <a:ahLst/>
              <a:cxnLst/>
              <a:rect l="l" t="t" r="r" b="b"/>
              <a:pathLst>
                <a:path w="2048509" h="5079">
                  <a:moveTo>
                    <a:pt x="2048255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2048255" y="4572"/>
                  </a:lnTo>
                  <a:lnTo>
                    <a:pt x="2048255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53505" y="4989017"/>
              <a:ext cx="2185797" cy="6132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451219" y="5570854"/>
              <a:ext cx="2048510" cy="5080"/>
            </a:xfrm>
            <a:custGeom>
              <a:avLst/>
              <a:gdLst/>
              <a:ahLst/>
              <a:cxnLst/>
              <a:rect l="l" t="t" r="r" b="b"/>
              <a:pathLst>
                <a:path w="2048509" h="5079">
                  <a:moveTo>
                    <a:pt x="2048255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2048255" y="4572"/>
                  </a:lnTo>
                  <a:lnTo>
                    <a:pt x="2048255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414642" y="5597347"/>
            <a:ext cx="2271395" cy="613410"/>
            <a:chOff x="6414642" y="5597347"/>
            <a:chExt cx="2271395" cy="613410"/>
          </a:xfrm>
        </p:grpSpPr>
        <p:sp>
          <p:nvSpPr>
            <p:cNvPr id="24" name="object 24"/>
            <p:cNvSpPr/>
            <p:nvPr/>
          </p:nvSpPr>
          <p:spPr>
            <a:xfrm>
              <a:off x="6414642" y="5872657"/>
              <a:ext cx="2125980" cy="5080"/>
            </a:xfrm>
            <a:custGeom>
              <a:avLst/>
              <a:gdLst/>
              <a:ahLst/>
              <a:cxnLst/>
              <a:rect l="l" t="t" r="r" b="b"/>
              <a:pathLst>
                <a:path w="2125979" h="5079">
                  <a:moveTo>
                    <a:pt x="212598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2125980" y="4572"/>
                  </a:lnTo>
                  <a:lnTo>
                    <a:pt x="212598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16928" y="5597347"/>
              <a:ext cx="2268728" cy="30662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35216" y="5903975"/>
              <a:ext cx="146304" cy="30662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432930" y="6178981"/>
              <a:ext cx="73660" cy="5080"/>
            </a:xfrm>
            <a:custGeom>
              <a:avLst/>
              <a:gdLst/>
              <a:ahLst/>
              <a:cxnLst/>
              <a:rect l="l" t="t" r="r" b="b"/>
              <a:pathLst>
                <a:path w="73659" h="5079">
                  <a:moveTo>
                    <a:pt x="73151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73151" y="457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86092" y="5903975"/>
              <a:ext cx="2055749" cy="306628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9214357" y="4682312"/>
            <a:ext cx="2264410" cy="920115"/>
            <a:chOff x="9214357" y="4682312"/>
            <a:chExt cx="2264410" cy="92011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14357" y="4682312"/>
              <a:ext cx="2264029" cy="61333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93249" y="5295900"/>
              <a:ext cx="1655318" cy="306324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31080" y="1906076"/>
            <a:ext cx="2427160" cy="250490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507174" y="1949693"/>
            <a:ext cx="2425232" cy="241752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290206" y="1955868"/>
            <a:ext cx="2409338" cy="240494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035773" y="2644199"/>
            <a:ext cx="2389898" cy="1022693"/>
          </a:xfrm>
          <a:prstGeom prst="rect">
            <a:avLst/>
          </a:prstGeom>
        </p:spPr>
      </p:pic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2814" y="2959557"/>
            <a:ext cx="4347845" cy="732790"/>
            <a:chOff x="5242814" y="2959557"/>
            <a:chExt cx="4347845" cy="732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814" y="2959557"/>
              <a:ext cx="3390138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2814" y="3325952"/>
              <a:ext cx="4347591" cy="366064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66008" y="550494"/>
            <a:ext cx="6604634" cy="549275"/>
            <a:chOff x="2866008" y="550494"/>
            <a:chExt cx="6604634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66008" y="550494"/>
              <a:ext cx="121767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0225" y="550494"/>
              <a:ext cx="437616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0849" y="550494"/>
              <a:ext cx="1399794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5126" y="2299716"/>
            <a:ext cx="4064889" cy="30632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5126" y="3729558"/>
            <a:ext cx="8857615" cy="306705"/>
            <a:chOff x="2405126" y="3729558"/>
            <a:chExt cx="8857615" cy="30670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126" y="3729558"/>
              <a:ext cx="6098032" cy="3066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4601" y="3729558"/>
              <a:ext cx="1275715" cy="3066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12807" y="3729558"/>
              <a:ext cx="463296" cy="3066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60280" y="3729558"/>
              <a:ext cx="1183982" cy="3066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25809" y="3729558"/>
              <a:ext cx="336499" cy="306628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05126" y="5160264"/>
            <a:ext cx="5682614" cy="3063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0232" y="2079013"/>
            <a:ext cx="853397" cy="65670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4452" y="3655885"/>
            <a:ext cx="844935" cy="36047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0232" y="4968483"/>
            <a:ext cx="853397" cy="592775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2814" y="2959557"/>
            <a:ext cx="4921885" cy="732790"/>
            <a:chOff x="5242814" y="2959557"/>
            <a:chExt cx="4921885" cy="732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814" y="2959557"/>
              <a:ext cx="1115517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8997" y="2959557"/>
              <a:ext cx="2975864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66529" y="2959557"/>
              <a:ext cx="1097622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2814" y="3325952"/>
              <a:ext cx="4528566" cy="36606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On-screen Show (4:3)</PresentationFormat>
  <Paragraphs>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Segoe UI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 Return Values of Mocked Methods</dc:title>
  <dc:creator>nc</dc:creator>
  <cp:lastModifiedBy>steve</cp:lastModifiedBy>
  <cp:revision>2</cp:revision>
  <dcterms:created xsi:type="dcterms:W3CDTF">2021-10-18T17:20:40Z</dcterms:created>
  <dcterms:modified xsi:type="dcterms:W3CDTF">2021-10-18T17:49:07Z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2020-01-22T05:30:00Z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2021-10-17T05:30:00Z</vt:filetime>
  </property>
  <property fmtid="{D5CDD505-2E9C-101B-9397-08002B2CF9AE}" pid="5" name="ICV">
    <vt:lpwstr>B6A5067B86FD4205B0214B11E48C2250</vt:lpwstr>
  </property>
  <property fmtid="{D5CDD505-2E9C-101B-9397-08002B2CF9AE}" pid="6" name="KSOProductBuildVer">
    <vt:lpwstr>1033-11.2.0.10323</vt:lpwstr>
  </property>
</Properties>
</file>