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4007" y="6185915"/>
            <a:ext cx="452627" cy="4480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917" y="274320"/>
            <a:ext cx="10978515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8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81.png"/><Relationship Id="rId7" Type="http://schemas.openxmlformats.org/officeDocument/2006/relationships/image" Target="../media/image80.png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85.png"/><Relationship Id="rId11" Type="http://schemas.openxmlformats.org/officeDocument/2006/relationships/image" Target="../media/image84.png"/><Relationship Id="rId10" Type="http://schemas.openxmlformats.org/officeDocument/2006/relationships/image" Target="../media/image83.png"/><Relationship Id="rId1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1.png"/><Relationship Id="rId8" Type="http://schemas.openxmlformats.org/officeDocument/2006/relationships/image" Target="../media/image80.png"/><Relationship Id="rId7" Type="http://schemas.openxmlformats.org/officeDocument/2006/relationships/image" Target="../media/image79.png"/><Relationship Id="rId6" Type="http://schemas.openxmlformats.org/officeDocument/2006/relationships/image" Target="../media/image75.png"/><Relationship Id="rId5" Type="http://schemas.openxmlformats.org/officeDocument/2006/relationships/image" Target="../media/image87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86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85.png"/><Relationship Id="rId12" Type="http://schemas.openxmlformats.org/officeDocument/2006/relationships/image" Target="../media/image84.png"/><Relationship Id="rId11" Type="http://schemas.openxmlformats.org/officeDocument/2006/relationships/image" Target="../media/image83.png"/><Relationship Id="rId10" Type="http://schemas.openxmlformats.org/officeDocument/2006/relationships/image" Target="../media/image82.png"/><Relationship Id="rId1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53.png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88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png"/><Relationship Id="rId8" Type="http://schemas.openxmlformats.org/officeDocument/2006/relationships/image" Target="../media/image103.png"/><Relationship Id="rId7" Type="http://schemas.openxmlformats.org/officeDocument/2006/relationships/image" Target="../media/image102.png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3" Type="http://schemas.openxmlformats.org/officeDocument/2006/relationships/image" Target="../media/image98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97.png"/><Relationship Id="rId19" Type="http://schemas.openxmlformats.org/officeDocument/2006/relationships/image" Target="../media/image114.png"/><Relationship Id="rId18" Type="http://schemas.openxmlformats.org/officeDocument/2006/relationships/image" Target="../media/image113.png"/><Relationship Id="rId17" Type="http://schemas.openxmlformats.org/officeDocument/2006/relationships/image" Target="../media/image112.png"/><Relationship Id="rId16" Type="http://schemas.openxmlformats.org/officeDocument/2006/relationships/image" Target="../media/image111.png"/><Relationship Id="rId15" Type="http://schemas.openxmlformats.org/officeDocument/2006/relationships/image" Target="../media/image110.png"/><Relationship Id="rId14" Type="http://schemas.openxmlformats.org/officeDocument/2006/relationships/image" Target="../media/image109.png"/><Relationship Id="rId13" Type="http://schemas.openxmlformats.org/officeDocument/2006/relationships/image" Target="../media/image108.png"/><Relationship Id="rId12" Type="http://schemas.openxmlformats.org/officeDocument/2006/relationships/image" Target="../media/image107.png"/><Relationship Id="rId11" Type="http://schemas.openxmlformats.org/officeDocument/2006/relationships/image" Target="../media/image106.png"/><Relationship Id="rId10" Type="http://schemas.openxmlformats.org/officeDocument/2006/relationships/image" Target="../media/image105.png"/><Relationship Id="rId1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1.png"/><Relationship Id="rId8" Type="http://schemas.openxmlformats.org/officeDocument/2006/relationships/image" Target="../media/image80.png"/><Relationship Id="rId7" Type="http://schemas.openxmlformats.org/officeDocument/2006/relationships/image" Target="../media/image79.png"/><Relationship Id="rId6" Type="http://schemas.openxmlformats.org/officeDocument/2006/relationships/image" Target="../media/image86.png"/><Relationship Id="rId5" Type="http://schemas.openxmlformats.org/officeDocument/2006/relationships/image" Target="../media/image87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85.png"/><Relationship Id="rId12" Type="http://schemas.openxmlformats.org/officeDocument/2006/relationships/image" Target="../media/image84.png"/><Relationship Id="rId11" Type="http://schemas.openxmlformats.org/officeDocument/2006/relationships/image" Target="../media/image83.png"/><Relationship Id="rId10" Type="http://schemas.openxmlformats.org/officeDocument/2006/relationships/image" Target="../media/image82.png"/><Relationship Id="rId1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81.png"/><Relationship Id="rId7" Type="http://schemas.openxmlformats.org/officeDocument/2006/relationships/image" Target="../media/image80.png"/><Relationship Id="rId6" Type="http://schemas.openxmlformats.org/officeDocument/2006/relationships/image" Target="../media/image79.png"/><Relationship Id="rId5" Type="http://schemas.openxmlformats.org/officeDocument/2006/relationships/image" Target="../media/image87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85.png"/><Relationship Id="rId11" Type="http://schemas.openxmlformats.org/officeDocument/2006/relationships/image" Target="../media/image84.png"/><Relationship Id="rId10" Type="http://schemas.openxmlformats.org/officeDocument/2006/relationships/image" Target="../media/image115.png"/><Relationship Id="rId1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4.png"/><Relationship Id="rId8" Type="http://schemas.openxmlformats.org/officeDocument/2006/relationships/image" Target="../media/image123.png"/><Relationship Id="rId7" Type="http://schemas.openxmlformats.org/officeDocument/2006/relationships/image" Target="../media/image122.png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93.png"/><Relationship Id="rId15" Type="http://schemas.openxmlformats.org/officeDocument/2006/relationships/image" Target="../media/image67.png"/><Relationship Id="rId14" Type="http://schemas.openxmlformats.org/officeDocument/2006/relationships/image" Target="../media/image129.png"/><Relationship Id="rId13" Type="http://schemas.openxmlformats.org/officeDocument/2006/relationships/image" Target="../media/image128.png"/><Relationship Id="rId12" Type="http://schemas.openxmlformats.org/officeDocument/2006/relationships/image" Target="../media/image127.png"/><Relationship Id="rId11" Type="http://schemas.openxmlformats.org/officeDocument/2006/relationships/image" Target="../media/image126.png"/><Relationship Id="rId10" Type="http://schemas.openxmlformats.org/officeDocument/2006/relationships/image" Target="../media/image125.png"/><Relationship Id="rId1" Type="http://schemas.openxmlformats.org/officeDocument/2006/relationships/image" Target="../media/image1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81.png"/><Relationship Id="rId7" Type="http://schemas.openxmlformats.org/officeDocument/2006/relationships/image" Target="../media/image80.png"/><Relationship Id="rId6" Type="http://schemas.openxmlformats.org/officeDocument/2006/relationships/image" Target="../media/image79.png"/><Relationship Id="rId5" Type="http://schemas.openxmlformats.org/officeDocument/2006/relationships/image" Target="../media/image87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85.png"/><Relationship Id="rId12" Type="http://schemas.openxmlformats.org/officeDocument/2006/relationships/image" Target="../media/image86.png"/><Relationship Id="rId11" Type="http://schemas.openxmlformats.org/officeDocument/2006/relationships/image" Target="../media/image84.png"/><Relationship Id="rId10" Type="http://schemas.openxmlformats.org/officeDocument/2006/relationships/image" Target="../media/image83.png"/><Relationship Id="rId1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136.png"/><Relationship Id="rId7" Type="http://schemas.openxmlformats.org/officeDocument/2006/relationships/image" Target="../media/image135.png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Relationship Id="rId3" Type="http://schemas.openxmlformats.org/officeDocument/2006/relationships/image" Target="../media/image131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89.png"/><Relationship Id="rId19" Type="http://schemas.openxmlformats.org/officeDocument/2006/relationships/image" Target="../media/image145.png"/><Relationship Id="rId18" Type="http://schemas.openxmlformats.org/officeDocument/2006/relationships/image" Target="../media/image144.png"/><Relationship Id="rId17" Type="http://schemas.openxmlformats.org/officeDocument/2006/relationships/image" Target="../media/image93.png"/><Relationship Id="rId16" Type="http://schemas.openxmlformats.org/officeDocument/2006/relationships/image" Target="../media/image143.png"/><Relationship Id="rId15" Type="http://schemas.openxmlformats.org/officeDocument/2006/relationships/image" Target="../media/image142.png"/><Relationship Id="rId14" Type="http://schemas.openxmlformats.org/officeDocument/2006/relationships/image" Target="../media/image141.png"/><Relationship Id="rId13" Type="http://schemas.openxmlformats.org/officeDocument/2006/relationships/image" Target="../media/image140.png"/><Relationship Id="rId12" Type="http://schemas.openxmlformats.org/officeDocument/2006/relationships/image" Target="../media/image139.png"/><Relationship Id="rId11" Type="http://schemas.openxmlformats.org/officeDocument/2006/relationships/image" Target="../media/image138.png"/><Relationship Id="rId10" Type="http://schemas.openxmlformats.org/officeDocument/2006/relationships/image" Target="../media/image137.png"/><Relationship Id="rId1" Type="http://schemas.openxmlformats.org/officeDocument/2006/relationships/image" Target="../media/image130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6.png"/><Relationship Id="rId8" Type="http://schemas.openxmlformats.org/officeDocument/2006/relationships/image" Target="../media/image81.png"/><Relationship Id="rId7" Type="http://schemas.openxmlformats.org/officeDocument/2006/relationships/image" Target="../media/image80.png"/><Relationship Id="rId6" Type="http://schemas.openxmlformats.org/officeDocument/2006/relationships/image" Target="../media/image79.png"/><Relationship Id="rId5" Type="http://schemas.openxmlformats.org/officeDocument/2006/relationships/image" Target="../media/image87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85.png"/><Relationship Id="rId12" Type="http://schemas.openxmlformats.org/officeDocument/2006/relationships/image" Target="../media/image84.png"/><Relationship Id="rId11" Type="http://schemas.openxmlformats.org/officeDocument/2006/relationships/image" Target="../media/image83.png"/><Relationship Id="rId10" Type="http://schemas.openxmlformats.org/officeDocument/2006/relationships/image" Target="../media/image82.png"/><Relationship Id="rId1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2.png"/><Relationship Id="rId8" Type="http://schemas.openxmlformats.org/officeDocument/2006/relationships/image" Target="../media/image151.png"/><Relationship Id="rId7" Type="http://schemas.openxmlformats.org/officeDocument/2006/relationships/image" Target="../media/image150.png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7.png"/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58.png"/><Relationship Id="rId14" Type="http://schemas.openxmlformats.org/officeDocument/2006/relationships/image" Target="../media/image157.png"/><Relationship Id="rId13" Type="http://schemas.openxmlformats.org/officeDocument/2006/relationships/image" Target="../media/image156.png"/><Relationship Id="rId12" Type="http://schemas.openxmlformats.org/officeDocument/2006/relationships/image" Target="../media/image155.png"/><Relationship Id="rId11" Type="http://schemas.openxmlformats.org/officeDocument/2006/relationships/image" Target="../media/image154.png"/><Relationship Id="rId10" Type="http://schemas.openxmlformats.org/officeDocument/2006/relationships/image" Target="../media/image153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37.png"/><Relationship Id="rId1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png"/><Relationship Id="rId8" Type="http://schemas.openxmlformats.org/officeDocument/2006/relationships/image" Target="../media/image58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67.png"/><Relationship Id="rId16" Type="http://schemas.openxmlformats.org/officeDocument/2006/relationships/image" Target="../media/image66.png"/><Relationship Id="rId15" Type="http://schemas.openxmlformats.org/officeDocument/2006/relationships/image" Target="../media/image65.png"/><Relationship Id="rId14" Type="http://schemas.openxmlformats.org/officeDocument/2006/relationships/image" Target="../media/image64.png"/><Relationship Id="rId13" Type="http://schemas.openxmlformats.org/officeDocument/2006/relationships/image" Target="../media/image63.png"/><Relationship Id="rId12" Type="http://schemas.openxmlformats.org/officeDocument/2006/relationships/image" Target="../media/image62.png"/><Relationship Id="rId11" Type="http://schemas.openxmlformats.org/officeDocument/2006/relationships/image" Target="../media/image61.png"/><Relationship Id="rId10" Type="http://schemas.openxmlformats.org/officeDocument/2006/relationships/image" Target="../media/image60.png"/><Relationship Id="rId1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3231" y="2976372"/>
            <a:ext cx="10768584" cy="3657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964387" y="2045538"/>
            <a:ext cx="8648065" cy="686435"/>
            <a:chOff x="964387" y="2045538"/>
            <a:chExt cx="8648065" cy="68643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387" y="2045538"/>
              <a:ext cx="6180962" cy="6861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4349" y="2045538"/>
              <a:ext cx="2747645" cy="686104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045" y="1950669"/>
              <a:ext cx="168668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401"/>
              <a:ext cx="52184" cy="644651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2814" y="3142437"/>
            <a:ext cx="6083680" cy="36606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045" y="1950669"/>
              <a:ext cx="168668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401"/>
              <a:ext cx="52184" cy="64465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183378" y="2959557"/>
            <a:ext cx="5438140" cy="732790"/>
            <a:chOff x="5183378" y="2959557"/>
            <a:chExt cx="5438140" cy="7327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3378" y="2959557"/>
              <a:ext cx="5438139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3378" y="3325952"/>
              <a:ext cx="4705350" cy="366064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045" y="1950669"/>
              <a:ext cx="168668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401"/>
              <a:ext cx="52184" cy="64465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183378" y="2776982"/>
            <a:ext cx="6426835" cy="1097915"/>
            <a:chOff x="5183378" y="2776982"/>
            <a:chExt cx="6426835" cy="109791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3378" y="2776982"/>
              <a:ext cx="5763641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3378" y="3142437"/>
              <a:ext cx="6426708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3378" y="3508578"/>
              <a:ext cx="2284349" cy="366064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7804" y="2002535"/>
            <a:ext cx="3054350" cy="1547495"/>
            <a:chOff x="717804" y="2002535"/>
            <a:chExt cx="3054350" cy="1547495"/>
          </a:xfrm>
        </p:grpSpPr>
        <p:sp>
          <p:nvSpPr>
            <p:cNvPr id="3" name="object 3"/>
            <p:cNvSpPr/>
            <p:nvPr/>
          </p:nvSpPr>
          <p:spPr>
            <a:xfrm>
              <a:off x="736092" y="2020823"/>
              <a:ext cx="3017520" cy="1510665"/>
            </a:xfrm>
            <a:custGeom>
              <a:avLst/>
              <a:gdLst/>
              <a:ahLst/>
              <a:cxnLst/>
              <a:rect l="l" t="t" r="r" b="b"/>
              <a:pathLst>
                <a:path w="3017520" h="1510664">
                  <a:moveTo>
                    <a:pt x="301752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502920" y="1325879"/>
                  </a:lnTo>
                  <a:lnTo>
                    <a:pt x="871093" y="1510411"/>
                  </a:lnTo>
                  <a:lnTo>
                    <a:pt x="1257300" y="1325879"/>
                  </a:lnTo>
                  <a:lnTo>
                    <a:pt x="3017520" y="1325879"/>
                  </a:lnTo>
                  <a:lnTo>
                    <a:pt x="3017520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36092" y="2020823"/>
              <a:ext cx="3017520" cy="1510665"/>
            </a:xfrm>
            <a:custGeom>
              <a:avLst/>
              <a:gdLst/>
              <a:ahLst/>
              <a:cxnLst/>
              <a:rect l="l" t="t" r="r" b="b"/>
              <a:pathLst>
                <a:path w="3017520" h="1510664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20" y="0"/>
                  </a:lnTo>
                  <a:lnTo>
                    <a:pt x="3017520" y="773429"/>
                  </a:lnTo>
                  <a:lnTo>
                    <a:pt x="3017520" y="1104900"/>
                  </a:lnTo>
                  <a:lnTo>
                    <a:pt x="3017520" y="1325879"/>
                  </a:lnTo>
                  <a:lnTo>
                    <a:pt x="1257300" y="1325879"/>
                  </a:lnTo>
                  <a:lnTo>
                    <a:pt x="871093" y="1510411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24407" y="2547873"/>
              <a:ext cx="2505710" cy="27432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982980" y="3653028"/>
            <a:ext cx="10046970" cy="224154"/>
            <a:chOff x="982980" y="3653028"/>
            <a:chExt cx="10046970" cy="224154"/>
          </a:xfrm>
        </p:grpSpPr>
        <p:sp>
          <p:nvSpPr>
            <p:cNvPr id="7" name="object 7"/>
            <p:cNvSpPr/>
            <p:nvPr/>
          </p:nvSpPr>
          <p:spPr>
            <a:xfrm>
              <a:off x="982980" y="3771900"/>
              <a:ext cx="10046970" cy="0"/>
            </a:xfrm>
            <a:custGeom>
              <a:avLst/>
              <a:gdLst/>
              <a:ahLst/>
              <a:cxnLst/>
              <a:rect l="l" t="t" r="r" b="b"/>
              <a:pathLst>
                <a:path w="10046970">
                  <a:moveTo>
                    <a:pt x="0" y="0"/>
                  </a:moveTo>
                  <a:lnTo>
                    <a:pt x="10046843" y="0"/>
                  </a:lnTo>
                </a:path>
              </a:pathLst>
            </a:custGeom>
            <a:ln w="36576">
              <a:solidFill>
                <a:srgbClr val="8B8B8B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2576" y="3653028"/>
              <a:ext cx="219456" cy="224028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522475" y="4075684"/>
            <a:ext cx="3054350" cy="1607820"/>
            <a:chOff x="1522475" y="4075684"/>
            <a:chExt cx="3054350" cy="1607820"/>
          </a:xfrm>
        </p:grpSpPr>
        <p:sp>
          <p:nvSpPr>
            <p:cNvPr id="10" name="object 10"/>
            <p:cNvSpPr/>
            <p:nvPr/>
          </p:nvSpPr>
          <p:spPr>
            <a:xfrm>
              <a:off x="1540763" y="4093972"/>
              <a:ext cx="3017520" cy="1570990"/>
            </a:xfrm>
            <a:custGeom>
              <a:avLst/>
              <a:gdLst/>
              <a:ahLst/>
              <a:cxnLst/>
              <a:rect l="l" t="t" r="r" b="b"/>
              <a:pathLst>
                <a:path w="3017520" h="1570989">
                  <a:moveTo>
                    <a:pt x="0" y="244855"/>
                  </a:moveTo>
                  <a:lnTo>
                    <a:pt x="502919" y="244855"/>
                  </a:lnTo>
                  <a:lnTo>
                    <a:pt x="884047" y="0"/>
                  </a:lnTo>
                  <a:lnTo>
                    <a:pt x="1257300" y="244855"/>
                  </a:lnTo>
                  <a:lnTo>
                    <a:pt x="3017520" y="244855"/>
                  </a:lnTo>
                  <a:lnTo>
                    <a:pt x="3017520" y="465835"/>
                  </a:lnTo>
                  <a:lnTo>
                    <a:pt x="3017520" y="797305"/>
                  </a:lnTo>
                  <a:lnTo>
                    <a:pt x="3017520" y="1570736"/>
                  </a:lnTo>
                  <a:lnTo>
                    <a:pt x="1257300" y="1570736"/>
                  </a:lnTo>
                  <a:lnTo>
                    <a:pt x="502919" y="1570736"/>
                  </a:lnTo>
                  <a:lnTo>
                    <a:pt x="0" y="1570736"/>
                  </a:lnTo>
                  <a:lnTo>
                    <a:pt x="0" y="797305"/>
                  </a:lnTo>
                  <a:lnTo>
                    <a:pt x="0" y="465835"/>
                  </a:lnTo>
                  <a:lnTo>
                    <a:pt x="0" y="244855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834" y="4732020"/>
              <a:ext cx="2466720" cy="2743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5590" y="5006035"/>
              <a:ext cx="1590547" cy="27462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4188" y="3662171"/>
            <a:ext cx="219456" cy="21945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6944" y="3648455"/>
            <a:ext cx="219455" cy="224028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4494276" y="2002535"/>
            <a:ext cx="3054350" cy="1544955"/>
            <a:chOff x="4494276" y="2002535"/>
            <a:chExt cx="3054350" cy="1544955"/>
          </a:xfrm>
        </p:grpSpPr>
        <p:sp>
          <p:nvSpPr>
            <p:cNvPr id="16" name="object 16"/>
            <p:cNvSpPr/>
            <p:nvPr/>
          </p:nvSpPr>
          <p:spPr>
            <a:xfrm>
              <a:off x="4512564" y="2020823"/>
              <a:ext cx="3017520" cy="1508760"/>
            </a:xfrm>
            <a:custGeom>
              <a:avLst/>
              <a:gdLst/>
              <a:ahLst/>
              <a:cxnLst/>
              <a:rect l="l" t="t" r="r" b="b"/>
              <a:pathLst>
                <a:path w="3017520" h="1508760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19" y="0"/>
                  </a:lnTo>
                  <a:lnTo>
                    <a:pt x="3017519" y="773429"/>
                  </a:lnTo>
                  <a:lnTo>
                    <a:pt x="3017519" y="1104900"/>
                  </a:lnTo>
                  <a:lnTo>
                    <a:pt x="3017519" y="1325879"/>
                  </a:lnTo>
                  <a:lnTo>
                    <a:pt x="1257300" y="1325879"/>
                  </a:lnTo>
                  <a:lnTo>
                    <a:pt x="860425" y="1508252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09667" y="2410332"/>
              <a:ext cx="1938909" cy="2743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25619" y="2684348"/>
              <a:ext cx="2516124" cy="274624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65776" y="4067809"/>
            <a:ext cx="3054350" cy="1624330"/>
            <a:chOff x="5065776" y="4067809"/>
            <a:chExt cx="3054350" cy="1624330"/>
          </a:xfrm>
        </p:grpSpPr>
        <p:sp>
          <p:nvSpPr>
            <p:cNvPr id="20" name="object 20"/>
            <p:cNvSpPr/>
            <p:nvPr/>
          </p:nvSpPr>
          <p:spPr>
            <a:xfrm>
              <a:off x="5084064" y="4086097"/>
              <a:ext cx="3017520" cy="1588135"/>
            </a:xfrm>
            <a:custGeom>
              <a:avLst/>
              <a:gdLst/>
              <a:ahLst/>
              <a:cxnLst/>
              <a:rect l="l" t="t" r="r" b="b"/>
              <a:pathLst>
                <a:path w="3017520" h="1588135">
                  <a:moveTo>
                    <a:pt x="0" y="261874"/>
                  </a:moveTo>
                  <a:lnTo>
                    <a:pt x="502920" y="261874"/>
                  </a:lnTo>
                  <a:lnTo>
                    <a:pt x="877062" y="0"/>
                  </a:lnTo>
                  <a:lnTo>
                    <a:pt x="1257300" y="261874"/>
                  </a:lnTo>
                  <a:lnTo>
                    <a:pt x="3017519" y="261874"/>
                  </a:lnTo>
                  <a:lnTo>
                    <a:pt x="3017519" y="482853"/>
                  </a:lnTo>
                  <a:lnTo>
                    <a:pt x="3017519" y="814324"/>
                  </a:lnTo>
                  <a:lnTo>
                    <a:pt x="3017519" y="1587754"/>
                  </a:lnTo>
                  <a:lnTo>
                    <a:pt x="1257300" y="1587754"/>
                  </a:lnTo>
                  <a:lnTo>
                    <a:pt x="502920" y="1587754"/>
                  </a:lnTo>
                  <a:lnTo>
                    <a:pt x="0" y="1587754"/>
                  </a:lnTo>
                  <a:lnTo>
                    <a:pt x="0" y="814324"/>
                  </a:lnTo>
                  <a:lnTo>
                    <a:pt x="0" y="482853"/>
                  </a:lnTo>
                  <a:lnTo>
                    <a:pt x="0" y="261874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48554" y="4876241"/>
              <a:ext cx="2425954" cy="274624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5459" y="3653028"/>
            <a:ext cx="219456" cy="22402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8193023" y="2002535"/>
            <a:ext cx="3054350" cy="1528445"/>
            <a:chOff x="8193023" y="2002535"/>
            <a:chExt cx="3054350" cy="1528445"/>
          </a:xfrm>
        </p:grpSpPr>
        <p:sp>
          <p:nvSpPr>
            <p:cNvPr id="24" name="object 24"/>
            <p:cNvSpPr/>
            <p:nvPr/>
          </p:nvSpPr>
          <p:spPr>
            <a:xfrm>
              <a:off x="8211311" y="2020823"/>
              <a:ext cx="3017520" cy="1492250"/>
            </a:xfrm>
            <a:custGeom>
              <a:avLst/>
              <a:gdLst/>
              <a:ahLst/>
              <a:cxnLst/>
              <a:rect l="l" t="t" r="r" b="b"/>
              <a:pathLst>
                <a:path w="3017520" h="1492250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20" y="0"/>
                  </a:lnTo>
                  <a:lnTo>
                    <a:pt x="3017520" y="773429"/>
                  </a:lnTo>
                  <a:lnTo>
                    <a:pt x="3017520" y="1104900"/>
                  </a:lnTo>
                  <a:lnTo>
                    <a:pt x="3017520" y="1325879"/>
                  </a:lnTo>
                  <a:lnTo>
                    <a:pt x="1257300" y="1325879"/>
                  </a:lnTo>
                  <a:lnTo>
                    <a:pt x="866521" y="1491868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56826" y="2547492"/>
              <a:ext cx="1393698" cy="27432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43015" y="3648455"/>
            <a:ext cx="224027" cy="224028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8609076" y="4076191"/>
            <a:ext cx="3054350" cy="1616075"/>
            <a:chOff x="8609076" y="4076191"/>
            <a:chExt cx="3054350" cy="1616075"/>
          </a:xfrm>
        </p:grpSpPr>
        <p:sp>
          <p:nvSpPr>
            <p:cNvPr id="28" name="object 28"/>
            <p:cNvSpPr/>
            <p:nvPr/>
          </p:nvSpPr>
          <p:spPr>
            <a:xfrm>
              <a:off x="8627364" y="4094479"/>
              <a:ext cx="3017520" cy="1579880"/>
            </a:xfrm>
            <a:custGeom>
              <a:avLst/>
              <a:gdLst/>
              <a:ahLst/>
              <a:cxnLst/>
              <a:rect l="l" t="t" r="r" b="b"/>
              <a:pathLst>
                <a:path w="3017520" h="1579879">
                  <a:moveTo>
                    <a:pt x="0" y="253492"/>
                  </a:moveTo>
                  <a:lnTo>
                    <a:pt x="502919" y="253492"/>
                  </a:lnTo>
                  <a:lnTo>
                    <a:pt x="868679" y="0"/>
                  </a:lnTo>
                  <a:lnTo>
                    <a:pt x="1257300" y="253492"/>
                  </a:lnTo>
                  <a:lnTo>
                    <a:pt x="3017519" y="253492"/>
                  </a:lnTo>
                  <a:lnTo>
                    <a:pt x="3017519" y="474472"/>
                  </a:lnTo>
                  <a:lnTo>
                    <a:pt x="3017519" y="805942"/>
                  </a:lnTo>
                  <a:lnTo>
                    <a:pt x="3017519" y="1579372"/>
                  </a:lnTo>
                  <a:lnTo>
                    <a:pt x="1257300" y="1579372"/>
                  </a:lnTo>
                  <a:lnTo>
                    <a:pt x="502919" y="1579372"/>
                  </a:lnTo>
                  <a:lnTo>
                    <a:pt x="0" y="1579372"/>
                  </a:lnTo>
                  <a:lnTo>
                    <a:pt x="0" y="805942"/>
                  </a:lnTo>
                  <a:lnTo>
                    <a:pt x="0" y="474472"/>
                  </a:lnTo>
                  <a:lnTo>
                    <a:pt x="0" y="253492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89136" y="4876241"/>
              <a:ext cx="2230374" cy="274624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0264" y="3653028"/>
            <a:ext cx="219456" cy="224028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465321" y="550494"/>
            <a:ext cx="5580253" cy="548944"/>
          </a:xfrm>
          <a:prstGeom prst="rect">
            <a:avLst/>
          </a:prstGeom>
        </p:spPr>
      </p:pic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7804" y="2002535"/>
            <a:ext cx="3054350" cy="1547495"/>
            <a:chOff x="717804" y="2002535"/>
            <a:chExt cx="3054350" cy="1547495"/>
          </a:xfrm>
        </p:grpSpPr>
        <p:sp>
          <p:nvSpPr>
            <p:cNvPr id="3" name="object 3"/>
            <p:cNvSpPr/>
            <p:nvPr/>
          </p:nvSpPr>
          <p:spPr>
            <a:xfrm>
              <a:off x="736092" y="2020823"/>
              <a:ext cx="3017520" cy="1510665"/>
            </a:xfrm>
            <a:custGeom>
              <a:avLst/>
              <a:gdLst/>
              <a:ahLst/>
              <a:cxnLst/>
              <a:rect l="l" t="t" r="r" b="b"/>
              <a:pathLst>
                <a:path w="3017520" h="1510664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20" y="0"/>
                  </a:lnTo>
                  <a:lnTo>
                    <a:pt x="3017520" y="773429"/>
                  </a:lnTo>
                  <a:lnTo>
                    <a:pt x="3017520" y="1104900"/>
                  </a:lnTo>
                  <a:lnTo>
                    <a:pt x="3017520" y="1325879"/>
                  </a:lnTo>
                  <a:lnTo>
                    <a:pt x="1257300" y="1325879"/>
                  </a:lnTo>
                  <a:lnTo>
                    <a:pt x="871093" y="1510411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24407" y="2547873"/>
              <a:ext cx="2505710" cy="27432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982980" y="3653028"/>
            <a:ext cx="10046970" cy="224154"/>
            <a:chOff x="982980" y="3653028"/>
            <a:chExt cx="10046970" cy="224154"/>
          </a:xfrm>
        </p:grpSpPr>
        <p:sp>
          <p:nvSpPr>
            <p:cNvPr id="6" name="object 6"/>
            <p:cNvSpPr/>
            <p:nvPr/>
          </p:nvSpPr>
          <p:spPr>
            <a:xfrm>
              <a:off x="982980" y="3771900"/>
              <a:ext cx="10046970" cy="0"/>
            </a:xfrm>
            <a:custGeom>
              <a:avLst/>
              <a:gdLst/>
              <a:ahLst/>
              <a:cxnLst/>
              <a:rect l="l" t="t" r="r" b="b"/>
              <a:pathLst>
                <a:path w="10046970">
                  <a:moveTo>
                    <a:pt x="0" y="0"/>
                  </a:moveTo>
                  <a:lnTo>
                    <a:pt x="10046843" y="0"/>
                  </a:lnTo>
                </a:path>
              </a:pathLst>
            </a:custGeom>
            <a:ln w="36576">
              <a:solidFill>
                <a:srgbClr val="8B8B8B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2576" y="3653028"/>
              <a:ext cx="219456" cy="224028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522475" y="4075684"/>
            <a:ext cx="3054350" cy="1607820"/>
            <a:chOff x="1522475" y="4075684"/>
            <a:chExt cx="3054350" cy="1607820"/>
          </a:xfrm>
        </p:grpSpPr>
        <p:sp>
          <p:nvSpPr>
            <p:cNvPr id="9" name="object 9"/>
            <p:cNvSpPr/>
            <p:nvPr/>
          </p:nvSpPr>
          <p:spPr>
            <a:xfrm>
              <a:off x="1540763" y="4093972"/>
              <a:ext cx="3017520" cy="1570990"/>
            </a:xfrm>
            <a:custGeom>
              <a:avLst/>
              <a:gdLst/>
              <a:ahLst/>
              <a:cxnLst/>
              <a:rect l="l" t="t" r="r" b="b"/>
              <a:pathLst>
                <a:path w="3017520" h="1570989">
                  <a:moveTo>
                    <a:pt x="884047" y="0"/>
                  </a:moveTo>
                  <a:lnTo>
                    <a:pt x="502919" y="244855"/>
                  </a:lnTo>
                  <a:lnTo>
                    <a:pt x="0" y="244855"/>
                  </a:lnTo>
                  <a:lnTo>
                    <a:pt x="0" y="1570736"/>
                  </a:lnTo>
                  <a:lnTo>
                    <a:pt x="3017520" y="1570736"/>
                  </a:lnTo>
                  <a:lnTo>
                    <a:pt x="3017520" y="244855"/>
                  </a:lnTo>
                  <a:lnTo>
                    <a:pt x="1257300" y="244855"/>
                  </a:lnTo>
                  <a:lnTo>
                    <a:pt x="88404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40763" y="4093972"/>
              <a:ext cx="3017520" cy="1570990"/>
            </a:xfrm>
            <a:custGeom>
              <a:avLst/>
              <a:gdLst/>
              <a:ahLst/>
              <a:cxnLst/>
              <a:rect l="l" t="t" r="r" b="b"/>
              <a:pathLst>
                <a:path w="3017520" h="1570989">
                  <a:moveTo>
                    <a:pt x="0" y="244855"/>
                  </a:moveTo>
                  <a:lnTo>
                    <a:pt x="502919" y="244855"/>
                  </a:lnTo>
                  <a:lnTo>
                    <a:pt x="884047" y="0"/>
                  </a:lnTo>
                  <a:lnTo>
                    <a:pt x="1257300" y="244855"/>
                  </a:lnTo>
                  <a:lnTo>
                    <a:pt x="3017520" y="244855"/>
                  </a:lnTo>
                  <a:lnTo>
                    <a:pt x="3017520" y="465835"/>
                  </a:lnTo>
                  <a:lnTo>
                    <a:pt x="3017520" y="797305"/>
                  </a:lnTo>
                  <a:lnTo>
                    <a:pt x="3017520" y="1570736"/>
                  </a:lnTo>
                  <a:lnTo>
                    <a:pt x="1257300" y="1570736"/>
                  </a:lnTo>
                  <a:lnTo>
                    <a:pt x="502919" y="1570736"/>
                  </a:lnTo>
                  <a:lnTo>
                    <a:pt x="0" y="1570736"/>
                  </a:lnTo>
                  <a:lnTo>
                    <a:pt x="0" y="797305"/>
                  </a:lnTo>
                  <a:lnTo>
                    <a:pt x="0" y="465835"/>
                  </a:lnTo>
                  <a:lnTo>
                    <a:pt x="0" y="244855"/>
                  </a:lnTo>
                  <a:close/>
                </a:path>
              </a:pathLst>
            </a:custGeom>
            <a:ln w="36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834" y="4732020"/>
              <a:ext cx="2466720" cy="2743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5590" y="5006035"/>
              <a:ext cx="1590547" cy="27462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4188" y="3662171"/>
            <a:ext cx="219456" cy="21945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66944" y="3648455"/>
            <a:ext cx="219455" cy="224028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4494276" y="2002535"/>
            <a:ext cx="3054350" cy="1544955"/>
            <a:chOff x="4494276" y="2002535"/>
            <a:chExt cx="3054350" cy="1544955"/>
          </a:xfrm>
        </p:grpSpPr>
        <p:sp>
          <p:nvSpPr>
            <p:cNvPr id="16" name="object 16"/>
            <p:cNvSpPr/>
            <p:nvPr/>
          </p:nvSpPr>
          <p:spPr>
            <a:xfrm>
              <a:off x="4512564" y="2020823"/>
              <a:ext cx="3017520" cy="1508760"/>
            </a:xfrm>
            <a:custGeom>
              <a:avLst/>
              <a:gdLst/>
              <a:ahLst/>
              <a:cxnLst/>
              <a:rect l="l" t="t" r="r" b="b"/>
              <a:pathLst>
                <a:path w="3017520" h="1508760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19" y="0"/>
                  </a:lnTo>
                  <a:lnTo>
                    <a:pt x="3017519" y="773429"/>
                  </a:lnTo>
                  <a:lnTo>
                    <a:pt x="3017519" y="1104900"/>
                  </a:lnTo>
                  <a:lnTo>
                    <a:pt x="3017519" y="1325879"/>
                  </a:lnTo>
                  <a:lnTo>
                    <a:pt x="1257300" y="1325879"/>
                  </a:lnTo>
                  <a:lnTo>
                    <a:pt x="860425" y="1508252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09667" y="2410332"/>
              <a:ext cx="1938909" cy="2743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25619" y="2684348"/>
              <a:ext cx="2516124" cy="274624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65776" y="4067809"/>
            <a:ext cx="3054350" cy="1624330"/>
            <a:chOff x="5065776" y="4067809"/>
            <a:chExt cx="3054350" cy="1624330"/>
          </a:xfrm>
        </p:grpSpPr>
        <p:sp>
          <p:nvSpPr>
            <p:cNvPr id="20" name="object 20"/>
            <p:cNvSpPr/>
            <p:nvPr/>
          </p:nvSpPr>
          <p:spPr>
            <a:xfrm>
              <a:off x="5084064" y="4086097"/>
              <a:ext cx="3017520" cy="1588135"/>
            </a:xfrm>
            <a:custGeom>
              <a:avLst/>
              <a:gdLst/>
              <a:ahLst/>
              <a:cxnLst/>
              <a:rect l="l" t="t" r="r" b="b"/>
              <a:pathLst>
                <a:path w="3017520" h="1588135">
                  <a:moveTo>
                    <a:pt x="0" y="261874"/>
                  </a:moveTo>
                  <a:lnTo>
                    <a:pt x="502920" y="261874"/>
                  </a:lnTo>
                  <a:lnTo>
                    <a:pt x="877062" y="0"/>
                  </a:lnTo>
                  <a:lnTo>
                    <a:pt x="1257300" y="261874"/>
                  </a:lnTo>
                  <a:lnTo>
                    <a:pt x="3017519" y="261874"/>
                  </a:lnTo>
                  <a:lnTo>
                    <a:pt x="3017519" y="482853"/>
                  </a:lnTo>
                  <a:lnTo>
                    <a:pt x="3017519" y="814324"/>
                  </a:lnTo>
                  <a:lnTo>
                    <a:pt x="3017519" y="1587754"/>
                  </a:lnTo>
                  <a:lnTo>
                    <a:pt x="1257300" y="1587754"/>
                  </a:lnTo>
                  <a:lnTo>
                    <a:pt x="502920" y="1587754"/>
                  </a:lnTo>
                  <a:lnTo>
                    <a:pt x="0" y="1587754"/>
                  </a:lnTo>
                  <a:lnTo>
                    <a:pt x="0" y="814324"/>
                  </a:lnTo>
                  <a:lnTo>
                    <a:pt x="0" y="482853"/>
                  </a:lnTo>
                  <a:lnTo>
                    <a:pt x="0" y="261874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48554" y="4876241"/>
              <a:ext cx="2425954" cy="274624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95459" y="3653028"/>
            <a:ext cx="219456" cy="22402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8193023" y="2002535"/>
            <a:ext cx="3054350" cy="1528445"/>
            <a:chOff x="8193023" y="2002535"/>
            <a:chExt cx="3054350" cy="1528445"/>
          </a:xfrm>
        </p:grpSpPr>
        <p:sp>
          <p:nvSpPr>
            <p:cNvPr id="24" name="object 24"/>
            <p:cNvSpPr/>
            <p:nvPr/>
          </p:nvSpPr>
          <p:spPr>
            <a:xfrm>
              <a:off x="8211311" y="2020823"/>
              <a:ext cx="3017520" cy="1492250"/>
            </a:xfrm>
            <a:custGeom>
              <a:avLst/>
              <a:gdLst/>
              <a:ahLst/>
              <a:cxnLst/>
              <a:rect l="l" t="t" r="r" b="b"/>
              <a:pathLst>
                <a:path w="3017520" h="1492250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20" y="0"/>
                  </a:lnTo>
                  <a:lnTo>
                    <a:pt x="3017520" y="773429"/>
                  </a:lnTo>
                  <a:lnTo>
                    <a:pt x="3017520" y="1104900"/>
                  </a:lnTo>
                  <a:lnTo>
                    <a:pt x="3017520" y="1325879"/>
                  </a:lnTo>
                  <a:lnTo>
                    <a:pt x="1257300" y="1325879"/>
                  </a:lnTo>
                  <a:lnTo>
                    <a:pt x="866521" y="1491868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56826" y="2547492"/>
              <a:ext cx="1393698" cy="27432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843015" y="3648455"/>
            <a:ext cx="224027" cy="224028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8609076" y="4076191"/>
            <a:ext cx="3054350" cy="1616075"/>
            <a:chOff x="8609076" y="4076191"/>
            <a:chExt cx="3054350" cy="1616075"/>
          </a:xfrm>
        </p:grpSpPr>
        <p:sp>
          <p:nvSpPr>
            <p:cNvPr id="28" name="object 28"/>
            <p:cNvSpPr/>
            <p:nvPr/>
          </p:nvSpPr>
          <p:spPr>
            <a:xfrm>
              <a:off x="8627364" y="4094479"/>
              <a:ext cx="3017520" cy="1579880"/>
            </a:xfrm>
            <a:custGeom>
              <a:avLst/>
              <a:gdLst/>
              <a:ahLst/>
              <a:cxnLst/>
              <a:rect l="l" t="t" r="r" b="b"/>
              <a:pathLst>
                <a:path w="3017520" h="1579879">
                  <a:moveTo>
                    <a:pt x="0" y="253492"/>
                  </a:moveTo>
                  <a:lnTo>
                    <a:pt x="502919" y="253492"/>
                  </a:lnTo>
                  <a:lnTo>
                    <a:pt x="868679" y="0"/>
                  </a:lnTo>
                  <a:lnTo>
                    <a:pt x="1257300" y="253492"/>
                  </a:lnTo>
                  <a:lnTo>
                    <a:pt x="3017519" y="253492"/>
                  </a:lnTo>
                  <a:lnTo>
                    <a:pt x="3017519" y="474472"/>
                  </a:lnTo>
                  <a:lnTo>
                    <a:pt x="3017519" y="805942"/>
                  </a:lnTo>
                  <a:lnTo>
                    <a:pt x="3017519" y="1579372"/>
                  </a:lnTo>
                  <a:lnTo>
                    <a:pt x="1257300" y="1579372"/>
                  </a:lnTo>
                  <a:lnTo>
                    <a:pt x="502919" y="1579372"/>
                  </a:lnTo>
                  <a:lnTo>
                    <a:pt x="0" y="1579372"/>
                  </a:lnTo>
                  <a:lnTo>
                    <a:pt x="0" y="805942"/>
                  </a:lnTo>
                  <a:lnTo>
                    <a:pt x="0" y="474472"/>
                  </a:lnTo>
                  <a:lnTo>
                    <a:pt x="0" y="253492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89136" y="4876241"/>
              <a:ext cx="2230374" cy="274624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70264" y="3653028"/>
            <a:ext cx="219456" cy="224028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465321" y="550494"/>
            <a:ext cx="5580253" cy="548944"/>
          </a:xfrm>
          <a:prstGeom prst="rect">
            <a:avLst/>
          </a:prstGeom>
        </p:spPr>
      </p:pic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0804" y="18288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5">
                <a:moveTo>
                  <a:pt x="0" y="1252727"/>
                </a:moveTo>
                <a:lnTo>
                  <a:pt x="82295" y="1252727"/>
                </a:lnTo>
                <a:lnTo>
                  <a:pt x="82295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0804" y="3259835"/>
            <a:ext cx="82550" cy="1248410"/>
          </a:xfrm>
          <a:custGeom>
            <a:avLst/>
            <a:gdLst/>
            <a:ahLst/>
            <a:cxnLst/>
            <a:rect l="l" t="t" r="r" b="b"/>
            <a:pathLst>
              <a:path w="82550" h="1248410">
                <a:moveTo>
                  <a:pt x="0" y="1248156"/>
                </a:moveTo>
                <a:lnTo>
                  <a:pt x="82295" y="1248156"/>
                </a:lnTo>
                <a:lnTo>
                  <a:pt x="82295" y="0"/>
                </a:lnTo>
                <a:lnTo>
                  <a:pt x="0" y="0"/>
                </a:lnTo>
                <a:lnTo>
                  <a:pt x="0" y="12481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0804" y="46863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4">
                <a:moveTo>
                  <a:pt x="0" y="1252728"/>
                </a:moveTo>
                <a:lnTo>
                  <a:pt x="82295" y="1252728"/>
                </a:lnTo>
                <a:lnTo>
                  <a:pt x="82295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05635" y="550494"/>
            <a:ext cx="8548116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05126" y="2299716"/>
            <a:ext cx="2569210" cy="306705"/>
            <a:chOff x="2405126" y="2299716"/>
            <a:chExt cx="2569210" cy="30670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5126" y="2299716"/>
              <a:ext cx="1228255" cy="3063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9927" y="2299716"/>
              <a:ext cx="1494154" cy="30632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405126" y="3729558"/>
            <a:ext cx="5821680" cy="306705"/>
            <a:chOff x="2405126" y="3729558"/>
            <a:chExt cx="5821680" cy="30670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5126" y="3729558"/>
              <a:ext cx="1446022" cy="30662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54501" y="3729558"/>
              <a:ext cx="4471924" cy="306628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5126" y="5160264"/>
            <a:ext cx="7797546" cy="3063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4452" y="2229421"/>
            <a:ext cx="844935" cy="36047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0290" y="3583278"/>
            <a:ext cx="857422" cy="51440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8041" y="4853785"/>
            <a:ext cx="817791" cy="822164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0804" y="18288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5">
                <a:moveTo>
                  <a:pt x="0" y="1252727"/>
                </a:moveTo>
                <a:lnTo>
                  <a:pt x="82295" y="1252727"/>
                </a:lnTo>
                <a:lnTo>
                  <a:pt x="82295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0804" y="3259835"/>
            <a:ext cx="82550" cy="1248410"/>
          </a:xfrm>
          <a:custGeom>
            <a:avLst/>
            <a:gdLst/>
            <a:ahLst/>
            <a:cxnLst/>
            <a:rect l="l" t="t" r="r" b="b"/>
            <a:pathLst>
              <a:path w="82550" h="1248410">
                <a:moveTo>
                  <a:pt x="0" y="1248156"/>
                </a:moveTo>
                <a:lnTo>
                  <a:pt x="82295" y="1248156"/>
                </a:lnTo>
                <a:lnTo>
                  <a:pt x="82295" y="0"/>
                </a:lnTo>
                <a:lnTo>
                  <a:pt x="0" y="0"/>
                </a:lnTo>
                <a:lnTo>
                  <a:pt x="0" y="12481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0804" y="46863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4">
                <a:moveTo>
                  <a:pt x="0" y="1252728"/>
                </a:moveTo>
                <a:lnTo>
                  <a:pt x="82295" y="1252728"/>
                </a:lnTo>
                <a:lnTo>
                  <a:pt x="82295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531998" y="550494"/>
            <a:ext cx="7305040" cy="549275"/>
            <a:chOff x="2531998" y="550494"/>
            <a:chExt cx="7305040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31998" y="550494"/>
              <a:ext cx="1902587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6841" y="550494"/>
              <a:ext cx="2847848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3752" y="550494"/>
              <a:ext cx="2923031" cy="5489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405126" y="2299716"/>
            <a:ext cx="5821045" cy="306705"/>
            <a:chOff x="2405126" y="2299716"/>
            <a:chExt cx="5821045" cy="30670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5126" y="2299716"/>
              <a:ext cx="2176906" cy="3063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0974" y="2299716"/>
              <a:ext cx="2070100" cy="3063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9154" y="2299716"/>
              <a:ext cx="1358265" cy="3063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46542" y="2299716"/>
              <a:ext cx="579526" cy="30632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2405126" y="3729558"/>
            <a:ext cx="6026150" cy="306705"/>
            <a:chOff x="2405126" y="3729558"/>
            <a:chExt cx="6026150" cy="30670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5126" y="3729558"/>
              <a:ext cx="2740787" cy="30662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8758" y="3729558"/>
              <a:ext cx="2196845" cy="30662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29907" y="3729558"/>
              <a:ext cx="1301369" cy="306628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405126" y="5007305"/>
            <a:ext cx="8994140" cy="614045"/>
            <a:chOff x="2405126" y="5007305"/>
            <a:chExt cx="8994140" cy="614045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05126" y="5007305"/>
              <a:ext cx="2478404" cy="30662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92726" y="5007305"/>
              <a:ext cx="4430395" cy="30662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96502" y="5007305"/>
              <a:ext cx="210311" cy="30662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01657" y="5007305"/>
              <a:ext cx="1346834" cy="30662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05126" y="5314188"/>
              <a:ext cx="1305940" cy="30662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80511" y="5314188"/>
              <a:ext cx="1469136" cy="30662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16170" y="5314188"/>
              <a:ext cx="686168" cy="30662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87924" y="5314188"/>
              <a:ext cx="5910960" cy="306628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801001" y="2054008"/>
            <a:ext cx="705485" cy="709930"/>
          </a:xfrm>
          <a:custGeom>
            <a:avLst/>
            <a:gdLst/>
            <a:ahLst/>
            <a:cxnLst/>
            <a:rect l="l" t="t" r="r" b="b"/>
            <a:pathLst>
              <a:path w="705485" h="709930">
                <a:moveTo>
                  <a:pt x="461441" y="257060"/>
                </a:moveTo>
                <a:lnTo>
                  <a:pt x="460552" y="257060"/>
                </a:lnTo>
                <a:lnTo>
                  <a:pt x="409778" y="257060"/>
                </a:lnTo>
                <a:lnTo>
                  <a:pt x="405320" y="257949"/>
                </a:lnTo>
                <a:lnTo>
                  <a:pt x="400875" y="260642"/>
                </a:lnTo>
                <a:lnTo>
                  <a:pt x="398195" y="264223"/>
                </a:lnTo>
                <a:lnTo>
                  <a:pt x="364350" y="300939"/>
                </a:lnTo>
                <a:lnTo>
                  <a:pt x="335838" y="201523"/>
                </a:lnTo>
                <a:lnTo>
                  <a:pt x="333171" y="193459"/>
                </a:lnTo>
                <a:lnTo>
                  <a:pt x="324256" y="188087"/>
                </a:lnTo>
                <a:lnTo>
                  <a:pt x="311785" y="192570"/>
                </a:lnTo>
                <a:lnTo>
                  <a:pt x="307327" y="195249"/>
                </a:lnTo>
                <a:lnTo>
                  <a:pt x="252107" y="343039"/>
                </a:lnTo>
                <a:lnTo>
                  <a:pt x="213791" y="137033"/>
                </a:lnTo>
                <a:lnTo>
                  <a:pt x="205778" y="131660"/>
                </a:lnTo>
                <a:lnTo>
                  <a:pt x="192417" y="134353"/>
                </a:lnTo>
                <a:lnTo>
                  <a:pt x="187960" y="138823"/>
                </a:lnTo>
                <a:lnTo>
                  <a:pt x="185293" y="144195"/>
                </a:lnTo>
                <a:lnTo>
                  <a:pt x="146989" y="257060"/>
                </a:lnTo>
                <a:lnTo>
                  <a:pt x="77495" y="257060"/>
                </a:lnTo>
                <a:lnTo>
                  <a:pt x="77495" y="292887"/>
                </a:lnTo>
                <a:lnTo>
                  <a:pt x="158559" y="292887"/>
                </a:lnTo>
                <a:lnTo>
                  <a:pt x="165696" y="291985"/>
                </a:lnTo>
                <a:lnTo>
                  <a:pt x="171932" y="286613"/>
                </a:lnTo>
                <a:lnTo>
                  <a:pt x="173710" y="279450"/>
                </a:lnTo>
                <a:lnTo>
                  <a:pt x="195973" y="211378"/>
                </a:lnTo>
                <a:lnTo>
                  <a:pt x="231609" y="403948"/>
                </a:lnTo>
                <a:lnTo>
                  <a:pt x="232498" y="411111"/>
                </a:lnTo>
                <a:lnTo>
                  <a:pt x="238734" y="416483"/>
                </a:lnTo>
                <a:lnTo>
                  <a:pt x="253885" y="416483"/>
                </a:lnTo>
                <a:lnTo>
                  <a:pt x="260121" y="412902"/>
                </a:lnTo>
                <a:lnTo>
                  <a:pt x="262788" y="406641"/>
                </a:lnTo>
                <a:lnTo>
                  <a:pt x="319798" y="256159"/>
                </a:lnTo>
                <a:lnTo>
                  <a:pt x="342963" y="336778"/>
                </a:lnTo>
                <a:lnTo>
                  <a:pt x="345643" y="344830"/>
                </a:lnTo>
                <a:lnTo>
                  <a:pt x="353656" y="350202"/>
                </a:lnTo>
                <a:lnTo>
                  <a:pt x="365239" y="346621"/>
                </a:lnTo>
                <a:lnTo>
                  <a:pt x="367906" y="344830"/>
                </a:lnTo>
                <a:lnTo>
                  <a:pt x="417791" y="292887"/>
                </a:lnTo>
                <a:lnTo>
                  <a:pt x="461441" y="292887"/>
                </a:lnTo>
                <a:lnTo>
                  <a:pt x="461441" y="257060"/>
                </a:lnTo>
                <a:close/>
              </a:path>
              <a:path w="705485" h="709930">
                <a:moveTo>
                  <a:pt x="704862" y="647128"/>
                </a:moveTo>
                <a:lnTo>
                  <a:pt x="700354" y="623443"/>
                </a:lnTo>
                <a:lnTo>
                  <a:pt x="686828" y="602792"/>
                </a:lnTo>
                <a:lnTo>
                  <a:pt x="576364" y="490829"/>
                </a:lnTo>
                <a:lnTo>
                  <a:pt x="567232" y="483666"/>
                </a:lnTo>
                <a:lnTo>
                  <a:pt x="564476" y="481495"/>
                </a:lnTo>
                <a:lnTo>
                  <a:pt x="550748" y="475272"/>
                </a:lnTo>
                <a:lnTo>
                  <a:pt x="542810" y="473811"/>
                </a:lnTo>
                <a:lnTo>
                  <a:pt x="536028" y="472567"/>
                </a:lnTo>
                <a:lnTo>
                  <a:pt x="521131" y="473811"/>
                </a:lnTo>
                <a:lnTo>
                  <a:pt x="481050" y="434403"/>
                </a:lnTo>
                <a:lnTo>
                  <a:pt x="504710" y="397598"/>
                </a:lnTo>
                <a:lnTo>
                  <a:pt x="522020" y="357593"/>
                </a:lnTo>
                <a:lnTo>
                  <a:pt x="532663" y="315252"/>
                </a:lnTo>
                <a:lnTo>
                  <a:pt x="536270" y="271386"/>
                </a:lnTo>
                <a:lnTo>
                  <a:pt x="532218" y="222719"/>
                </a:lnTo>
                <a:lnTo>
                  <a:pt x="519950" y="176923"/>
                </a:lnTo>
                <a:lnTo>
                  <a:pt x="500253" y="134747"/>
                </a:lnTo>
                <a:lnTo>
                  <a:pt x="482727" y="109639"/>
                </a:lnTo>
                <a:lnTo>
                  <a:pt x="482727" y="271386"/>
                </a:lnTo>
                <a:lnTo>
                  <a:pt x="477151" y="319620"/>
                </a:lnTo>
                <a:lnTo>
                  <a:pt x="461010" y="364807"/>
                </a:lnTo>
                <a:lnTo>
                  <a:pt x="435698" y="404736"/>
                </a:lnTo>
                <a:lnTo>
                  <a:pt x="402539" y="438073"/>
                </a:lnTo>
                <a:lnTo>
                  <a:pt x="362839" y="463524"/>
                </a:lnTo>
                <a:lnTo>
                  <a:pt x="317893" y="479755"/>
                </a:lnTo>
                <a:lnTo>
                  <a:pt x="269024" y="485457"/>
                </a:lnTo>
                <a:lnTo>
                  <a:pt x="219875" y="479793"/>
                </a:lnTo>
                <a:lnTo>
                  <a:pt x="174828" y="463677"/>
                </a:lnTo>
                <a:lnTo>
                  <a:pt x="135140" y="438353"/>
                </a:lnTo>
                <a:lnTo>
                  <a:pt x="102069" y="405104"/>
                </a:lnTo>
                <a:lnTo>
                  <a:pt x="76885" y="365201"/>
                </a:lnTo>
                <a:lnTo>
                  <a:pt x="60858" y="319913"/>
                </a:lnTo>
                <a:lnTo>
                  <a:pt x="55232" y="270497"/>
                </a:lnTo>
                <a:lnTo>
                  <a:pt x="60858" y="221081"/>
                </a:lnTo>
                <a:lnTo>
                  <a:pt x="76885" y="175780"/>
                </a:lnTo>
                <a:lnTo>
                  <a:pt x="102069" y="135877"/>
                </a:lnTo>
                <a:lnTo>
                  <a:pt x="135140" y="102628"/>
                </a:lnTo>
                <a:lnTo>
                  <a:pt x="174828" y="77304"/>
                </a:lnTo>
                <a:lnTo>
                  <a:pt x="219875" y="61188"/>
                </a:lnTo>
                <a:lnTo>
                  <a:pt x="269024" y="55524"/>
                </a:lnTo>
                <a:lnTo>
                  <a:pt x="318173" y="61188"/>
                </a:lnTo>
                <a:lnTo>
                  <a:pt x="363232" y="77304"/>
                </a:lnTo>
                <a:lnTo>
                  <a:pt x="402920" y="102628"/>
                </a:lnTo>
                <a:lnTo>
                  <a:pt x="435978" y="135877"/>
                </a:lnTo>
                <a:lnTo>
                  <a:pt x="461162" y="175780"/>
                </a:lnTo>
                <a:lnTo>
                  <a:pt x="477202" y="221081"/>
                </a:lnTo>
                <a:lnTo>
                  <a:pt x="482625" y="268706"/>
                </a:lnTo>
                <a:lnTo>
                  <a:pt x="482727" y="271386"/>
                </a:lnTo>
                <a:lnTo>
                  <a:pt x="482727" y="109639"/>
                </a:lnTo>
                <a:lnTo>
                  <a:pt x="441617" y="64300"/>
                </a:lnTo>
                <a:lnTo>
                  <a:pt x="404241" y="37515"/>
                </a:lnTo>
                <a:lnTo>
                  <a:pt x="362496" y="17373"/>
                </a:lnTo>
                <a:lnTo>
                  <a:pt x="317169" y="4610"/>
                </a:lnTo>
                <a:lnTo>
                  <a:pt x="269024" y="0"/>
                </a:lnTo>
                <a:lnTo>
                  <a:pt x="220878" y="4076"/>
                </a:lnTo>
                <a:lnTo>
                  <a:pt x="175539" y="16408"/>
                </a:lnTo>
                <a:lnTo>
                  <a:pt x="133756" y="36220"/>
                </a:lnTo>
                <a:lnTo>
                  <a:pt x="96278" y="62725"/>
                </a:lnTo>
                <a:lnTo>
                  <a:pt x="63868" y="95161"/>
                </a:lnTo>
                <a:lnTo>
                  <a:pt x="37274" y="132753"/>
                </a:lnTo>
                <a:lnTo>
                  <a:pt x="17272" y="174726"/>
                </a:lnTo>
                <a:lnTo>
                  <a:pt x="4584" y="220294"/>
                </a:lnTo>
                <a:lnTo>
                  <a:pt x="0" y="268706"/>
                </a:lnTo>
                <a:lnTo>
                  <a:pt x="4064" y="317106"/>
                </a:lnTo>
                <a:lnTo>
                  <a:pt x="16319" y="362699"/>
                </a:lnTo>
                <a:lnTo>
                  <a:pt x="36042" y="404736"/>
                </a:lnTo>
                <a:lnTo>
                  <a:pt x="62395" y="442391"/>
                </a:lnTo>
                <a:lnTo>
                  <a:pt x="94653" y="474980"/>
                </a:lnTo>
                <a:lnTo>
                  <a:pt x="132041" y="501713"/>
                </a:lnTo>
                <a:lnTo>
                  <a:pt x="173774" y="521830"/>
                </a:lnTo>
                <a:lnTo>
                  <a:pt x="219100" y="534581"/>
                </a:lnTo>
                <a:lnTo>
                  <a:pt x="267246" y="539203"/>
                </a:lnTo>
                <a:lnTo>
                  <a:pt x="311023" y="535559"/>
                </a:lnTo>
                <a:lnTo>
                  <a:pt x="353542" y="524865"/>
                </a:lnTo>
                <a:lnTo>
                  <a:pt x="393890" y="507453"/>
                </a:lnTo>
                <a:lnTo>
                  <a:pt x="428358" y="485457"/>
                </a:lnTo>
                <a:lnTo>
                  <a:pt x="431152" y="483666"/>
                </a:lnTo>
                <a:lnTo>
                  <a:pt x="470357" y="523074"/>
                </a:lnTo>
                <a:lnTo>
                  <a:pt x="478116" y="567156"/>
                </a:lnTo>
                <a:lnTo>
                  <a:pt x="598639" y="691464"/>
                </a:lnTo>
                <a:lnTo>
                  <a:pt x="642734" y="709599"/>
                </a:lnTo>
                <a:lnTo>
                  <a:pt x="666280" y="705065"/>
                </a:lnTo>
                <a:lnTo>
                  <a:pt x="686828" y="691464"/>
                </a:lnTo>
                <a:lnTo>
                  <a:pt x="700354" y="670801"/>
                </a:lnTo>
                <a:lnTo>
                  <a:pt x="704862" y="647128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/>
          <p:cNvGrpSpPr/>
          <p:nvPr/>
        </p:nvGrpSpPr>
        <p:grpSpPr>
          <a:xfrm>
            <a:off x="793878" y="3473391"/>
            <a:ext cx="730885" cy="734695"/>
            <a:chOff x="793878" y="3473391"/>
            <a:chExt cx="730885" cy="734695"/>
          </a:xfrm>
        </p:grpSpPr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87851" y="3768966"/>
              <a:ext cx="142532" cy="1433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93878" y="3473391"/>
              <a:ext cx="730885" cy="734695"/>
            </a:xfrm>
            <a:custGeom>
              <a:avLst/>
              <a:gdLst/>
              <a:ahLst/>
              <a:cxnLst/>
              <a:rect l="l" t="t" r="r" b="b"/>
              <a:pathLst>
                <a:path w="730885" h="734695">
                  <a:moveTo>
                    <a:pt x="106899" y="385142"/>
                  </a:moveTo>
                  <a:lnTo>
                    <a:pt x="53449" y="385142"/>
                  </a:lnTo>
                  <a:lnTo>
                    <a:pt x="59676" y="431846"/>
                  </a:lnTo>
                  <a:lnTo>
                    <a:pt x="72411" y="476106"/>
                  </a:lnTo>
                  <a:lnTo>
                    <a:pt x="91145" y="517410"/>
                  </a:lnTo>
                  <a:lnTo>
                    <a:pt x="115367" y="555246"/>
                  </a:lnTo>
                  <a:lnTo>
                    <a:pt x="144569" y="589101"/>
                  </a:lnTo>
                  <a:lnTo>
                    <a:pt x="178240" y="618462"/>
                  </a:lnTo>
                  <a:lnTo>
                    <a:pt x="215871" y="642817"/>
                  </a:lnTo>
                  <a:lnTo>
                    <a:pt x="256952" y="661653"/>
                  </a:lnTo>
                  <a:lnTo>
                    <a:pt x="300972" y="674458"/>
                  </a:lnTo>
                  <a:lnTo>
                    <a:pt x="347423" y="680718"/>
                  </a:lnTo>
                  <a:lnTo>
                    <a:pt x="347423" y="734459"/>
                  </a:lnTo>
                  <a:lnTo>
                    <a:pt x="383056" y="734459"/>
                  </a:lnTo>
                  <a:lnTo>
                    <a:pt x="383056" y="680718"/>
                  </a:lnTo>
                  <a:lnTo>
                    <a:pt x="429507" y="674458"/>
                  </a:lnTo>
                  <a:lnTo>
                    <a:pt x="473529" y="661653"/>
                  </a:lnTo>
                  <a:lnTo>
                    <a:pt x="514611" y="642817"/>
                  </a:lnTo>
                  <a:lnTo>
                    <a:pt x="539085" y="626978"/>
                  </a:lnTo>
                  <a:lnTo>
                    <a:pt x="347423" y="626978"/>
                  </a:lnTo>
                  <a:lnTo>
                    <a:pt x="300470" y="619255"/>
                  </a:lnTo>
                  <a:lnTo>
                    <a:pt x="256771" y="603522"/>
                  </a:lnTo>
                  <a:lnTo>
                    <a:pt x="217112" y="580569"/>
                  </a:lnTo>
                  <a:lnTo>
                    <a:pt x="182278" y="551186"/>
                  </a:lnTo>
                  <a:lnTo>
                    <a:pt x="153054" y="516162"/>
                  </a:lnTo>
                  <a:lnTo>
                    <a:pt x="130226" y="476287"/>
                  </a:lnTo>
                  <a:lnTo>
                    <a:pt x="114579" y="432350"/>
                  </a:lnTo>
                  <a:lnTo>
                    <a:pt x="106899" y="385142"/>
                  </a:lnTo>
                  <a:close/>
                </a:path>
                <a:path w="730885" h="734695">
                  <a:moveTo>
                    <a:pt x="185639" y="385142"/>
                  </a:moveTo>
                  <a:lnTo>
                    <a:pt x="149926" y="385142"/>
                  </a:lnTo>
                  <a:lnTo>
                    <a:pt x="160317" y="435970"/>
                  </a:lnTo>
                  <a:lnTo>
                    <a:pt x="181675" y="481679"/>
                  </a:lnTo>
                  <a:lnTo>
                    <a:pt x="212532" y="520794"/>
                  </a:lnTo>
                  <a:lnTo>
                    <a:pt x="251421" y="551838"/>
                  </a:lnTo>
                  <a:lnTo>
                    <a:pt x="296874" y="573333"/>
                  </a:lnTo>
                  <a:lnTo>
                    <a:pt x="347423" y="583803"/>
                  </a:lnTo>
                  <a:lnTo>
                    <a:pt x="347423" y="626978"/>
                  </a:lnTo>
                  <a:lnTo>
                    <a:pt x="383056" y="626978"/>
                  </a:lnTo>
                  <a:lnTo>
                    <a:pt x="383056" y="583803"/>
                  </a:lnTo>
                  <a:lnTo>
                    <a:pt x="426674" y="575553"/>
                  </a:lnTo>
                  <a:lnTo>
                    <a:pt x="466703" y="559041"/>
                  </a:lnTo>
                  <a:lnTo>
                    <a:pt x="483437" y="547807"/>
                  </a:lnTo>
                  <a:lnTo>
                    <a:pt x="347423" y="547807"/>
                  </a:lnTo>
                  <a:lnTo>
                    <a:pt x="298570" y="535841"/>
                  </a:lnTo>
                  <a:lnTo>
                    <a:pt x="255986" y="511601"/>
                  </a:lnTo>
                  <a:lnTo>
                    <a:pt x="221649" y="477077"/>
                  </a:lnTo>
                  <a:lnTo>
                    <a:pt x="197540" y="434260"/>
                  </a:lnTo>
                  <a:lnTo>
                    <a:pt x="185639" y="385142"/>
                  </a:lnTo>
                  <a:close/>
                </a:path>
                <a:path w="730885" h="734695">
                  <a:moveTo>
                    <a:pt x="677030" y="385142"/>
                  </a:moveTo>
                  <a:lnTo>
                    <a:pt x="623580" y="385142"/>
                  </a:lnTo>
                  <a:lnTo>
                    <a:pt x="615901" y="432350"/>
                  </a:lnTo>
                  <a:lnTo>
                    <a:pt x="600255" y="476287"/>
                  </a:lnTo>
                  <a:lnTo>
                    <a:pt x="577427" y="516162"/>
                  </a:lnTo>
                  <a:lnTo>
                    <a:pt x="548203" y="551186"/>
                  </a:lnTo>
                  <a:lnTo>
                    <a:pt x="513368" y="580569"/>
                  </a:lnTo>
                  <a:lnTo>
                    <a:pt x="473709" y="603522"/>
                  </a:lnTo>
                  <a:lnTo>
                    <a:pt x="430009" y="619255"/>
                  </a:lnTo>
                  <a:lnTo>
                    <a:pt x="383056" y="626978"/>
                  </a:lnTo>
                  <a:lnTo>
                    <a:pt x="539085" y="626978"/>
                  </a:lnTo>
                  <a:lnTo>
                    <a:pt x="585915" y="589101"/>
                  </a:lnTo>
                  <a:lnTo>
                    <a:pt x="615117" y="555246"/>
                  </a:lnTo>
                  <a:lnTo>
                    <a:pt x="639340" y="517410"/>
                  </a:lnTo>
                  <a:lnTo>
                    <a:pt x="658073" y="476106"/>
                  </a:lnTo>
                  <a:lnTo>
                    <a:pt x="670807" y="431846"/>
                  </a:lnTo>
                  <a:lnTo>
                    <a:pt x="677030" y="385142"/>
                  </a:lnTo>
                  <a:close/>
                </a:path>
                <a:path w="730885" h="734695">
                  <a:moveTo>
                    <a:pt x="383056" y="474710"/>
                  </a:moveTo>
                  <a:lnTo>
                    <a:pt x="347423" y="474710"/>
                  </a:lnTo>
                  <a:lnTo>
                    <a:pt x="347423" y="547807"/>
                  </a:lnTo>
                  <a:lnTo>
                    <a:pt x="383056" y="547807"/>
                  </a:lnTo>
                  <a:lnTo>
                    <a:pt x="383056" y="474710"/>
                  </a:lnTo>
                  <a:close/>
                </a:path>
                <a:path w="730885" h="734695">
                  <a:moveTo>
                    <a:pt x="580647" y="385142"/>
                  </a:moveTo>
                  <a:lnTo>
                    <a:pt x="544841" y="385142"/>
                  </a:lnTo>
                  <a:lnTo>
                    <a:pt x="532940" y="434260"/>
                  </a:lnTo>
                  <a:lnTo>
                    <a:pt x="508831" y="477077"/>
                  </a:lnTo>
                  <a:lnTo>
                    <a:pt x="474494" y="511601"/>
                  </a:lnTo>
                  <a:lnTo>
                    <a:pt x="431909" y="535841"/>
                  </a:lnTo>
                  <a:lnTo>
                    <a:pt x="383056" y="547807"/>
                  </a:lnTo>
                  <a:lnTo>
                    <a:pt x="483437" y="547807"/>
                  </a:lnTo>
                  <a:lnTo>
                    <a:pt x="502219" y="535199"/>
                  </a:lnTo>
                  <a:lnTo>
                    <a:pt x="532296" y="504957"/>
                  </a:lnTo>
                  <a:lnTo>
                    <a:pt x="556010" y="469246"/>
                  </a:lnTo>
                  <a:lnTo>
                    <a:pt x="572436" y="428997"/>
                  </a:lnTo>
                  <a:lnTo>
                    <a:pt x="580647" y="385142"/>
                  </a:lnTo>
                  <a:close/>
                </a:path>
                <a:path w="730885" h="734695">
                  <a:moveTo>
                    <a:pt x="258340" y="349315"/>
                  </a:moveTo>
                  <a:lnTo>
                    <a:pt x="0" y="349315"/>
                  </a:lnTo>
                  <a:lnTo>
                    <a:pt x="0" y="385142"/>
                  </a:lnTo>
                  <a:lnTo>
                    <a:pt x="258340" y="385142"/>
                  </a:lnTo>
                  <a:lnTo>
                    <a:pt x="258340" y="349315"/>
                  </a:lnTo>
                  <a:close/>
                </a:path>
                <a:path w="730885" h="734695">
                  <a:moveTo>
                    <a:pt x="730480" y="349315"/>
                  </a:moveTo>
                  <a:lnTo>
                    <a:pt x="472139" y="349315"/>
                  </a:lnTo>
                  <a:lnTo>
                    <a:pt x="472139" y="385142"/>
                  </a:lnTo>
                  <a:lnTo>
                    <a:pt x="730480" y="385142"/>
                  </a:lnTo>
                  <a:lnTo>
                    <a:pt x="730480" y="349315"/>
                  </a:lnTo>
                  <a:close/>
                </a:path>
                <a:path w="730885" h="734695">
                  <a:moveTo>
                    <a:pt x="383056" y="0"/>
                  </a:moveTo>
                  <a:lnTo>
                    <a:pt x="347423" y="0"/>
                  </a:lnTo>
                  <a:lnTo>
                    <a:pt x="347423" y="53740"/>
                  </a:lnTo>
                  <a:lnTo>
                    <a:pt x="300972" y="60004"/>
                  </a:lnTo>
                  <a:lnTo>
                    <a:pt x="256952" y="72810"/>
                  </a:lnTo>
                  <a:lnTo>
                    <a:pt x="215871" y="91646"/>
                  </a:lnTo>
                  <a:lnTo>
                    <a:pt x="178240" y="116001"/>
                  </a:lnTo>
                  <a:lnTo>
                    <a:pt x="144569" y="145361"/>
                  </a:lnTo>
                  <a:lnTo>
                    <a:pt x="115367" y="179214"/>
                  </a:lnTo>
                  <a:lnTo>
                    <a:pt x="91145" y="217049"/>
                  </a:lnTo>
                  <a:lnTo>
                    <a:pt x="72411" y="258352"/>
                  </a:lnTo>
                  <a:lnTo>
                    <a:pt x="59676" y="302611"/>
                  </a:lnTo>
                  <a:lnTo>
                    <a:pt x="53449" y="349315"/>
                  </a:lnTo>
                  <a:lnTo>
                    <a:pt x="106899" y="349315"/>
                  </a:lnTo>
                  <a:lnTo>
                    <a:pt x="114579" y="302106"/>
                  </a:lnTo>
                  <a:lnTo>
                    <a:pt x="130226" y="258169"/>
                  </a:lnTo>
                  <a:lnTo>
                    <a:pt x="153054" y="218293"/>
                  </a:lnTo>
                  <a:lnTo>
                    <a:pt x="182278" y="183269"/>
                  </a:lnTo>
                  <a:lnTo>
                    <a:pt x="217112" y="153885"/>
                  </a:lnTo>
                  <a:lnTo>
                    <a:pt x="256771" y="130933"/>
                  </a:lnTo>
                  <a:lnTo>
                    <a:pt x="300470" y="115202"/>
                  </a:lnTo>
                  <a:lnTo>
                    <a:pt x="347423" y="107481"/>
                  </a:lnTo>
                  <a:lnTo>
                    <a:pt x="539078" y="107481"/>
                  </a:lnTo>
                  <a:lnTo>
                    <a:pt x="514611" y="91646"/>
                  </a:lnTo>
                  <a:lnTo>
                    <a:pt x="473529" y="72810"/>
                  </a:lnTo>
                  <a:lnTo>
                    <a:pt x="429507" y="60004"/>
                  </a:lnTo>
                  <a:lnTo>
                    <a:pt x="383056" y="53740"/>
                  </a:lnTo>
                  <a:lnTo>
                    <a:pt x="383056" y="0"/>
                  </a:lnTo>
                  <a:close/>
                </a:path>
                <a:path w="730885" h="734695">
                  <a:moveTo>
                    <a:pt x="383056" y="107481"/>
                  </a:moveTo>
                  <a:lnTo>
                    <a:pt x="347423" y="107481"/>
                  </a:lnTo>
                  <a:lnTo>
                    <a:pt x="347423" y="150747"/>
                  </a:lnTo>
                  <a:lnTo>
                    <a:pt x="296870" y="161194"/>
                  </a:lnTo>
                  <a:lnTo>
                    <a:pt x="251408" y="182667"/>
                  </a:lnTo>
                  <a:lnTo>
                    <a:pt x="212505" y="213691"/>
                  </a:lnTo>
                  <a:lnTo>
                    <a:pt x="181630" y="252790"/>
                  </a:lnTo>
                  <a:lnTo>
                    <a:pt x="160251" y="298490"/>
                  </a:lnTo>
                  <a:lnTo>
                    <a:pt x="149837" y="349315"/>
                  </a:lnTo>
                  <a:lnTo>
                    <a:pt x="185639" y="349315"/>
                  </a:lnTo>
                  <a:lnTo>
                    <a:pt x="197540" y="300196"/>
                  </a:lnTo>
                  <a:lnTo>
                    <a:pt x="221649" y="257379"/>
                  </a:lnTo>
                  <a:lnTo>
                    <a:pt x="255986" y="222855"/>
                  </a:lnTo>
                  <a:lnTo>
                    <a:pt x="298570" y="198615"/>
                  </a:lnTo>
                  <a:lnTo>
                    <a:pt x="347423" y="186649"/>
                  </a:lnTo>
                  <a:lnTo>
                    <a:pt x="484166" y="186649"/>
                  </a:lnTo>
                  <a:lnTo>
                    <a:pt x="479089" y="182598"/>
                  </a:lnTo>
                  <a:lnTo>
                    <a:pt x="433620" y="161108"/>
                  </a:lnTo>
                  <a:lnTo>
                    <a:pt x="383056" y="150648"/>
                  </a:lnTo>
                  <a:lnTo>
                    <a:pt x="383056" y="107481"/>
                  </a:lnTo>
                  <a:close/>
                </a:path>
                <a:path w="730885" h="734695">
                  <a:moveTo>
                    <a:pt x="484166" y="186649"/>
                  </a:moveTo>
                  <a:lnTo>
                    <a:pt x="383056" y="186649"/>
                  </a:lnTo>
                  <a:lnTo>
                    <a:pt x="431909" y="198615"/>
                  </a:lnTo>
                  <a:lnTo>
                    <a:pt x="474494" y="222855"/>
                  </a:lnTo>
                  <a:lnTo>
                    <a:pt x="508831" y="257379"/>
                  </a:lnTo>
                  <a:lnTo>
                    <a:pt x="532940" y="300196"/>
                  </a:lnTo>
                  <a:lnTo>
                    <a:pt x="544841" y="349315"/>
                  </a:lnTo>
                  <a:lnTo>
                    <a:pt x="580647" y="349315"/>
                  </a:lnTo>
                  <a:lnTo>
                    <a:pt x="570243" y="298476"/>
                  </a:lnTo>
                  <a:lnTo>
                    <a:pt x="548870" y="252759"/>
                  </a:lnTo>
                  <a:lnTo>
                    <a:pt x="517995" y="213641"/>
                  </a:lnTo>
                  <a:lnTo>
                    <a:pt x="484166" y="186649"/>
                  </a:lnTo>
                  <a:close/>
                </a:path>
                <a:path w="730885" h="734695">
                  <a:moveTo>
                    <a:pt x="539078" y="107481"/>
                  </a:moveTo>
                  <a:lnTo>
                    <a:pt x="383056" y="107481"/>
                  </a:lnTo>
                  <a:lnTo>
                    <a:pt x="430009" y="115202"/>
                  </a:lnTo>
                  <a:lnTo>
                    <a:pt x="473709" y="130933"/>
                  </a:lnTo>
                  <a:lnTo>
                    <a:pt x="513368" y="153885"/>
                  </a:lnTo>
                  <a:lnTo>
                    <a:pt x="548203" y="183269"/>
                  </a:lnTo>
                  <a:lnTo>
                    <a:pt x="577427" y="218293"/>
                  </a:lnTo>
                  <a:lnTo>
                    <a:pt x="600255" y="258169"/>
                  </a:lnTo>
                  <a:lnTo>
                    <a:pt x="615901" y="302106"/>
                  </a:lnTo>
                  <a:lnTo>
                    <a:pt x="623580" y="349315"/>
                  </a:lnTo>
                  <a:lnTo>
                    <a:pt x="677030" y="349315"/>
                  </a:lnTo>
                  <a:lnTo>
                    <a:pt x="670807" y="302611"/>
                  </a:lnTo>
                  <a:lnTo>
                    <a:pt x="658073" y="258352"/>
                  </a:lnTo>
                  <a:lnTo>
                    <a:pt x="639340" y="217049"/>
                  </a:lnTo>
                  <a:lnTo>
                    <a:pt x="615117" y="179214"/>
                  </a:lnTo>
                  <a:lnTo>
                    <a:pt x="585915" y="145361"/>
                  </a:lnTo>
                  <a:lnTo>
                    <a:pt x="552243" y="116001"/>
                  </a:lnTo>
                  <a:lnTo>
                    <a:pt x="539078" y="107481"/>
                  </a:lnTo>
                  <a:close/>
                </a:path>
                <a:path w="730885" h="734695">
                  <a:moveTo>
                    <a:pt x="383056" y="186649"/>
                  </a:moveTo>
                  <a:lnTo>
                    <a:pt x="347423" y="186649"/>
                  </a:lnTo>
                  <a:lnTo>
                    <a:pt x="347423" y="259747"/>
                  </a:lnTo>
                  <a:lnTo>
                    <a:pt x="383056" y="259747"/>
                  </a:lnTo>
                  <a:lnTo>
                    <a:pt x="383056" y="186649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/>
          <p:nvPr/>
        </p:nvSpPr>
        <p:spPr>
          <a:xfrm>
            <a:off x="807237" y="4913299"/>
            <a:ext cx="704215" cy="708025"/>
          </a:xfrm>
          <a:custGeom>
            <a:avLst/>
            <a:gdLst/>
            <a:ahLst/>
            <a:cxnLst/>
            <a:rect l="l" t="t" r="r" b="b"/>
            <a:pathLst>
              <a:path w="704215" h="708025">
                <a:moveTo>
                  <a:pt x="552310" y="367220"/>
                </a:moveTo>
                <a:lnTo>
                  <a:pt x="550672" y="340207"/>
                </a:lnTo>
                <a:lnTo>
                  <a:pt x="545858" y="314274"/>
                </a:lnTo>
                <a:lnTo>
                  <a:pt x="538035" y="289509"/>
                </a:lnTo>
                <a:lnTo>
                  <a:pt x="527367" y="266014"/>
                </a:lnTo>
                <a:lnTo>
                  <a:pt x="487286" y="306324"/>
                </a:lnTo>
                <a:lnTo>
                  <a:pt x="492467" y="320751"/>
                </a:lnTo>
                <a:lnTo>
                  <a:pt x="496074" y="335762"/>
                </a:lnTo>
                <a:lnTo>
                  <a:pt x="498182" y="351282"/>
                </a:lnTo>
                <a:lnTo>
                  <a:pt x="498856" y="367220"/>
                </a:lnTo>
                <a:lnTo>
                  <a:pt x="490651" y="418045"/>
                </a:lnTo>
                <a:lnTo>
                  <a:pt x="467817" y="462280"/>
                </a:lnTo>
                <a:lnTo>
                  <a:pt x="433057" y="497230"/>
                </a:lnTo>
                <a:lnTo>
                  <a:pt x="389051" y="520192"/>
                </a:lnTo>
                <a:lnTo>
                  <a:pt x="338505" y="528447"/>
                </a:lnTo>
                <a:lnTo>
                  <a:pt x="287972" y="520192"/>
                </a:lnTo>
                <a:lnTo>
                  <a:pt x="243967" y="497230"/>
                </a:lnTo>
                <a:lnTo>
                  <a:pt x="209207" y="462280"/>
                </a:lnTo>
                <a:lnTo>
                  <a:pt x="186372" y="418045"/>
                </a:lnTo>
                <a:lnTo>
                  <a:pt x="178168" y="367220"/>
                </a:lnTo>
                <a:lnTo>
                  <a:pt x="186372" y="316407"/>
                </a:lnTo>
                <a:lnTo>
                  <a:pt x="209207" y="272173"/>
                </a:lnTo>
                <a:lnTo>
                  <a:pt x="243967" y="237210"/>
                </a:lnTo>
                <a:lnTo>
                  <a:pt x="287972" y="214261"/>
                </a:lnTo>
                <a:lnTo>
                  <a:pt x="338505" y="206006"/>
                </a:lnTo>
                <a:lnTo>
                  <a:pt x="354368" y="206819"/>
                </a:lnTo>
                <a:lnTo>
                  <a:pt x="369798" y="209143"/>
                </a:lnTo>
                <a:lnTo>
                  <a:pt x="384733" y="212801"/>
                </a:lnTo>
                <a:lnTo>
                  <a:pt x="399084" y="217652"/>
                </a:lnTo>
                <a:lnTo>
                  <a:pt x="439178" y="177342"/>
                </a:lnTo>
                <a:lnTo>
                  <a:pt x="415810" y="166624"/>
                </a:lnTo>
                <a:lnTo>
                  <a:pt x="391185" y="158762"/>
                </a:lnTo>
                <a:lnTo>
                  <a:pt x="365391" y="153911"/>
                </a:lnTo>
                <a:lnTo>
                  <a:pt x="338505" y="152260"/>
                </a:lnTo>
                <a:lnTo>
                  <a:pt x="289648" y="157962"/>
                </a:lnTo>
                <a:lnTo>
                  <a:pt x="244703" y="174193"/>
                </a:lnTo>
                <a:lnTo>
                  <a:pt x="204990" y="199644"/>
                </a:lnTo>
                <a:lnTo>
                  <a:pt x="171831" y="232981"/>
                </a:lnTo>
                <a:lnTo>
                  <a:pt x="146532" y="272910"/>
                </a:lnTo>
                <a:lnTo>
                  <a:pt x="130390" y="318096"/>
                </a:lnTo>
                <a:lnTo>
                  <a:pt x="124714" y="367220"/>
                </a:lnTo>
                <a:lnTo>
                  <a:pt x="130390" y="416356"/>
                </a:lnTo>
                <a:lnTo>
                  <a:pt x="146532" y="461543"/>
                </a:lnTo>
                <a:lnTo>
                  <a:pt x="171831" y="501472"/>
                </a:lnTo>
                <a:lnTo>
                  <a:pt x="204990" y="534809"/>
                </a:lnTo>
                <a:lnTo>
                  <a:pt x="244703" y="560260"/>
                </a:lnTo>
                <a:lnTo>
                  <a:pt x="289648" y="576491"/>
                </a:lnTo>
                <a:lnTo>
                  <a:pt x="338505" y="582193"/>
                </a:lnTo>
                <a:lnTo>
                  <a:pt x="387375" y="576491"/>
                </a:lnTo>
                <a:lnTo>
                  <a:pt x="432320" y="560260"/>
                </a:lnTo>
                <a:lnTo>
                  <a:pt x="472033" y="534809"/>
                </a:lnTo>
                <a:lnTo>
                  <a:pt x="505193" y="501472"/>
                </a:lnTo>
                <a:lnTo>
                  <a:pt x="530491" y="461543"/>
                </a:lnTo>
                <a:lnTo>
                  <a:pt x="546633" y="416356"/>
                </a:lnTo>
                <a:lnTo>
                  <a:pt x="552310" y="367220"/>
                </a:lnTo>
                <a:close/>
              </a:path>
              <a:path w="704215" h="708025">
                <a:moveTo>
                  <a:pt x="677024" y="367220"/>
                </a:moveTo>
                <a:lnTo>
                  <a:pt x="674395" y="324434"/>
                </a:lnTo>
                <a:lnTo>
                  <a:pt x="666673" y="283476"/>
                </a:lnTo>
                <a:lnTo>
                  <a:pt x="654100" y="244551"/>
                </a:lnTo>
                <a:lnTo>
                  <a:pt x="636943" y="207797"/>
                </a:lnTo>
                <a:lnTo>
                  <a:pt x="630707" y="213169"/>
                </a:lnTo>
                <a:lnTo>
                  <a:pt x="619125" y="225704"/>
                </a:lnTo>
                <a:lnTo>
                  <a:pt x="602195" y="223913"/>
                </a:lnTo>
                <a:lnTo>
                  <a:pt x="583488" y="221234"/>
                </a:lnTo>
                <a:lnTo>
                  <a:pt x="600278" y="254622"/>
                </a:lnTo>
                <a:lnTo>
                  <a:pt x="612889" y="290195"/>
                </a:lnTo>
                <a:lnTo>
                  <a:pt x="620826" y="327787"/>
                </a:lnTo>
                <a:lnTo>
                  <a:pt x="623582" y="367220"/>
                </a:lnTo>
                <a:lnTo>
                  <a:pt x="619823" y="413562"/>
                </a:lnTo>
                <a:lnTo>
                  <a:pt x="608977" y="457568"/>
                </a:lnTo>
                <a:lnTo>
                  <a:pt x="591642" y="498652"/>
                </a:lnTo>
                <a:lnTo>
                  <a:pt x="568388" y="536219"/>
                </a:lnTo>
                <a:lnTo>
                  <a:pt x="539838" y="569645"/>
                </a:lnTo>
                <a:lnTo>
                  <a:pt x="506590" y="598360"/>
                </a:lnTo>
                <a:lnTo>
                  <a:pt x="469226" y="621728"/>
                </a:lnTo>
                <a:lnTo>
                  <a:pt x="428371" y="639165"/>
                </a:lnTo>
                <a:lnTo>
                  <a:pt x="384594" y="650074"/>
                </a:lnTo>
                <a:lnTo>
                  <a:pt x="338505" y="653846"/>
                </a:lnTo>
                <a:lnTo>
                  <a:pt x="292430" y="650074"/>
                </a:lnTo>
                <a:lnTo>
                  <a:pt x="248653" y="639165"/>
                </a:lnTo>
                <a:lnTo>
                  <a:pt x="207797" y="621728"/>
                </a:lnTo>
                <a:lnTo>
                  <a:pt x="170434" y="598360"/>
                </a:lnTo>
                <a:lnTo>
                  <a:pt x="137185" y="569645"/>
                </a:lnTo>
                <a:lnTo>
                  <a:pt x="108635" y="536219"/>
                </a:lnTo>
                <a:lnTo>
                  <a:pt x="85382" y="498652"/>
                </a:lnTo>
                <a:lnTo>
                  <a:pt x="68046" y="457568"/>
                </a:lnTo>
                <a:lnTo>
                  <a:pt x="57200" y="413562"/>
                </a:lnTo>
                <a:lnTo>
                  <a:pt x="53441" y="367220"/>
                </a:lnTo>
                <a:lnTo>
                  <a:pt x="57200" y="320890"/>
                </a:lnTo>
                <a:lnTo>
                  <a:pt x="68046" y="276885"/>
                </a:lnTo>
                <a:lnTo>
                  <a:pt x="85382" y="235800"/>
                </a:lnTo>
                <a:lnTo>
                  <a:pt x="108635" y="198234"/>
                </a:lnTo>
                <a:lnTo>
                  <a:pt x="137185" y="164807"/>
                </a:lnTo>
                <a:lnTo>
                  <a:pt x="170434" y="136093"/>
                </a:lnTo>
                <a:lnTo>
                  <a:pt x="207797" y="112725"/>
                </a:lnTo>
                <a:lnTo>
                  <a:pt x="248653" y="95288"/>
                </a:lnTo>
                <a:lnTo>
                  <a:pt x="292430" y="84378"/>
                </a:lnTo>
                <a:lnTo>
                  <a:pt x="338505" y="80606"/>
                </a:lnTo>
                <a:lnTo>
                  <a:pt x="377355" y="83248"/>
                </a:lnTo>
                <a:lnTo>
                  <a:pt x="414794" y="91020"/>
                </a:lnTo>
                <a:lnTo>
                  <a:pt x="450380" y="103657"/>
                </a:lnTo>
                <a:lnTo>
                  <a:pt x="483717" y="120916"/>
                </a:lnTo>
                <a:lnTo>
                  <a:pt x="481939" y="102997"/>
                </a:lnTo>
                <a:lnTo>
                  <a:pt x="479259" y="85090"/>
                </a:lnTo>
                <a:lnTo>
                  <a:pt x="497967" y="66281"/>
                </a:lnTo>
                <a:lnTo>
                  <a:pt x="460908" y="49542"/>
                </a:lnTo>
                <a:lnTo>
                  <a:pt x="421919" y="37172"/>
                </a:lnTo>
                <a:lnTo>
                  <a:pt x="381088" y="29502"/>
                </a:lnTo>
                <a:lnTo>
                  <a:pt x="338505" y="26873"/>
                </a:lnTo>
                <a:lnTo>
                  <a:pt x="292557" y="29972"/>
                </a:lnTo>
                <a:lnTo>
                  <a:pt x="248475" y="39014"/>
                </a:lnTo>
                <a:lnTo>
                  <a:pt x="206692" y="53594"/>
                </a:lnTo>
                <a:lnTo>
                  <a:pt x="167601" y="73304"/>
                </a:lnTo>
                <a:lnTo>
                  <a:pt x="131610" y="97751"/>
                </a:lnTo>
                <a:lnTo>
                  <a:pt x="99098" y="126517"/>
                </a:lnTo>
                <a:lnTo>
                  <a:pt x="70497" y="159194"/>
                </a:lnTo>
                <a:lnTo>
                  <a:pt x="46189" y="195389"/>
                </a:lnTo>
                <a:lnTo>
                  <a:pt x="26581" y="234696"/>
                </a:lnTo>
                <a:lnTo>
                  <a:pt x="12077" y="276707"/>
                </a:lnTo>
                <a:lnTo>
                  <a:pt x="3086" y="321017"/>
                </a:lnTo>
                <a:lnTo>
                  <a:pt x="0" y="367220"/>
                </a:lnTo>
                <a:lnTo>
                  <a:pt x="3086" y="413435"/>
                </a:lnTo>
                <a:lnTo>
                  <a:pt x="12077" y="457746"/>
                </a:lnTo>
                <a:lnTo>
                  <a:pt x="26581" y="499757"/>
                </a:lnTo>
                <a:lnTo>
                  <a:pt x="46189" y="539064"/>
                </a:lnTo>
                <a:lnTo>
                  <a:pt x="70497" y="575259"/>
                </a:lnTo>
                <a:lnTo>
                  <a:pt x="99098" y="607936"/>
                </a:lnTo>
                <a:lnTo>
                  <a:pt x="131610" y="636701"/>
                </a:lnTo>
                <a:lnTo>
                  <a:pt x="167601" y="661149"/>
                </a:lnTo>
                <a:lnTo>
                  <a:pt x="206692" y="680859"/>
                </a:lnTo>
                <a:lnTo>
                  <a:pt x="248475" y="695439"/>
                </a:lnTo>
                <a:lnTo>
                  <a:pt x="292557" y="704481"/>
                </a:lnTo>
                <a:lnTo>
                  <a:pt x="338505" y="707580"/>
                </a:lnTo>
                <a:lnTo>
                  <a:pt x="384467" y="704481"/>
                </a:lnTo>
                <a:lnTo>
                  <a:pt x="428548" y="695439"/>
                </a:lnTo>
                <a:lnTo>
                  <a:pt x="470331" y="680859"/>
                </a:lnTo>
                <a:lnTo>
                  <a:pt x="509422" y="661149"/>
                </a:lnTo>
                <a:lnTo>
                  <a:pt x="545414" y="636701"/>
                </a:lnTo>
                <a:lnTo>
                  <a:pt x="577926" y="607936"/>
                </a:lnTo>
                <a:lnTo>
                  <a:pt x="606526" y="575259"/>
                </a:lnTo>
                <a:lnTo>
                  <a:pt x="630834" y="539064"/>
                </a:lnTo>
                <a:lnTo>
                  <a:pt x="650443" y="499757"/>
                </a:lnTo>
                <a:lnTo>
                  <a:pt x="664946" y="457746"/>
                </a:lnTo>
                <a:lnTo>
                  <a:pt x="673938" y="413435"/>
                </a:lnTo>
                <a:lnTo>
                  <a:pt x="677024" y="367220"/>
                </a:lnTo>
                <a:close/>
              </a:path>
              <a:path w="704215" h="708025">
                <a:moveTo>
                  <a:pt x="703757" y="89560"/>
                </a:moveTo>
                <a:lnTo>
                  <a:pt x="623582" y="80606"/>
                </a:lnTo>
                <a:lnTo>
                  <a:pt x="614667" y="0"/>
                </a:lnTo>
                <a:lnTo>
                  <a:pt x="516674" y="98526"/>
                </a:lnTo>
                <a:lnTo>
                  <a:pt x="522020" y="145097"/>
                </a:lnTo>
                <a:lnTo>
                  <a:pt x="379488" y="288404"/>
                </a:lnTo>
                <a:lnTo>
                  <a:pt x="369811" y="284086"/>
                </a:lnTo>
                <a:lnTo>
                  <a:pt x="359562" y="280682"/>
                </a:lnTo>
                <a:lnTo>
                  <a:pt x="348792" y="278460"/>
                </a:lnTo>
                <a:lnTo>
                  <a:pt x="337616" y="277660"/>
                </a:lnTo>
                <a:lnTo>
                  <a:pt x="303034" y="284721"/>
                </a:lnTo>
                <a:lnTo>
                  <a:pt x="274701" y="303974"/>
                </a:lnTo>
                <a:lnTo>
                  <a:pt x="255562" y="332447"/>
                </a:lnTo>
                <a:lnTo>
                  <a:pt x="248539" y="367220"/>
                </a:lnTo>
                <a:lnTo>
                  <a:pt x="255562" y="402005"/>
                </a:lnTo>
                <a:lnTo>
                  <a:pt x="274701" y="430479"/>
                </a:lnTo>
                <a:lnTo>
                  <a:pt x="303034" y="449732"/>
                </a:lnTo>
                <a:lnTo>
                  <a:pt x="337616" y="456793"/>
                </a:lnTo>
                <a:lnTo>
                  <a:pt x="372211" y="449732"/>
                </a:lnTo>
                <a:lnTo>
                  <a:pt x="400532" y="430479"/>
                </a:lnTo>
                <a:lnTo>
                  <a:pt x="419671" y="402005"/>
                </a:lnTo>
                <a:lnTo>
                  <a:pt x="426707" y="367220"/>
                </a:lnTo>
                <a:lnTo>
                  <a:pt x="426046" y="356133"/>
                </a:lnTo>
                <a:lnTo>
                  <a:pt x="424141" y="345617"/>
                </a:lnTo>
                <a:lnTo>
                  <a:pt x="421068" y="335610"/>
                </a:lnTo>
                <a:lnTo>
                  <a:pt x="416902" y="326021"/>
                </a:lnTo>
                <a:lnTo>
                  <a:pt x="559435" y="182714"/>
                </a:lnTo>
                <a:lnTo>
                  <a:pt x="605764" y="188087"/>
                </a:lnTo>
                <a:lnTo>
                  <a:pt x="703757" y="8956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7804" y="2002535"/>
            <a:ext cx="3054350" cy="1547495"/>
            <a:chOff x="717804" y="2002535"/>
            <a:chExt cx="3054350" cy="1547495"/>
          </a:xfrm>
        </p:grpSpPr>
        <p:sp>
          <p:nvSpPr>
            <p:cNvPr id="3" name="object 3"/>
            <p:cNvSpPr/>
            <p:nvPr/>
          </p:nvSpPr>
          <p:spPr>
            <a:xfrm>
              <a:off x="736092" y="2020823"/>
              <a:ext cx="3017520" cy="1510665"/>
            </a:xfrm>
            <a:custGeom>
              <a:avLst/>
              <a:gdLst/>
              <a:ahLst/>
              <a:cxnLst/>
              <a:rect l="l" t="t" r="r" b="b"/>
              <a:pathLst>
                <a:path w="3017520" h="1510664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20" y="0"/>
                  </a:lnTo>
                  <a:lnTo>
                    <a:pt x="3017520" y="773429"/>
                  </a:lnTo>
                  <a:lnTo>
                    <a:pt x="3017520" y="1104900"/>
                  </a:lnTo>
                  <a:lnTo>
                    <a:pt x="3017520" y="1325879"/>
                  </a:lnTo>
                  <a:lnTo>
                    <a:pt x="1257300" y="1325879"/>
                  </a:lnTo>
                  <a:lnTo>
                    <a:pt x="871093" y="1510411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24407" y="2547873"/>
              <a:ext cx="2505710" cy="27432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982980" y="3653028"/>
            <a:ext cx="10046970" cy="224154"/>
            <a:chOff x="982980" y="3653028"/>
            <a:chExt cx="10046970" cy="224154"/>
          </a:xfrm>
        </p:grpSpPr>
        <p:sp>
          <p:nvSpPr>
            <p:cNvPr id="6" name="object 6"/>
            <p:cNvSpPr/>
            <p:nvPr/>
          </p:nvSpPr>
          <p:spPr>
            <a:xfrm>
              <a:off x="982980" y="3771900"/>
              <a:ext cx="10046970" cy="0"/>
            </a:xfrm>
            <a:custGeom>
              <a:avLst/>
              <a:gdLst/>
              <a:ahLst/>
              <a:cxnLst/>
              <a:rect l="l" t="t" r="r" b="b"/>
              <a:pathLst>
                <a:path w="10046970">
                  <a:moveTo>
                    <a:pt x="0" y="0"/>
                  </a:moveTo>
                  <a:lnTo>
                    <a:pt x="10046843" y="0"/>
                  </a:lnTo>
                </a:path>
              </a:pathLst>
            </a:custGeom>
            <a:ln w="36576">
              <a:solidFill>
                <a:srgbClr val="8B8B8B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2576" y="3653028"/>
              <a:ext cx="219456" cy="224028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522475" y="4075684"/>
            <a:ext cx="3054350" cy="1607820"/>
            <a:chOff x="1522475" y="4075684"/>
            <a:chExt cx="3054350" cy="1607820"/>
          </a:xfrm>
        </p:grpSpPr>
        <p:sp>
          <p:nvSpPr>
            <p:cNvPr id="9" name="object 9"/>
            <p:cNvSpPr/>
            <p:nvPr/>
          </p:nvSpPr>
          <p:spPr>
            <a:xfrm>
              <a:off x="1540763" y="4093972"/>
              <a:ext cx="3017520" cy="1570990"/>
            </a:xfrm>
            <a:custGeom>
              <a:avLst/>
              <a:gdLst/>
              <a:ahLst/>
              <a:cxnLst/>
              <a:rect l="l" t="t" r="r" b="b"/>
              <a:pathLst>
                <a:path w="3017520" h="1570989">
                  <a:moveTo>
                    <a:pt x="0" y="244855"/>
                  </a:moveTo>
                  <a:lnTo>
                    <a:pt x="502919" y="244855"/>
                  </a:lnTo>
                  <a:lnTo>
                    <a:pt x="884047" y="0"/>
                  </a:lnTo>
                  <a:lnTo>
                    <a:pt x="1257300" y="244855"/>
                  </a:lnTo>
                  <a:lnTo>
                    <a:pt x="3017520" y="244855"/>
                  </a:lnTo>
                  <a:lnTo>
                    <a:pt x="3017520" y="465835"/>
                  </a:lnTo>
                  <a:lnTo>
                    <a:pt x="3017520" y="797305"/>
                  </a:lnTo>
                  <a:lnTo>
                    <a:pt x="3017520" y="1570736"/>
                  </a:lnTo>
                  <a:lnTo>
                    <a:pt x="1257300" y="1570736"/>
                  </a:lnTo>
                  <a:lnTo>
                    <a:pt x="502919" y="1570736"/>
                  </a:lnTo>
                  <a:lnTo>
                    <a:pt x="0" y="1570736"/>
                  </a:lnTo>
                  <a:lnTo>
                    <a:pt x="0" y="797305"/>
                  </a:lnTo>
                  <a:lnTo>
                    <a:pt x="0" y="465835"/>
                  </a:lnTo>
                  <a:lnTo>
                    <a:pt x="0" y="244855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834" y="4732020"/>
              <a:ext cx="2466720" cy="2743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5590" y="5006035"/>
              <a:ext cx="1590547" cy="27462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4188" y="3662171"/>
            <a:ext cx="219456" cy="21945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66944" y="3648455"/>
            <a:ext cx="219455" cy="224028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494276" y="2002535"/>
            <a:ext cx="3054350" cy="1544955"/>
            <a:chOff x="4494276" y="2002535"/>
            <a:chExt cx="3054350" cy="1544955"/>
          </a:xfrm>
        </p:grpSpPr>
        <p:sp>
          <p:nvSpPr>
            <p:cNvPr id="15" name="object 15"/>
            <p:cNvSpPr/>
            <p:nvPr/>
          </p:nvSpPr>
          <p:spPr>
            <a:xfrm>
              <a:off x="4512564" y="2020823"/>
              <a:ext cx="3017520" cy="1508760"/>
            </a:xfrm>
            <a:custGeom>
              <a:avLst/>
              <a:gdLst/>
              <a:ahLst/>
              <a:cxnLst/>
              <a:rect l="l" t="t" r="r" b="b"/>
              <a:pathLst>
                <a:path w="3017520" h="1508760">
                  <a:moveTo>
                    <a:pt x="3017519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502920" y="1325879"/>
                  </a:lnTo>
                  <a:lnTo>
                    <a:pt x="860425" y="1508252"/>
                  </a:lnTo>
                  <a:lnTo>
                    <a:pt x="1257300" y="1325879"/>
                  </a:lnTo>
                  <a:lnTo>
                    <a:pt x="3017519" y="1325879"/>
                  </a:lnTo>
                  <a:lnTo>
                    <a:pt x="3017519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12564" y="2020823"/>
              <a:ext cx="3017520" cy="1508760"/>
            </a:xfrm>
            <a:custGeom>
              <a:avLst/>
              <a:gdLst/>
              <a:ahLst/>
              <a:cxnLst/>
              <a:rect l="l" t="t" r="r" b="b"/>
              <a:pathLst>
                <a:path w="3017520" h="1508760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19" y="0"/>
                  </a:lnTo>
                  <a:lnTo>
                    <a:pt x="3017519" y="773429"/>
                  </a:lnTo>
                  <a:lnTo>
                    <a:pt x="3017519" y="1104900"/>
                  </a:lnTo>
                  <a:lnTo>
                    <a:pt x="3017519" y="1325879"/>
                  </a:lnTo>
                  <a:lnTo>
                    <a:pt x="1257300" y="1325879"/>
                  </a:lnTo>
                  <a:lnTo>
                    <a:pt x="860425" y="1508252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09667" y="2410332"/>
              <a:ext cx="1938909" cy="2743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25619" y="2684348"/>
              <a:ext cx="2516124" cy="274624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65776" y="4067809"/>
            <a:ext cx="3054350" cy="1624330"/>
            <a:chOff x="5065776" y="4067809"/>
            <a:chExt cx="3054350" cy="1624330"/>
          </a:xfrm>
        </p:grpSpPr>
        <p:sp>
          <p:nvSpPr>
            <p:cNvPr id="20" name="object 20"/>
            <p:cNvSpPr/>
            <p:nvPr/>
          </p:nvSpPr>
          <p:spPr>
            <a:xfrm>
              <a:off x="5084064" y="4086097"/>
              <a:ext cx="3017520" cy="1588135"/>
            </a:xfrm>
            <a:custGeom>
              <a:avLst/>
              <a:gdLst/>
              <a:ahLst/>
              <a:cxnLst/>
              <a:rect l="l" t="t" r="r" b="b"/>
              <a:pathLst>
                <a:path w="3017520" h="1588135">
                  <a:moveTo>
                    <a:pt x="0" y="261874"/>
                  </a:moveTo>
                  <a:lnTo>
                    <a:pt x="502920" y="261874"/>
                  </a:lnTo>
                  <a:lnTo>
                    <a:pt x="877062" y="0"/>
                  </a:lnTo>
                  <a:lnTo>
                    <a:pt x="1257300" y="261874"/>
                  </a:lnTo>
                  <a:lnTo>
                    <a:pt x="3017519" y="261874"/>
                  </a:lnTo>
                  <a:lnTo>
                    <a:pt x="3017519" y="482853"/>
                  </a:lnTo>
                  <a:lnTo>
                    <a:pt x="3017519" y="814324"/>
                  </a:lnTo>
                  <a:lnTo>
                    <a:pt x="3017519" y="1587754"/>
                  </a:lnTo>
                  <a:lnTo>
                    <a:pt x="1257300" y="1587754"/>
                  </a:lnTo>
                  <a:lnTo>
                    <a:pt x="502920" y="1587754"/>
                  </a:lnTo>
                  <a:lnTo>
                    <a:pt x="0" y="1587754"/>
                  </a:lnTo>
                  <a:lnTo>
                    <a:pt x="0" y="814324"/>
                  </a:lnTo>
                  <a:lnTo>
                    <a:pt x="0" y="482853"/>
                  </a:lnTo>
                  <a:lnTo>
                    <a:pt x="0" y="261874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48554" y="4876241"/>
              <a:ext cx="2425954" cy="274624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5459" y="3653028"/>
            <a:ext cx="219456" cy="22402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8193023" y="2002535"/>
            <a:ext cx="3054350" cy="1528445"/>
            <a:chOff x="8193023" y="2002535"/>
            <a:chExt cx="3054350" cy="1528445"/>
          </a:xfrm>
        </p:grpSpPr>
        <p:sp>
          <p:nvSpPr>
            <p:cNvPr id="24" name="object 24"/>
            <p:cNvSpPr/>
            <p:nvPr/>
          </p:nvSpPr>
          <p:spPr>
            <a:xfrm>
              <a:off x="8211311" y="2020823"/>
              <a:ext cx="3017520" cy="1492250"/>
            </a:xfrm>
            <a:custGeom>
              <a:avLst/>
              <a:gdLst/>
              <a:ahLst/>
              <a:cxnLst/>
              <a:rect l="l" t="t" r="r" b="b"/>
              <a:pathLst>
                <a:path w="3017520" h="1492250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20" y="0"/>
                  </a:lnTo>
                  <a:lnTo>
                    <a:pt x="3017520" y="773429"/>
                  </a:lnTo>
                  <a:lnTo>
                    <a:pt x="3017520" y="1104900"/>
                  </a:lnTo>
                  <a:lnTo>
                    <a:pt x="3017520" y="1325879"/>
                  </a:lnTo>
                  <a:lnTo>
                    <a:pt x="1257300" y="1325879"/>
                  </a:lnTo>
                  <a:lnTo>
                    <a:pt x="866521" y="1491868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56826" y="2547492"/>
              <a:ext cx="1393698" cy="27432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843015" y="3648455"/>
            <a:ext cx="224027" cy="224028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8609076" y="4076191"/>
            <a:ext cx="3054350" cy="1616075"/>
            <a:chOff x="8609076" y="4076191"/>
            <a:chExt cx="3054350" cy="1616075"/>
          </a:xfrm>
        </p:grpSpPr>
        <p:sp>
          <p:nvSpPr>
            <p:cNvPr id="28" name="object 28"/>
            <p:cNvSpPr/>
            <p:nvPr/>
          </p:nvSpPr>
          <p:spPr>
            <a:xfrm>
              <a:off x="8627364" y="4094479"/>
              <a:ext cx="3017520" cy="1579880"/>
            </a:xfrm>
            <a:custGeom>
              <a:avLst/>
              <a:gdLst/>
              <a:ahLst/>
              <a:cxnLst/>
              <a:rect l="l" t="t" r="r" b="b"/>
              <a:pathLst>
                <a:path w="3017520" h="1579879">
                  <a:moveTo>
                    <a:pt x="0" y="253492"/>
                  </a:moveTo>
                  <a:lnTo>
                    <a:pt x="502919" y="253492"/>
                  </a:lnTo>
                  <a:lnTo>
                    <a:pt x="868679" y="0"/>
                  </a:lnTo>
                  <a:lnTo>
                    <a:pt x="1257300" y="253492"/>
                  </a:lnTo>
                  <a:lnTo>
                    <a:pt x="3017519" y="253492"/>
                  </a:lnTo>
                  <a:lnTo>
                    <a:pt x="3017519" y="474472"/>
                  </a:lnTo>
                  <a:lnTo>
                    <a:pt x="3017519" y="805942"/>
                  </a:lnTo>
                  <a:lnTo>
                    <a:pt x="3017519" y="1579372"/>
                  </a:lnTo>
                  <a:lnTo>
                    <a:pt x="1257300" y="1579372"/>
                  </a:lnTo>
                  <a:lnTo>
                    <a:pt x="502919" y="1579372"/>
                  </a:lnTo>
                  <a:lnTo>
                    <a:pt x="0" y="1579372"/>
                  </a:lnTo>
                  <a:lnTo>
                    <a:pt x="0" y="805942"/>
                  </a:lnTo>
                  <a:lnTo>
                    <a:pt x="0" y="474472"/>
                  </a:lnTo>
                  <a:lnTo>
                    <a:pt x="0" y="253492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89136" y="4876241"/>
              <a:ext cx="2230374" cy="274624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0264" y="3653028"/>
            <a:ext cx="219456" cy="224028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465321" y="550494"/>
            <a:ext cx="5580253" cy="548944"/>
          </a:xfrm>
          <a:prstGeom prst="rect">
            <a:avLst/>
          </a:prstGeom>
        </p:spPr>
      </p:pic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7804" y="2002535"/>
            <a:ext cx="3054350" cy="1547495"/>
            <a:chOff x="717804" y="2002535"/>
            <a:chExt cx="3054350" cy="1547495"/>
          </a:xfrm>
        </p:grpSpPr>
        <p:sp>
          <p:nvSpPr>
            <p:cNvPr id="3" name="object 3"/>
            <p:cNvSpPr/>
            <p:nvPr/>
          </p:nvSpPr>
          <p:spPr>
            <a:xfrm>
              <a:off x="736092" y="2020823"/>
              <a:ext cx="3017520" cy="1510665"/>
            </a:xfrm>
            <a:custGeom>
              <a:avLst/>
              <a:gdLst/>
              <a:ahLst/>
              <a:cxnLst/>
              <a:rect l="l" t="t" r="r" b="b"/>
              <a:pathLst>
                <a:path w="3017520" h="1510664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20" y="0"/>
                  </a:lnTo>
                  <a:lnTo>
                    <a:pt x="3017520" y="773429"/>
                  </a:lnTo>
                  <a:lnTo>
                    <a:pt x="3017520" y="1104900"/>
                  </a:lnTo>
                  <a:lnTo>
                    <a:pt x="3017520" y="1325879"/>
                  </a:lnTo>
                  <a:lnTo>
                    <a:pt x="1257300" y="1325879"/>
                  </a:lnTo>
                  <a:lnTo>
                    <a:pt x="871093" y="1510411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24407" y="2547873"/>
              <a:ext cx="2505710" cy="27432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982980" y="3653028"/>
            <a:ext cx="10046970" cy="224154"/>
            <a:chOff x="982980" y="3653028"/>
            <a:chExt cx="10046970" cy="224154"/>
          </a:xfrm>
        </p:grpSpPr>
        <p:sp>
          <p:nvSpPr>
            <p:cNvPr id="6" name="object 6"/>
            <p:cNvSpPr/>
            <p:nvPr/>
          </p:nvSpPr>
          <p:spPr>
            <a:xfrm>
              <a:off x="982980" y="3771900"/>
              <a:ext cx="10046970" cy="0"/>
            </a:xfrm>
            <a:custGeom>
              <a:avLst/>
              <a:gdLst/>
              <a:ahLst/>
              <a:cxnLst/>
              <a:rect l="l" t="t" r="r" b="b"/>
              <a:pathLst>
                <a:path w="10046970">
                  <a:moveTo>
                    <a:pt x="0" y="0"/>
                  </a:moveTo>
                  <a:lnTo>
                    <a:pt x="10046843" y="0"/>
                  </a:lnTo>
                </a:path>
              </a:pathLst>
            </a:custGeom>
            <a:ln w="36576">
              <a:solidFill>
                <a:srgbClr val="8B8B8B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2576" y="3653028"/>
              <a:ext cx="219456" cy="224028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522475" y="4075684"/>
            <a:ext cx="3054350" cy="1607820"/>
            <a:chOff x="1522475" y="4075684"/>
            <a:chExt cx="3054350" cy="1607820"/>
          </a:xfrm>
        </p:grpSpPr>
        <p:sp>
          <p:nvSpPr>
            <p:cNvPr id="9" name="object 9"/>
            <p:cNvSpPr/>
            <p:nvPr/>
          </p:nvSpPr>
          <p:spPr>
            <a:xfrm>
              <a:off x="1540763" y="4093972"/>
              <a:ext cx="3017520" cy="1570990"/>
            </a:xfrm>
            <a:custGeom>
              <a:avLst/>
              <a:gdLst/>
              <a:ahLst/>
              <a:cxnLst/>
              <a:rect l="l" t="t" r="r" b="b"/>
              <a:pathLst>
                <a:path w="3017520" h="1570989">
                  <a:moveTo>
                    <a:pt x="0" y="244855"/>
                  </a:moveTo>
                  <a:lnTo>
                    <a:pt x="502919" y="244855"/>
                  </a:lnTo>
                  <a:lnTo>
                    <a:pt x="884047" y="0"/>
                  </a:lnTo>
                  <a:lnTo>
                    <a:pt x="1257300" y="244855"/>
                  </a:lnTo>
                  <a:lnTo>
                    <a:pt x="3017520" y="244855"/>
                  </a:lnTo>
                  <a:lnTo>
                    <a:pt x="3017520" y="465835"/>
                  </a:lnTo>
                  <a:lnTo>
                    <a:pt x="3017520" y="797305"/>
                  </a:lnTo>
                  <a:lnTo>
                    <a:pt x="3017520" y="1570736"/>
                  </a:lnTo>
                  <a:lnTo>
                    <a:pt x="1257300" y="1570736"/>
                  </a:lnTo>
                  <a:lnTo>
                    <a:pt x="502919" y="1570736"/>
                  </a:lnTo>
                  <a:lnTo>
                    <a:pt x="0" y="1570736"/>
                  </a:lnTo>
                  <a:lnTo>
                    <a:pt x="0" y="797305"/>
                  </a:lnTo>
                  <a:lnTo>
                    <a:pt x="0" y="465835"/>
                  </a:lnTo>
                  <a:lnTo>
                    <a:pt x="0" y="244855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834" y="4732020"/>
              <a:ext cx="2466720" cy="2743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5590" y="5006035"/>
              <a:ext cx="1590547" cy="27462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4188" y="3662171"/>
            <a:ext cx="219456" cy="21945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6944" y="3648455"/>
            <a:ext cx="219455" cy="224028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494276" y="2002535"/>
            <a:ext cx="3054350" cy="1544955"/>
            <a:chOff x="4494276" y="2002535"/>
            <a:chExt cx="3054350" cy="1544955"/>
          </a:xfrm>
        </p:grpSpPr>
        <p:sp>
          <p:nvSpPr>
            <p:cNvPr id="15" name="object 15"/>
            <p:cNvSpPr/>
            <p:nvPr/>
          </p:nvSpPr>
          <p:spPr>
            <a:xfrm>
              <a:off x="4512564" y="2020823"/>
              <a:ext cx="3017520" cy="1508760"/>
            </a:xfrm>
            <a:custGeom>
              <a:avLst/>
              <a:gdLst/>
              <a:ahLst/>
              <a:cxnLst/>
              <a:rect l="l" t="t" r="r" b="b"/>
              <a:pathLst>
                <a:path w="3017520" h="1508760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19" y="0"/>
                  </a:lnTo>
                  <a:lnTo>
                    <a:pt x="3017519" y="773429"/>
                  </a:lnTo>
                  <a:lnTo>
                    <a:pt x="3017519" y="1104900"/>
                  </a:lnTo>
                  <a:lnTo>
                    <a:pt x="3017519" y="1325879"/>
                  </a:lnTo>
                  <a:lnTo>
                    <a:pt x="1257300" y="1325879"/>
                  </a:lnTo>
                  <a:lnTo>
                    <a:pt x="860425" y="1508252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09667" y="2410332"/>
              <a:ext cx="1938909" cy="2743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25619" y="2684348"/>
              <a:ext cx="2516124" cy="27462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065776" y="4067809"/>
            <a:ext cx="3054350" cy="1624330"/>
            <a:chOff x="5065776" y="4067809"/>
            <a:chExt cx="3054350" cy="1624330"/>
          </a:xfrm>
        </p:grpSpPr>
        <p:sp>
          <p:nvSpPr>
            <p:cNvPr id="19" name="object 19"/>
            <p:cNvSpPr/>
            <p:nvPr/>
          </p:nvSpPr>
          <p:spPr>
            <a:xfrm>
              <a:off x="5084064" y="4086097"/>
              <a:ext cx="3017520" cy="1588135"/>
            </a:xfrm>
            <a:custGeom>
              <a:avLst/>
              <a:gdLst/>
              <a:ahLst/>
              <a:cxnLst/>
              <a:rect l="l" t="t" r="r" b="b"/>
              <a:pathLst>
                <a:path w="3017520" h="1588135">
                  <a:moveTo>
                    <a:pt x="877062" y="0"/>
                  </a:moveTo>
                  <a:lnTo>
                    <a:pt x="502920" y="261874"/>
                  </a:lnTo>
                  <a:lnTo>
                    <a:pt x="0" y="261874"/>
                  </a:lnTo>
                  <a:lnTo>
                    <a:pt x="0" y="1587754"/>
                  </a:lnTo>
                  <a:lnTo>
                    <a:pt x="3017519" y="1587754"/>
                  </a:lnTo>
                  <a:lnTo>
                    <a:pt x="3017519" y="261874"/>
                  </a:lnTo>
                  <a:lnTo>
                    <a:pt x="1257300" y="261874"/>
                  </a:lnTo>
                  <a:lnTo>
                    <a:pt x="87706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084064" y="4086097"/>
              <a:ext cx="3017520" cy="1588135"/>
            </a:xfrm>
            <a:custGeom>
              <a:avLst/>
              <a:gdLst/>
              <a:ahLst/>
              <a:cxnLst/>
              <a:rect l="l" t="t" r="r" b="b"/>
              <a:pathLst>
                <a:path w="3017520" h="1588135">
                  <a:moveTo>
                    <a:pt x="0" y="261874"/>
                  </a:moveTo>
                  <a:lnTo>
                    <a:pt x="502920" y="261874"/>
                  </a:lnTo>
                  <a:lnTo>
                    <a:pt x="877062" y="0"/>
                  </a:lnTo>
                  <a:lnTo>
                    <a:pt x="1257300" y="261874"/>
                  </a:lnTo>
                  <a:lnTo>
                    <a:pt x="3017519" y="261874"/>
                  </a:lnTo>
                  <a:lnTo>
                    <a:pt x="3017519" y="482853"/>
                  </a:lnTo>
                  <a:lnTo>
                    <a:pt x="3017519" y="814324"/>
                  </a:lnTo>
                  <a:lnTo>
                    <a:pt x="3017519" y="1587754"/>
                  </a:lnTo>
                  <a:lnTo>
                    <a:pt x="1257300" y="1587754"/>
                  </a:lnTo>
                  <a:lnTo>
                    <a:pt x="502920" y="1587754"/>
                  </a:lnTo>
                  <a:lnTo>
                    <a:pt x="0" y="1587754"/>
                  </a:lnTo>
                  <a:lnTo>
                    <a:pt x="0" y="814324"/>
                  </a:lnTo>
                  <a:lnTo>
                    <a:pt x="0" y="482853"/>
                  </a:lnTo>
                  <a:lnTo>
                    <a:pt x="0" y="261874"/>
                  </a:lnTo>
                  <a:close/>
                </a:path>
              </a:pathLst>
            </a:custGeom>
            <a:ln w="36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48554" y="4876241"/>
              <a:ext cx="2425954" cy="274624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5459" y="3653028"/>
            <a:ext cx="219456" cy="22402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8193023" y="2002535"/>
            <a:ext cx="3054350" cy="1528445"/>
            <a:chOff x="8193023" y="2002535"/>
            <a:chExt cx="3054350" cy="1528445"/>
          </a:xfrm>
        </p:grpSpPr>
        <p:sp>
          <p:nvSpPr>
            <p:cNvPr id="24" name="object 24"/>
            <p:cNvSpPr/>
            <p:nvPr/>
          </p:nvSpPr>
          <p:spPr>
            <a:xfrm>
              <a:off x="8211311" y="2020823"/>
              <a:ext cx="3017520" cy="1492250"/>
            </a:xfrm>
            <a:custGeom>
              <a:avLst/>
              <a:gdLst/>
              <a:ahLst/>
              <a:cxnLst/>
              <a:rect l="l" t="t" r="r" b="b"/>
              <a:pathLst>
                <a:path w="3017520" h="1492250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20" y="0"/>
                  </a:lnTo>
                  <a:lnTo>
                    <a:pt x="3017520" y="773429"/>
                  </a:lnTo>
                  <a:lnTo>
                    <a:pt x="3017520" y="1104900"/>
                  </a:lnTo>
                  <a:lnTo>
                    <a:pt x="3017520" y="1325879"/>
                  </a:lnTo>
                  <a:lnTo>
                    <a:pt x="1257300" y="1325879"/>
                  </a:lnTo>
                  <a:lnTo>
                    <a:pt x="866521" y="1491868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56826" y="2547492"/>
              <a:ext cx="1393698" cy="27432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43015" y="3648455"/>
            <a:ext cx="224027" cy="224028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8609076" y="4076191"/>
            <a:ext cx="3054350" cy="1616075"/>
            <a:chOff x="8609076" y="4076191"/>
            <a:chExt cx="3054350" cy="1616075"/>
          </a:xfrm>
        </p:grpSpPr>
        <p:sp>
          <p:nvSpPr>
            <p:cNvPr id="28" name="object 28"/>
            <p:cNvSpPr/>
            <p:nvPr/>
          </p:nvSpPr>
          <p:spPr>
            <a:xfrm>
              <a:off x="8627364" y="4094479"/>
              <a:ext cx="3017520" cy="1579880"/>
            </a:xfrm>
            <a:custGeom>
              <a:avLst/>
              <a:gdLst/>
              <a:ahLst/>
              <a:cxnLst/>
              <a:rect l="l" t="t" r="r" b="b"/>
              <a:pathLst>
                <a:path w="3017520" h="1579879">
                  <a:moveTo>
                    <a:pt x="0" y="253492"/>
                  </a:moveTo>
                  <a:lnTo>
                    <a:pt x="502919" y="253492"/>
                  </a:lnTo>
                  <a:lnTo>
                    <a:pt x="868679" y="0"/>
                  </a:lnTo>
                  <a:lnTo>
                    <a:pt x="1257300" y="253492"/>
                  </a:lnTo>
                  <a:lnTo>
                    <a:pt x="3017519" y="253492"/>
                  </a:lnTo>
                  <a:lnTo>
                    <a:pt x="3017519" y="474472"/>
                  </a:lnTo>
                  <a:lnTo>
                    <a:pt x="3017519" y="805942"/>
                  </a:lnTo>
                  <a:lnTo>
                    <a:pt x="3017519" y="1579372"/>
                  </a:lnTo>
                  <a:lnTo>
                    <a:pt x="1257300" y="1579372"/>
                  </a:lnTo>
                  <a:lnTo>
                    <a:pt x="502919" y="1579372"/>
                  </a:lnTo>
                  <a:lnTo>
                    <a:pt x="0" y="1579372"/>
                  </a:lnTo>
                  <a:lnTo>
                    <a:pt x="0" y="805942"/>
                  </a:lnTo>
                  <a:lnTo>
                    <a:pt x="0" y="474472"/>
                  </a:lnTo>
                  <a:lnTo>
                    <a:pt x="0" y="253492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89136" y="4876241"/>
              <a:ext cx="2230374" cy="274624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0264" y="3653028"/>
            <a:ext cx="219456" cy="224028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465321" y="550494"/>
            <a:ext cx="5580253" cy="548944"/>
          </a:xfrm>
          <a:prstGeom prst="rect">
            <a:avLst/>
          </a:prstGeom>
        </p:spPr>
      </p:pic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0804" y="18288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5">
                <a:moveTo>
                  <a:pt x="0" y="1252727"/>
                </a:moveTo>
                <a:lnTo>
                  <a:pt x="82295" y="1252727"/>
                </a:lnTo>
                <a:lnTo>
                  <a:pt x="82295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0804" y="3259835"/>
            <a:ext cx="82550" cy="1248410"/>
          </a:xfrm>
          <a:custGeom>
            <a:avLst/>
            <a:gdLst/>
            <a:ahLst/>
            <a:cxnLst/>
            <a:rect l="l" t="t" r="r" b="b"/>
            <a:pathLst>
              <a:path w="82550" h="1248410">
                <a:moveTo>
                  <a:pt x="0" y="1248156"/>
                </a:moveTo>
                <a:lnTo>
                  <a:pt x="82295" y="1248156"/>
                </a:lnTo>
                <a:lnTo>
                  <a:pt x="82295" y="0"/>
                </a:lnTo>
                <a:lnTo>
                  <a:pt x="0" y="0"/>
                </a:lnTo>
                <a:lnTo>
                  <a:pt x="0" y="12481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0804" y="46863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4">
                <a:moveTo>
                  <a:pt x="0" y="1252728"/>
                </a:moveTo>
                <a:lnTo>
                  <a:pt x="82295" y="1252728"/>
                </a:lnTo>
                <a:lnTo>
                  <a:pt x="82295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84880" y="550494"/>
            <a:ext cx="6389116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5126" y="2299716"/>
            <a:ext cx="7671943" cy="3063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405126" y="3612515"/>
            <a:ext cx="8973820" cy="548640"/>
            <a:chOff x="2405126" y="3612515"/>
            <a:chExt cx="8973820" cy="54864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5126" y="3612515"/>
              <a:ext cx="481584" cy="2743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6314" y="3612515"/>
              <a:ext cx="862495" cy="2743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1075" y="3612515"/>
              <a:ext cx="702627" cy="2743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06545" y="3612515"/>
              <a:ext cx="1277112" cy="2743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77611" y="3612515"/>
              <a:ext cx="961771" cy="2743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19114" y="3612515"/>
              <a:ext cx="856919" cy="2743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68922" y="3612515"/>
              <a:ext cx="702627" cy="2743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54519" y="3612515"/>
              <a:ext cx="3924300" cy="2743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05126" y="3886530"/>
              <a:ext cx="5738241" cy="27462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2405126" y="5007305"/>
            <a:ext cx="8785860" cy="614045"/>
            <a:chOff x="2405126" y="5007305"/>
            <a:chExt cx="8785860" cy="614045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05126" y="5007305"/>
              <a:ext cx="8785479" cy="30662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05126" y="5314188"/>
              <a:ext cx="3055620" cy="306628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34452" y="4862978"/>
            <a:ext cx="844935" cy="80793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80505" y="1992133"/>
            <a:ext cx="752855" cy="83046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34452" y="3655885"/>
            <a:ext cx="844935" cy="360473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2814" y="2067509"/>
            <a:ext cx="6187440" cy="732790"/>
            <a:chOff x="5242814" y="2067509"/>
            <a:chExt cx="6187440" cy="7327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2814" y="2067509"/>
              <a:ext cx="6186932" cy="366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2814" y="2433777"/>
              <a:ext cx="2737231" cy="36606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2814" y="3028137"/>
            <a:ext cx="6593205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2814" y="3623436"/>
            <a:ext cx="382854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2814" y="4218127"/>
            <a:ext cx="6191249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6995" y="1948891"/>
            <a:ext cx="2382520" cy="54894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7804" y="2002535"/>
            <a:ext cx="3054350" cy="1547495"/>
            <a:chOff x="717804" y="2002535"/>
            <a:chExt cx="3054350" cy="1547495"/>
          </a:xfrm>
        </p:grpSpPr>
        <p:sp>
          <p:nvSpPr>
            <p:cNvPr id="3" name="object 3"/>
            <p:cNvSpPr/>
            <p:nvPr/>
          </p:nvSpPr>
          <p:spPr>
            <a:xfrm>
              <a:off x="736092" y="2020823"/>
              <a:ext cx="3017520" cy="1510665"/>
            </a:xfrm>
            <a:custGeom>
              <a:avLst/>
              <a:gdLst/>
              <a:ahLst/>
              <a:cxnLst/>
              <a:rect l="l" t="t" r="r" b="b"/>
              <a:pathLst>
                <a:path w="3017520" h="1510664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20" y="0"/>
                  </a:lnTo>
                  <a:lnTo>
                    <a:pt x="3017520" y="773429"/>
                  </a:lnTo>
                  <a:lnTo>
                    <a:pt x="3017520" y="1104900"/>
                  </a:lnTo>
                  <a:lnTo>
                    <a:pt x="3017520" y="1325879"/>
                  </a:lnTo>
                  <a:lnTo>
                    <a:pt x="1257300" y="1325879"/>
                  </a:lnTo>
                  <a:lnTo>
                    <a:pt x="871093" y="1510411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24407" y="2547873"/>
              <a:ext cx="2505710" cy="27432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982980" y="3653028"/>
            <a:ext cx="10046970" cy="224154"/>
            <a:chOff x="982980" y="3653028"/>
            <a:chExt cx="10046970" cy="224154"/>
          </a:xfrm>
        </p:grpSpPr>
        <p:sp>
          <p:nvSpPr>
            <p:cNvPr id="6" name="object 6"/>
            <p:cNvSpPr/>
            <p:nvPr/>
          </p:nvSpPr>
          <p:spPr>
            <a:xfrm>
              <a:off x="982980" y="3771900"/>
              <a:ext cx="10046970" cy="0"/>
            </a:xfrm>
            <a:custGeom>
              <a:avLst/>
              <a:gdLst/>
              <a:ahLst/>
              <a:cxnLst/>
              <a:rect l="l" t="t" r="r" b="b"/>
              <a:pathLst>
                <a:path w="10046970">
                  <a:moveTo>
                    <a:pt x="0" y="0"/>
                  </a:moveTo>
                  <a:lnTo>
                    <a:pt x="10046843" y="0"/>
                  </a:lnTo>
                </a:path>
              </a:pathLst>
            </a:custGeom>
            <a:ln w="36576">
              <a:solidFill>
                <a:srgbClr val="8B8B8B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2576" y="3653028"/>
              <a:ext cx="219456" cy="224028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522475" y="4075684"/>
            <a:ext cx="3054350" cy="1607820"/>
            <a:chOff x="1522475" y="4075684"/>
            <a:chExt cx="3054350" cy="1607820"/>
          </a:xfrm>
        </p:grpSpPr>
        <p:sp>
          <p:nvSpPr>
            <p:cNvPr id="9" name="object 9"/>
            <p:cNvSpPr/>
            <p:nvPr/>
          </p:nvSpPr>
          <p:spPr>
            <a:xfrm>
              <a:off x="1540763" y="4093972"/>
              <a:ext cx="3017520" cy="1570990"/>
            </a:xfrm>
            <a:custGeom>
              <a:avLst/>
              <a:gdLst/>
              <a:ahLst/>
              <a:cxnLst/>
              <a:rect l="l" t="t" r="r" b="b"/>
              <a:pathLst>
                <a:path w="3017520" h="1570989">
                  <a:moveTo>
                    <a:pt x="0" y="244855"/>
                  </a:moveTo>
                  <a:lnTo>
                    <a:pt x="502919" y="244855"/>
                  </a:lnTo>
                  <a:lnTo>
                    <a:pt x="884047" y="0"/>
                  </a:lnTo>
                  <a:lnTo>
                    <a:pt x="1257300" y="244855"/>
                  </a:lnTo>
                  <a:lnTo>
                    <a:pt x="3017520" y="244855"/>
                  </a:lnTo>
                  <a:lnTo>
                    <a:pt x="3017520" y="465835"/>
                  </a:lnTo>
                  <a:lnTo>
                    <a:pt x="3017520" y="797305"/>
                  </a:lnTo>
                  <a:lnTo>
                    <a:pt x="3017520" y="1570736"/>
                  </a:lnTo>
                  <a:lnTo>
                    <a:pt x="1257300" y="1570736"/>
                  </a:lnTo>
                  <a:lnTo>
                    <a:pt x="502919" y="1570736"/>
                  </a:lnTo>
                  <a:lnTo>
                    <a:pt x="0" y="1570736"/>
                  </a:lnTo>
                  <a:lnTo>
                    <a:pt x="0" y="797305"/>
                  </a:lnTo>
                  <a:lnTo>
                    <a:pt x="0" y="465835"/>
                  </a:lnTo>
                  <a:lnTo>
                    <a:pt x="0" y="244855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834" y="4732020"/>
              <a:ext cx="2466720" cy="2743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5590" y="5006035"/>
              <a:ext cx="1590547" cy="27462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4188" y="3662171"/>
            <a:ext cx="219456" cy="21945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6944" y="3648455"/>
            <a:ext cx="219455" cy="224028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494276" y="2002535"/>
            <a:ext cx="3054350" cy="1544955"/>
            <a:chOff x="4494276" y="2002535"/>
            <a:chExt cx="3054350" cy="1544955"/>
          </a:xfrm>
        </p:grpSpPr>
        <p:sp>
          <p:nvSpPr>
            <p:cNvPr id="15" name="object 15"/>
            <p:cNvSpPr/>
            <p:nvPr/>
          </p:nvSpPr>
          <p:spPr>
            <a:xfrm>
              <a:off x="4512564" y="2020823"/>
              <a:ext cx="3017520" cy="1508760"/>
            </a:xfrm>
            <a:custGeom>
              <a:avLst/>
              <a:gdLst/>
              <a:ahLst/>
              <a:cxnLst/>
              <a:rect l="l" t="t" r="r" b="b"/>
              <a:pathLst>
                <a:path w="3017520" h="1508760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19" y="0"/>
                  </a:lnTo>
                  <a:lnTo>
                    <a:pt x="3017519" y="773429"/>
                  </a:lnTo>
                  <a:lnTo>
                    <a:pt x="3017519" y="1104900"/>
                  </a:lnTo>
                  <a:lnTo>
                    <a:pt x="3017519" y="1325879"/>
                  </a:lnTo>
                  <a:lnTo>
                    <a:pt x="1257300" y="1325879"/>
                  </a:lnTo>
                  <a:lnTo>
                    <a:pt x="860425" y="1508252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09667" y="2410332"/>
              <a:ext cx="1938909" cy="2743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25619" y="2684348"/>
              <a:ext cx="2516124" cy="27462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065776" y="4067809"/>
            <a:ext cx="3054350" cy="1624330"/>
            <a:chOff x="5065776" y="4067809"/>
            <a:chExt cx="3054350" cy="1624330"/>
          </a:xfrm>
        </p:grpSpPr>
        <p:sp>
          <p:nvSpPr>
            <p:cNvPr id="19" name="object 19"/>
            <p:cNvSpPr/>
            <p:nvPr/>
          </p:nvSpPr>
          <p:spPr>
            <a:xfrm>
              <a:off x="5084064" y="4086097"/>
              <a:ext cx="3017520" cy="1588135"/>
            </a:xfrm>
            <a:custGeom>
              <a:avLst/>
              <a:gdLst/>
              <a:ahLst/>
              <a:cxnLst/>
              <a:rect l="l" t="t" r="r" b="b"/>
              <a:pathLst>
                <a:path w="3017520" h="1588135">
                  <a:moveTo>
                    <a:pt x="0" y="261874"/>
                  </a:moveTo>
                  <a:lnTo>
                    <a:pt x="502920" y="261874"/>
                  </a:lnTo>
                  <a:lnTo>
                    <a:pt x="877062" y="0"/>
                  </a:lnTo>
                  <a:lnTo>
                    <a:pt x="1257300" y="261874"/>
                  </a:lnTo>
                  <a:lnTo>
                    <a:pt x="3017519" y="261874"/>
                  </a:lnTo>
                  <a:lnTo>
                    <a:pt x="3017519" y="482853"/>
                  </a:lnTo>
                  <a:lnTo>
                    <a:pt x="3017519" y="814324"/>
                  </a:lnTo>
                  <a:lnTo>
                    <a:pt x="3017519" y="1587754"/>
                  </a:lnTo>
                  <a:lnTo>
                    <a:pt x="1257300" y="1587754"/>
                  </a:lnTo>
                  <a:lnTo>
                    <a:pt x="502920" y="1587754"/>
                  </a:lnTo>
                  <a:lnTo>
                    <a:pt x="0" y="1587754"/>
                  </a:lnTo>
                  <a:lnTo>
                    <a:pt x="0" y="814324"/>
                  </a:lnTo>
                  <a:lnTo>
                    <a:pt x="0" y="482853"/>
                  </a:lnTo>
                  <a:lnTo>
                    <a:pt x="0" y="261874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48554" y="4876241"/>
              <a:ext cx="2425954" cy="274624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5459" y="3653028"/>
            <a:ext cx="219456" cy="224028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8193023" y="2002535"/>
            <a:ext cx="3054350" cy="1528445"/>
            <a:chOff x="8193023" y="2002535"/>
            <a:chExt cx="3054350" cy="1528445"/>
          </a:xfrm>
        </p:grpSpPr>
        <p:sp>
          <p:nvSpPr>
            <p:cNvPr id="23" name="object 23"/>
            <p:cNvSpPr/>
            <p:nvPr/>
          </p:nvSpPr>
          <p:spPr>
            <a:xfrm>
              <a:off x="8211311" y="2020823"/>
              <a:ext cx="3017520" cy="1492250"/>
            </a:xfrm>
            <a:custGeom>
              <a:avLst/>
              <a:gdLst/>
              <a:ahLst/>
              <a:cxnLst/>
              <a:rect l="l" t="t" r="r" b="b"/>
              <a:pathLst>
                <a:path w="3017520" h="1492250">
                  <a:moveTo>
                    <a:pt x="301752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502920" y="1325879"/>
                  </a:lnTo>
                  <a:lnTo>
                    <a:pt x="866521" y="1491868"/>
                  </a:lnTo>
                  <a:lnTo>
                    <a:pt x="1257300" y="1325879"/>
                  </a:lnTo>
                  <a:lnTo>
                    <a:pt x="3017520" y="1325879"/>
                  </a:lnTo>
                  <a:lnTo>
                    <a:pt x="3017520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211311" y="2020823"/>
              <a:ext cx="3017520" cy="1492250"/>
            </a:xfrm>
            <a:custGeom>
              <a:avLst/>
              <a:gdLst/>
              <a:ahLst/>
              <a:cxnLst/>
              <a:rect l="l" t="t" r="r" b="b"/>
              <a:pathLst>
                <a:path w="3017520" h="1492250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20" y="0"/>
                  </a:lnTo>
                  <a:lnTo>
                    <a:pt x="3017520" y="773429"/>
                  </a:lnTo>
                  <a:lnTo>
                    <a:pt x="3017520" y="1104900"/>
                  </a:lnTo>
                  <a:lnTo>
                    <a:pt x="3017520" y="1325879"/>
                  </a:lnTo>
                  <a:lnTo>
                    <a:pt x="1257300" y="1325879"/>
                  </a:lnTo>
                  <a:lnTo>
                    <a:pt x="866521" y="1491868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56826" y="2547492"/>
              <a:ext cx="1393698" cy="27432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43015" y="3648455"/>
            <a:ext cx="224027" cy="224028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8609076" y="4076191"/>
            <a:ext cx="3054350" cy="1616075"/>
            <a:chOff x="8609076" y="4076191"/>
            <a:chExt cx="3054350" cy="1616075"/>
          </a:xfrm>
        </p:grpSpPr>
        <p:sp>
          <p:nvSpPr>
            <p:cNvPr id="28" name="object 28"/>
            <p:cNvSpPr/>
            <p:nvPr/>
          </p:nvSpPr>
          <p:spPr>
            <a:xfrm>
              <a:off x="8627364" y="4094479"/>
              <a:ext cx="3017520" cy="1579880"/>
            </a:xfrm>
            <a:custGeom>
              <a:avLst/>
              <a:gdLst/>
              <a:ahLst/>
              <a:cxnLst/>
              <a:rect l="l" t="t" r="r" b="b"/>
              <a:pathLst>
                <a:path w="3017520" h="1579879">
                  <a:moveTo>
                    <a:pt x="0" y="253492"/>
                  </a:moveTo>
                  <a:lnTo>
                    <a:pt x="502919" y="253492"/>
                  </a:lnTo>
                  <a:lnTo>
                    <a:pt x="868679" y="0"/>
                  </a:lnTo>
                  <a:lnTo>
                    <a:pt x="1257300" y="253492"/>
                  </a:lnTo>
                  <a:lnTo>
                    <a:pt x="3017519" y="253492"/>
                  </a:lnTo>
                  <a:lnTo>
                    <a:pt x="3017519" y="474472"/>
                  </a:lnTo>
                  <a:lnTo>
                    <a:pt x="3017519" y="805942"/>
                  </a:lnTo>
                  <a:lnTo>
                    <a:pt x="3017519" y="1579372"/>
                  </a:lnTo>
                  <a:lnTo>
                    <a:pt x="1257300" y="1579372"/>
                  </a:lnTo>
                  <a:lnTo>
                    <a:pt x="502919" y="1579372"/>
                  </a:lnTo>
                  <a:lnTo>
                    <a:pt x="0" y="1579372"/>
                  </a:lnTo>
                  <a:lnTo>
                    <a:pt x="0" y="805942"/>
                  </a:lnTo>
                  <a:lnTo>
                    <a:pt x="0" y="474472"/>
                  </a:lnTo>
                  <a:lnTo>
                    <a:pt x="0" y="253492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89136" y="4876241"/>
              <a:ext cx="2230374" cy="274624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70264" y="3653028"/>
            <a:ext cx="219456" cy="224028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465321" y="550494"/>
            <a:ext cx="5580253" cy="548944"/>
          </a:xfrm>
          <a:prstGeom prst="rect">
            <a:avLst/>
          </a:prstGeom>
        </p:spPr>
      </p:pic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0804" y="18288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5">
                <a:moveTo>
                  <a:pt x="0" y="1252727"/>
                </a:moveTo>
                <a:lnTo>
                  <a:pt x="82295" y="1252727"/>
                </a:lnTo>
                <a:lnTo>
                  <a:pt x="82295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0804" y="3259835"/>
            <a:ext cx="82550" cy="1248410"/>
          </a:xfrm>
          <a:custGeom>
            <a:avLst/>
            <a:gdLst/>
            <a:ahLst/>
            <a:cxnLst/>
            <a:rect l="l" t="t" r="r" b="b"/>
            <a:pathLst>
              <a:path w="82550" h="1248410">
                <a:moveTo>
                  <a:pt x="0" y="1248156"/>
                </a:moveTo>
                <a:lnTo>
                  <a:pt x="82295" y="1248156"/>
                </a:lnTo>
                <a:lnTo>
                  <a:pt x="82295" y="0"/>
                </a:lnTo>
                <a:lnTo>
                  <a:pt x="0" y="0"/>
                </a:lnTo>
                <a:lnTo>
                  <a:pt x="0" y="12481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0804" y="46863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4">
                <a:moveTo>
                  <a:pt x="0" y="1252728"/>
                </a:moveTo>
                <a:lnTo>
                  <a:pt x="82295" y="1252728"/>
                </a:lnTo>
                <a:lnTo>
                  <a:pt x="82295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91689" y="550494"/>
            <a:ext cx="7163181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05126" y="2299716"/>
            <a:ext cx="8754745" cy="306705"/>
            <a:chOff x="2405126" y="2299716"/>
            <a:chExt cx="8754745" cy="30670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5126" y="2299716"/>
              <a:ext cx="1228255" cy="3063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9927" y="2299716"/>
              <a:ext cx="1446022" cy="3063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730" y="2299716"/>
              <a:ext cx="691896" cy="3063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196" y="2299716"/>
              <a:ext cx="2033524" cy="3063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76210" y="2299716"/>
              <a:ext cx="402335" cy="3063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77379" y="2299716"/>
              <a:ext cx="1440815" cy="3063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17610" y="2299716"/>
              <a:ext cx="2342133" cy="30632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2405126" y="3577463"/>
            <a:ext cx="8611870" cy="612775"/>
            <a:chOff x="2405126" y="3577463"/>
            <a:chExt cx="8611870" cy="61277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05126" y="3577463"/>
              <a:ext cx="1446022" cy="3063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54501" y="3577463"/>
              <a:ext cx="7262114" cy="3063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05126" y="3883482"/>
              <a:ext cx="2484374" cy="30662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51577" y="3883482"/>
              <a:ext cx="201167" cy="30662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52161" y="3883482"/>
              <a:ext cx="1897634" cy="306628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2405126" y="4855159"/>
            <a:ext cx="9084310" cy="919480"/>
            <a:chOff x="2405126" y="4855159"/>
            <a:chExt cx="9084310" cy="919480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05126" y="4855159"/>
              <a:ext cx="8448929" cy="30662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05126" y="5161787"/>
              <a:ext cx="9084310" cy="3063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05126" y="5467807"/>
              <a:ext cx="3221608" cy="306628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34452" y="2229421"/>
            <a:ext cx="844935" cy="360473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30290" y="3455204"/>
            <a:ext cx="853260" cy="761815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48041" y="4853785"/>
            <a:ext cx="817791" cy="822164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7804" y="2002535"/>
            <a:ext cx="3054350" cy="1547495"/>
            <a:chOff x="717804" y="2002535"/>
            <a:chExt cx="3054350" cy="1547495"/>
          </a:xfrm>
        </p:grpSpPr>
        <p:sp>
          <p:nvSpPr>
            <p:cNvPr id="3" name="object 3"/>
            <p:cNvSpPr/>
            <p:nvPr/>
          </p:nvSpPr>
          <p:spPr>
            <a:xfrm>
              <a:off x="736092" y="2020823"/>
              <a:ext cx="3017520" cy="1510665"/>
            </a:xfrm>
            <a:custGeom>
              <a:avLst/>
              <a:gdLst/>
              <a:ahLst/>
              <a:cxnLst/>
              <a:rect l="l" t="t" r="r" b="b"/>
              <a:pathLst>
                <a:path w="3017520" h="1510664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20" y="0"/>
                  </a:lnTo>
                  <a:lnTo>
                    <a:pt x="3017520" y="773429"/>
                  </a:lnTo>
                  <a:lnTo>
                    <a:pt x="3017520" y="1104900"/>
                  </a:lnTo>
                  <a:lnTo>
                    <a:pt x="3017520" y="1325879"/>
                  </a:lnTo>
                  <a:lnTo>
                    <a:pt x="1257300" y="1325879"/>
                  </a:lnTo>
                  <a:lnTo>
                    <a:pt x="871093" y="1510411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24407" y="2547873"/>
              <a:ext cx="2505710" cy="27432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982980" y="3653028"/>
            <a:ext cx="10046970" cy="224154"/>
            <a:chOff x="982980" y="3653028"/>
            <a:chExt cx="10046970" cy="224154"/>
          </a:xfrm>
        </p:grpSpPr>
        <p:sp>
          <p:nvSpPr>
            <p:cNvPr id="6" name="object 6"/>
            <p:cNvSpPr/>
            <p:nvPr/>
          </p:nvSpPr>
          <p:spPr>
            <a:xfrm>
              <a:off x="982980" y="3771900"/>
              <a:ext cx="10046970" cy="0"/>
            </a:xfrm>
            <a:custGeom>
              <a:avLst/>
              <a:gdLst/>
              <a:ahLst/>
              <a:cxnLst/>
              <a:rect l="l" t="t" r="r" b="b"/>
              <a:pathLst>
                <a:path w="10046970">
                  <a:moveTo>
                    <a:pt x="0" y="0"/>
                  </a:moveTo>
                  <a:lnTo>
                    <a:pt x="10046843" y="0"/>
                  </a:lnTo>
                </a:path>
              </a:pathLst>
            </a:custGeom>
            <a:ln w="36576">
              <a:solidFill>
                <a:srgbClr val="8B8B8B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2576" y="3653028"/>
              <a:ext cx="219456" cy="224028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522475" y="4075684"/>
            <a:ext cx="3054350" cy="1607820"/>
            <a:chOff x="1522475" y="4075684"/>
            <a:chExt cx="3054350" cy="1607820"/>
          </a:xfrm>
        </p:grpSpPr>
        <p:sp>
          <p:nvSpPr>
            <p:cNvPr id="9" name="object 9"/>
            <p:cNvSpPr/>
            <p:nvPr/>
          </p:nvSpPr>
          <p:spPr>
            <a:xfrm>
              <a:off x="1540763" y="4093972"/>
              <a:ext cx="3017520" cy="1570990"/>
            </a:xfrm>
            <a:custGeom>
              <a:avLst/>
              <a:gdLst/>
              <a:ahLst/>
              <a:cxnLst/>
              <a:rect l="l" t="t" r="r" b="b"/>
              <a:pathLst>
                <a:path w="3017520" h="1570989">
                  <a:moveTo>
                    <a:pt x="0" y="244855"/>
                  </a:moveTo>
                  <a:lnTo>
                    <a:pt x="502919" y="244855"/>
                  </a:lnTo>
                  <a:lnTo>
                    <a:pt x="884047" y="0"/>
                  </a:lnTo>
                  <a:lnTo>
                    <a:pt x="1257300" y="244855"/>
                  </a:lnTo>
                  <a:lnTo>
                    <a:pt x="3017520" y="244855"/>
                  </a:lnTo>
                  <a:lnTo>
                    <a:pt x="3017520" y="465835"/>
                  </a:lnTo>
                  <a:lnTo>
                    <a:pt x="3017520" y="797305"/>
                  </a:lnTo>
                  <a:lnTo>
                    <a:pt x="3017520" y="1570736"/>
                  </a:lnTo>
                  <a:lnTo>
                    <a:pt x="1257300" y="1570736"/>
                  </a:lnTo>
                  <a:lnTo>
                    <a:pt x="502919" y="1570736"/>
                  </a:lnTo>
                  <a:lnTo>
                    <a:pt x="0" y="1570736"/>
                  </a:lnTo>
                  <a:lnTo>
                    <a:pt x="0" y="797305"/>
                  </a:lnTo>
                  <a:lnTo>
                    <a:pt x="0" y="465835"/>
                  </a:lnTo>
                  <a:lnTo>
                    <a:pt x="0" y="244855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834" y="4732020"/>
              <a:ext cx="2466720" cy="2743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5590" y="5006035"/>
              <a:ext cx="1590547" cy="27462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4188" y="3662171"/>
            <a:ext cx="219456" cy="21945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6944" y="3648455"/>
            <a:ext cx="219455" cy="224028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494276" y="2002535"/>
            <a:ext cx="3054350" cy="1544955"/>
            <a:chOff x="4494276" y="2002535"/>
            <a:chExt cx="3054350" cy="1544955"/>
          </a:xfrm>
        </p:grpSpPr>
        <p:sp>
          <p:nvSpPr>
            <p:cNvPr id="15" name="object 15"/>
            <p:cNvSpPr/>
            <p:nvPr/>
          </p:nvSpPr>
          <p:spPr>
            <a:xfrm>
              <a:off x="4512564" y="2020823"/>
              <a:ext cx="3017520" cy="1508760"/>
            </a:xfrm>
            <a:custGeom>
              <a:avLst/>
              <a:gdLst/>
              <a:ahLst/>
              <a:cxnLst/>
              <a:rect l="l" t="t" r="r" b="b"/>
              <a:pathLst>
                <a:path w="3017520" h="1508760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19" y="0"/>
                  </a:lnTo>
                  <a:lnTo>
                    <a:pt x="3017519" y="773429"/>
                  </a:lnTo>
                  <a:lnTo>
                    <a:pt x="3017519" y="1104900"/>
                  </a:lnTo>
                  <a:lnTo>
                    <a:pt x="3017519" y="1325879"/>
                  </a:lnTo>
                  <a:lnTo>
                    <a:pt x="1257300" y="1325879"/>
                  </a:lnTo>
                  <a:lnTo>
                    <a:pt x="860425" y="1508252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09667" y="2410332"/>
              <a:ext cx="1938909" cy="2743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25619" y="2684348"/>
              <a:ext cx="2516124" cy="27462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065776" y="4067809"/>
            <a:ext cx="3054350" cy="1624330"/>
            <a:chOff x="5065776" y="4067809"/>
            <a:chExt cx="3054350" cy="1624330"/>
          </a:xfrm>
        </p:grpSpPr>
        <p:sp>
          <p:nvSpPr>
            <p:cNvPr id="19" name="object 19"/>
            <p:cNvSpPr/>
            <p:nvPr/>
          </p:nvSpPr>
          <p:spPr>
            <a:xfrm>
              <a:off x="5084064" y="4086097"/>
              <a:ext cx="3017520" cy="1588135"/>
            </a:xfrm>
            <a:custGeom>
              <a:avLst/>
              <a:gdLst/>
              <a:ahLst/>
              <a:cxnLst/>
              <a:rect l="l" t="t" r="r" b="b"/>
              <a:pathLst>
                <a:path w="3017520" h="1588135">
                  <a:moveTo>
                    <a:pt x="0" y="261874"/>
                  </a:moveTo>
                  <a:lnTo>
                    <a:pt x="502920" y="261874"/>
                  </a:lnTo>
                  <a:lnTo>
                    <a:pt x="877062" y="0"/>
                  </a:lnTo>
                  <a:lnTo>
                    <a:pt x="1257300" y="261874"/>
                  </a:lnTo>
                  <a:lnTo>
                    <a:pt x="3017519" y="261874"/>
                  </a:lnTo>
                  <a:lnTo>
                    <a:pt x="3017519" y="482853"/>
                  </a:lnTo>
                  <a:lnTo>
                    <a:pt x="3017519" y="814324"/>
                  </a:lnTo>
                  <a:lnTo>
                    <a:pt x="3017519" y="1587754"/>
                  </a:lnTo>
                  <a:lnTo>
                    <a:pt x="1257300" y="1587754"/>
                  </a:lnTo>
                  <a:lnTo>
                    <a:pt x="502920" y="1587754"/>
                  </a:lnTo>
                  <a:lnTo>
                    <a:pt x="0" y="1587754"/>
                  </a:lnTo>
                  <a:lnTo>
                    <a:pt x="0" y="814324"/>
                  </a:lnTo>
                  <a:lnTo>
                    <a:pt x="0" y="482853"/>
                  </a:lnTo>
                  <a:lnTo>
                    <a:pt x="0" y="261874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48554" y="4876241"/>
              <a:ext cx="2425954" cy="274624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395459" y="3653028"/>
            <a:ext cx="219456" cy="224028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8193023" y="2002535"/>
            <a:ext cx="3054350" cy="1528445"/>
            <a:chOff x="8193023" y="2002535"/>
            <a:chExt cx="3054350" cy="1528445"/>
          </a:xfrm>
        </p:grpSpPr>
        <p:sp>
          <p:nvSpPr>
            <p:cNvPr id="23" name="object 23"/>
            <p:cNvSpPr/>
            <p:nvPr/>
          </p:nvSpPr>
          <p:spPr>
            <a:xfrm>
              <a:off x="8211311" y="2020823"/>
              <a:ext cx="3017520" cy="1492250"/>
            </a:xfrm>
            <a:custGeom>
              <a:avLst/>
              <a:gdLst/>
              <a:ahLst/>
              <a:cxnLst/>
              <a:rect l="l" t="t" r="r" b="b"/>
              <a:pathLst>
                <a:path w="3017520" h="1492250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20" y="0"/>
                  </a:lnTo>
                  <a:lnTo>
                    <a:pt x="3017520" y="773429"/>
                  </a:lnTo>
                  <a:lnTo>
                    <a:pt x="3017520" y="1104900"/>
                  </a:lnTo>
                  <a:lnTo>
                    <a:pt x="3017520" y="1325879"/>
                  </a:lnTo>
                  <a:lnTo>
                    <a:pt x="1257300" y="1325879"/>
                  </a:lnTo>
                  <a:lnTo>
                    <a:pt x="866521" y="1491868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56826" y="2547492"/>
              <a:ext cx="1393698" cy="274320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843015" y="3648455"/>
            <a:ext cx="224027" cy="224028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8609076" y="4076191"/>
            <a:ext cx="3054350" cy="1616075"/>
            <a:chOff x="8609076" y="4076191"/>
            <a:chExt cx="3054350" cy="1616075"/>
          </a:xfrm>
        </p:grpSpPr>
        <p:sp>
          <p:nvSpPr>
            <p:cNvPr id="27" name="object 27"/>
            <p:cNvSpPr/>
            <p:nvPr/>
          </p:nvSpPr>
          <p:spPr>
            <a:xfrm>
              <a:off x="8627364" y="4094479"/>
              <a:ext cx="3017520" cy="1579880"/>
            </a:xfrm>
            <a:custGeom>
              <a:avLst/>
              <a:gdLst/>
              <a:ahLst/>
              <a:cxnLst/>
              <a:rect l="l" t="t" r="r" b="b"/>
              <a:pathLst>
                <a:path w="3017520" h="1579879">
                  <a:moveTo>
                    <a:pt x="868679" y="0"/>
                  </a:moveTo>
                  <a:lnTo>
                    <a:pt x="502919" y="253492"/>
                  </a:lnTo>
                  <a:lnTo>
                    <a:pt x="0" y="253492"/>
                  </a:lnTo>
                  <a:lnTo>
                    <a:pt x="0" y="1579372"/>
                  </a:lnTo>
                  <a:lnTo>
                    <a:pt x="3017519" y="1579372"/>
                  </a:lnTo>
                  <a:lnTo>
                    <a:pt x="3017519" y="253492"/>
                  </a:lnTo>
                  <a:lnTo>
                    <a:pt x="1257300" y="253492"/>
                  </a:lnTo>
                  <a:lnTo>
                    <a:pt x="868679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627364" y="4094479"/>
              <a:ext cx="3017520" cy="1579880"/>
            </a:xfrm>
            <a:custGeom>
              <a:avLst/>
              <a:gdLst/>
              <a:ahLst/>
              <a:cxnLst/>
              <a:rect l="l" t="t" r="r" b="b"/>
              <a:pathLst>
                <a:path w="3017520" h="1579879">
                  <a:moveTo>
                    <a:pt x="0" y="253492"/>
                  </a:moveTo>
                  <a:lnTo>
                    <a:pt x="502919" y="253492"/>
                  </a:lnTo>
                  <a:lnTo>
                    <a:pt x="868679" y="0"/>
                  </a:lnTo>
                  <a:lnTo>
                    <a:pt x="1257300" y="253492"/>
                  </a:lnTo>
                  <a:lnTo>
                    <a:pt x="3017519" y="253492"/>
                  </a:lnTo>
                  <a:lnTo>
                    <a:pt x="3017519" y="474472"/>
                  </a:lnTo>
                  <a:lnTo>
                    <a:pt x="3017519" y="805942"/>
                  </a:lnTo>
                  <a:lnTo>
                    <a:pt x="3017519" y="1579372"/>
                  </a:lnTo>
                  <a:lnTo>
                    <a:pt x="1257300" y="1579372"/>
                  </a:lnTo>
                  <a:lnTo>
                    <a:pt x="502919" y="1579372"/>
                  </a:lnTo>
                  <a:lnTo>
                    <a:pt x="0" y="1579372"/>
                  </a:lnTo>
                  <a:lnTo>
                    <a:pt x="0" y="805942"/>
                  </a:lnTo>
                  <a:lnTo>
                    <a:pt x="0" y="474472"/>
                  </a:lnTo>
                  <a:lnTo>
                    <a:pt x="0" y="253492"/>
                  </a:lnTo>
                  <a:close/>
                </a:path>
              </a:pathLst>
            </a:custGeom>
            <a:ln w="36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89136" y="4876241"/>
              <a:ext cx="2230374" cy="274624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0264" y="3653028"/>
            <a:ext cx="219456" cy="224028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465321" y="550494"/>
            <a:ext cx="5580253" cy="548944"/>
          </a:xfrm>
          <a:prstGeom prst="rect">
            <a:avLst/>
          </a:prstGeom>
        </p:spPr>
      </p:pic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2814" y="740613"/>
            <a:ext cx="6130290" cy="1098550"/>
            <a:chOff x="5242814" y="740613"/>
            <a:chExt cx="6130290" cy="10985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2814" y="740613"/>
              <a:ext cx="4617974" cy="366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2814" y="1107008"/>
              <a:ext cx="6130163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2814" y="1473073"/>
              <a:ext cx="2737231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242814" y="2067509"/>
            <a:ext cx="5946775" cy="732790"/>
            <a:chOff x="5242814" y="2067509"/>
            <a:chExt cx="5946775" cy="73279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2814" y="2067509"/>
              <a:ext cx="5946520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2814" y="2433777"/>
              <a:ext cx="3425951" cy="36606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2814" y="3028137"/>
            <a:ext cx="4035805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2814" y="3623436"/>
            <a:ext cx="6515481" cy="36576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242814" y="4218127"/>
            <a:ext cx="6583045" cy="366395"/>
            <a:chOff x="5242814" y="4218127"/>
            <a:chExt cx="6583045" cy="36639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2814" y="4218127"/>
              <a:ext cx="4357116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671" y="4218127"/>
              <a:ext cx="237744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51542" y="4218127"/>
              <a:ext cx="2274062" cy="36606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242814" y="4812487"/>
            <a:ext cx="6541770" cy="1098550"/>
            <a:chOff x="5242814" y="4812487"/>
            <a:chExt cx="6541770" cy="109855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42814" y="4812487"/>
              <a:ext cx="6541643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42814" y="5178501"/>
              <a:ext cx="6042278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42814" y="5544921"/>
              <a:ext cx="6347078" cy="366064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38707" y="1948891"/>
            <a:ext cx="2462149" cy="54894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0804" y="18288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5">
                <a:moveTo>
                  <a:pt x="0" y="1252727"/>
                </a:moveTo>
                <a:lnTo>
                  <a:pt x="82295" y="1252727"/>
                </a:lnTo>
                <a:lnTo>
                  <a:pt x="82295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0804" y="3259835"/>
            <a:ext cx="82550" cy="1248410"/>
          </a:xfrm>
          <a:custGeom>
            <a:avLst/>
            <a:gdLst/>
            <a:ahLst/>
            <a:cxnLst/>
            <a:rect l="l" t="t" r="r" b="b"/>
            <a:pathLst>
              <a:path w="82550" h="1248410">
                <a:moveTo>
                  <a:pt x="0" y="1248156"/>
                </a:moveTo>
                <a:lnTo>
                  <a:pt x="82295" y="1248156"/>
                </a:lnTo>
                <a:lnTo>
                  <a:pt x="82295" y="0"/>
                </a:lnTo>
                <a:lnTo>
                  <a:pt x="0" y="0"/>
                </a:lnTo>
                <a:lnTo>
                  <a:pt x="0" y="12481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0804" y="46863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4">
                <a:moveTo>
                  <a:pt x="0" y="1252728"/>
                </a:moveTo>
                <a:lnTo>
                  <a:pt x="82295" y="1252728"/>
                </a:lnTo>
                <a:lnTo>
                  <a:pt x="82295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839724" y="550494"/>
            <a:ext cx="10707370" cy="549275"/>
            <a:chOff x="839724" y="550494"/>
            <a:chExt cx="10707370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39724" y="550494"/>
              <a:ext cx="8387969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4647" y="550494"/>
              <a:ext cx="2552192" cy="5489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5126" y="2299716"/>
            <a:ext cx="6524625" cy="3063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5126" y="3729558"/>
            <a:ext cx="8737346" cy="306628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405126" y="5007305"/>
            <a:ext cx="7877175" cy="614045"/>
            <a:chOff x="2405126" y="5007305"/>
            <a:chExt cx="7877175" cy="61404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5126" y="5007305"/>
              <a:ext cx="7876794" cy="3066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5126" y="5314188"/>
              <a:ext cx="4898262" cy="306628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7104" y="1992133"/>
            <a:ext cx="679650" cy="83046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0290" y="3564868"/>
            <a:ext cx="853260" cy="54251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52676" y="4857937"/>
            <a:ext cx="804358" cy="813860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045" y="1950669"/>
              <a:ext cx="168668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401"/>
              <a:ext cx="52184" cy="644651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2814" y="2479243"/>
            <a:ext cx="4464812" cy="36606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42814" y="3073857"/>
            <a:ext cx="6622415" cy="1098550"/>
            <a:chOff x="5242814" y="3073857"/>
            <a:chExt cx="6622415" cy="10985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2814" y="3073857"/>
              <a:ext cx="5763641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2814" y="3439998"/>
              <a:ext cx="6622288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2814" y="3806012"/>
              <a:ext cx="4863338" cy="366064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4476" y="1760220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7432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18736" y="1763217"/>
            <a:ext cx="1900936" cy="36606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75411" y="2398776"/>
            <a:ext cx="5290820" cy="581025"/>
            <a:chOff x="775411" y="2398776"/>
            <a:chExt cx="5290820" cy="5810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2725" y="2398776"/>
              <a:ext cx="3813175" cy="3063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411" y="2672791"/>
              <a:ext cx="5219700" cy="30662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35521" y="1763217"/>
            <a:ext cx="1768221" cy="36606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335521" y="2398776"/>
            <a:ext cx="4569460" cy="581025"/>
            <a:chOff x="6335521" y="2398776"/>
            <a:chExt cx="4569460" cy="58102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35521" y="2398776"/>
              <a:ext cx="4568952" cy="3063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35521" y="2672791"/>
              <a:ext cx="4059301" cy="306628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335521" y="3175965"/>
            <a:ext cx="5323205" cy="855980"/>
            <a:chOff x="6335521" y="3175965"/>
            <a:chExt cx="5323205" cy="85598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35521" y="3175965"/>
              <a:ext cx="5322951" cy="30662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35521" y="3450666"/>
              <a:ext cx="5031612" cy="30662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35521" y="3725545"/>
              <a:ext cx="1065047" cy="30632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72332" y="550494"/>
            <a:ext cx="5988558" cy="548944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045" y="1950669"/>
              <a:ext cx="168668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401"/>
              <a:ext cx="52184" cy="64465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2814" y="3142437"/>
            <a:ext cx="5778500" cy="366395"/>
            <a:chOff x="5242814" y="3142437"/>
            <a:chExt cx="5778500" cy="3663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2814" y="3142437"/>
              <a:ext cx="2297938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97242" y="3142437"/>
              <a:ext cx="1836293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66529" y="3142437"/>
              <a:ext cx="246888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89973" y="3142437"/>
              <a:ext cx="1831085" cy="366064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045" y="1950669"/>
              <a:ext cx="168668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401"/>
              <a:ext cx="52184" cy="64465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2814" y="2776982"/>
            <a:ext cx="5702935" cy="1097915"/>
            <a:chOff x="5242814" y="2776982"/>
            <a:chExt cx="5702935" cy="109791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2814" y="2776982"/>
              <a:ext cx="5419344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2814" y="3142437"/>
              <a:ext cx="2363597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06970" y="3142437"/>
              <a:ext cx="2125853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69247" y="3142437"/>
              <a:ext cx="1476502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2814" y="3508578"/>
              <a:ext cx="1518031" cy="366064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045" y="1950669"/>
              <a:ext cx="168668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401"/>
              <a:ext cx="52184" cy="64465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2814" y="2776982"/>
            <a:ext cx="6215380" cy="1097915"/>
            <a:chOff x="5242814" y="2776982"/>
            <a:chExt cx="6215380" cy="109791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2814" y="2776982"/>
              <a:ext cx="5645658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2814" y="3142437"/>
              <a:ext cx="3914774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57385" y="3142437"/>
              <a:ext cx="2400300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2814" y="3508578"/>
              <a:ext cx="4376801" cy="366064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0804" y="18288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5">
                <a:moveTo>
                  <a:pt x="0" y="1252727"/>
                </a:moveTo>
                <a:lnTo>
                  <a:pt x="82295" y="1252727"/>
                </a:lnTo>
                <a:lnTo>
                  <a:pt x="82295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0804" y="3259835"/>
            <a:ext cx="82550" cy="1248410"/>
          </a:xfrm>
          <a:custGeom>
            <a:avLst/>
            <a:gdLst/>
            <a:ahLst/>
            <a:cxnLst/>
            <a:rect l="l" t="t" r="r" b="b"/>
            <a:pathLst>
              <a:path w="82550" h="1248410">
                <a:moveTo>
                  <a:pt x="0" y="1248156"/>
                </a:moveTo>
                <a:lnTo>
                  <a:pt x="82295" y="1248156"/>
                </a:lnTo>
                <a:lnTo>
                  <a:pt x="82295" y="0"/>
                </a:lnTo>
                <a:lnTo>
                  <a:pt x="0" y="0"/>
                </a:lnTo>
                <a:lnTo>
                  <a:pt x="0" y="12481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0804" y="46863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4">
                <a:moveTo>
                  <a:pt x="0" y="1252728"/>
                </a:moveTo>
                <a:lnTo>
                  <a:pt x="82295" y="1252728"/>
                </a:lnTo>
                <a:lnTo>
                  <a:pt x="82295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17365" y="550494"/>
            <a:ext cx="4736338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5126" y="2299716"/>
            <a:ext cx="7115809" cy="30632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7237" y="3486835"/>
            <a:ext cx="704215" cy="708025"/>
          </a:xfrm>
          <a:custGeom>
            <a:avLst/>
            <a:gdLst/>
            <a:ahLst/>
            <a:cxnLst/>
            <a:rect l="l" t="t" r="r" b="b"/>
            <a:pathLst>
              <a:path w="704215" h="708025">
                <a:moveTo>
                  <a:pt x="552310" y="367220"/>
                </a:moveTo>
                <a:lnTo>
                  <a:pt x="550672" y="340207"/>
                </a:lnTo>
                <a:lnTo>
                  <a:pt x="545858" y="314274"/>
                </a:lnTo>
                <a:lnTo>
                  <a:pt x="538035" y="289509"/>
                </a:lnTo>
                <a:lnTo>
                  <a:pt x="527367" y="266014"/>
                </a:lnTo>
                <a:lnTo>
                  <a:pt x="487286" y="306324"/>
                </a:lnTo>
                <a:lnTo>
                  <a:pt x="492467" y="320751"/>
                </a:lnTo>
                <a:lnTo>
                  <a:pt x="496074" y="335762"/>
                </a:lnTo>
                <a:lnTo>
                  <a:pt x="498182" y="351282"/>
                </a:lnTo>
                <a:lnTo>
                  <a:pt x="498856" y="367220"/>
                </a:lnTo>
                <a:lnTo>
                  <a:pt x="490651" y="418045"/>
                </a:lnTo>
                <a:lnTo>
                  <a:pt x="467817" y="462280"/>
                </a:lnTo>
                <a:lnTo>
                  <a:pt x="433057" y="497230"/>
                </a:lnTo>
                <a:lnTo>
                  <a:pt x="389051" y="520192"/>
                </a:lnTo>
                <a:lnTo>
                  <a:pt x="338505" y="528447"/>
                </a:lnTo>
                <a:lnTo>
                  <a:pt x="287972" y="520192"/>
                </a:lnTo>
                <a:lnTo>
                  <a:pt x="243967" y="497230"/>
                </a:lnTo>
                <a:lnTo>
                  <a:pt x="209207" y="462280"/>
                </a:lnTo>
                <a:lnTo>
                  <a:pt x="186372" y="418045"/>
                </a:lnTo>
                <a:lnTo>
                  <a:pt x="178168" y="367220"/>
                </a:lnTo>
                <a:lnTo>
                  <a:pt x="186372" y="316407"/>
                </a:lnTo>
                <a:lnTo>
                  <a:pt x="209207" y="272173"/>
                </a:lnTo>
                <a:lnTo>
                  <a:pt x="243967" y="237210"/>
                </a:lnTo>
                <a:lnTo>
                  <a:pt x="287972" y="214261"/>
                </a:lnTo>
                <a:lnTo>
                  <a:pt x="338505" y="206006"/>
                </a:lnTo>
                <a:lnTo>
                  <a:pt x="354368" y="206819"/>
                </a:lnTo>
                <a:lnTo>
                  <a:pt x="369798" y="209143"/>
                </a:lnTo>
                <a:lnTo>
                  <a:pt x="384733" y="212801"/>
                </a:lnTo>
                <a:lnTo>
                  <a:pt x="399084" y="217652"/>
                </a:lnTo>
                <a:lnTo>
                  <a:pt x="439178" y="177342"/>
                </a:lnTo>
                <a:lnTo>
                  <a:pt x="415810" y="166624"/>
                </a:lnTo>
                <a:lnTo>
                  <a:pt x="391185" y="158762"/>
                </a:lnTo>
                <a:lnTo>
                  <a:pt x="365391" y="153911"/>
                </a:lnTo>
                <a:lnTo>
                  <a:pt x="338505" y="152260"/>
                </a:lnTo>
                <a:lnTo>
                  <a:pt x="289648" y="157962"/>
                </a:lnTo>
                <a:lnTo>
                  <a:pt x="244703" y="174193"/>
                </a:lnTo>
                <a:lnTo>
                  <a:pt x="204990" y="199644"/>
                </a:lnTo>
                <a:lnTo>
                  <a:pt x="171831" y="232981"/>
                </a:lnTo>
                <a:lnTo>
                  <a:pt x="146532" y="272910"/>
                </a:lnTo>
                <a:lnTo>
                  <a:pt x="130390" y="318096"/>
                </a:lnTo>
                <a:lnTo>
                  <a:pt x="124714" y="367220"/>
                </a:lnTo>
                <a:lnTo>
                  <a:pt x="130390" y="416356"/>
                </a:lnTo>
                <a:lnTo>
                  <a:pt x="146532" y="461543"/>
                </a:lnTo>
                <a:lnTo>
                  <a:pt x="171831" y="501472"/>
                </a:lnTo>
                <a:lnTo>
                  <a:pt x="204990" y="534809"/>
                </a:lnTo>
                <a:lnTo>
                  <a:pt x="244703" y="560260"/>
                </a:lnTo>
                <a:lnTo>
                  <a:pt x="289648" y="576491"/>
                </a:lnTo>
                <a:lnTo>
                  <a:pt x="338505" y="582193"/>
                </a:lnTo>
                <a:lnTo>
                  <a:pt x="387375" y="576491"/>
                </a:lnTo>
                <a:lnTo>
                  <a:pt x="432320" y="560260"/>
                </a:lnTo>
                <a:lnTo>
                  <a:pt x="472033" y="534809"/>
                </a:lnTo>
                <a:lnTo>
                  <a:pt x="505193" y="501472"/>
                </a:lnTo>
                <a:lnTo>
                  <a:pt x="530491" y="461543"/>
                </a:lnTo>
                <a:lnTo>
                  <a:pt x="546633" y="416356"/>
                </a:lnTo>
                <a:lnTo>
                  <a:pt x="552310" y="367220"/>
                </a:lnTo>
                <a:close/>
              </a:path>
              <a:path w="704215" h="708025">
                <a:moveTo>
                  <a:pt x="677024" y="367220"/>
                </a:moveTo>
                <a:lnTo>
                  <a:pt x="674395" y="324434"/>
                </a:lnTo>
                <a:lnTo>
                  <a:pt x="666673" y="283476"/>
                </a:lnTo>
                <a:lnTo>
                  <a:pt x="654100" y="244551"/>
                </a:lnTo>
                <a:lnTo>
                  <a:pt x="636943" y="207797"/>
                </a:lnTo>
                <a:lnTo>
                  <a:pt x="630707" y="213169"/>
                </a:lnTo>
                <a:lnTo>
                  <a:pt x="619125" y="225704"/>
                </a:lnTo>
                <a:lnTo>
                  <a:pt x="602195" y="223913"/>
                </a:lnTo>
                <a:lnTo>
                  <a:pt x="583488" y="221234"/>
                </a:lnTo>
                <a:lnTo>
                  <a:pt x="600278" y="254622"/>
                </a:lnTo>
                <a:lnTo>
                  <a:pt x="612889" y="290195"/>
                </a:lnTo>
                <a:lnTo>
                  <a:pt x="620826" y="327787"/>
                </a:lnTo>
                <a:lnTo>
                  <a:pt x="623582" y="367220"/>
                </a:lnTo>
                <a:lnTo>
                  <a:pt x="619823" y="413562"/>
                </a:lnTo>
                <a:lnTo>
                  <a:pt x="608977" y="457568"/>
                </a:lnTo>
                <a:lnTo>
                  <a:pt x="591642" y="498652"/>
                </a:lnTo>
                <a:lnTo>
                  <a:pt x="568388" y="536219"/>
                </a:lnTo>
                <a:lnTo>
                  <a:pt x="539838" y="569645"/>
                </a:lnTo>
                <a:lnTo>
                  <a:pt x="506590" y="598360"/>
                </a:lnTo>
                <a:lnTo>
                  <a:pt x="469226" y="621728"/>
                </a:lnTo>
                <a:lnTo>
                  <a:pt x="428371" y="639165"/>
                </a:lnTo>
                <a:lnTo>
                  <a:pt x="384594" y="650074"/>
                </a:lnTo>
                <a:lnTo>
                  <a:pt x="338505" y="653846"/>
                </a:lnTo>
                <a:lnTo>
                  <a:pt x="292430" y="650074"/>
                </a:lnTo>
                <a:lnTo>
                  <a:pt x="248653" y="639165"/>
                </a:lnTo>
                <a:lnTo>
                  <a:pt x="207797" y="621728"/>
                </a:lnTo>
                <a:lnTo>
                  <a:pt x="170434" y="598360"/>
                </a:lnTo>
                <a:lnTo>
                  <a:pt x="137185" y="569645"/>
                </a:lnTo>
                <a:lnTo>
                  <a:pt x="108635" y="536219"/>
                </a:lnTo>
                <a:lnTo>
                  <a:pt x="85382" y="498652"/>
                </a:lnTo>
                <a:lnTo>
                  <a:pt x="68046" y="457568"/>
                </a:lnTo>
                <a:lnTo>
                  <a:pt x="57200" y="413562"/>
                </a:lnTo>
                <a:lnTo>
                  <a:pt x="53441" y="367220"/>
                </a:lnTo>
                <a:lnTo>
                  <a:pt x="57200" y="320890"/>
                </a:lnTo>
                <a:lnTo>
                  <a:pt x="68046" y="276885"/>
                </a:lnTo>
                <a:lnTo>
                  <a:pt x="85382" y="235800"/>
                </a:lnTo>
                <a:lnTo>
                  <a:pt x="108635" y="198234"/>
                </a:lnTo>
                <a:lnTo>
                  <a:pt x="137185" y="164807"/>
                </a:lnTo>
                <a:lnTo>
                  <a:pt x="170434" y="136093"/>
                </a:lnTo>
                <a:lnTo>
                  <a:pt x="207797" y="112725"/>
                </a:lnTo>
                <a:lnTo>
                  <a:pt x="248653" y="95288"/>
                </a:lnTo>
                <a:lnTo>
                  <a:pt x="292430" y="84378"/>
                </a:lnTo>
                <a:lnTo>
                  <a:pt x="338505" y="80606"/>
                </a:lnTo>
                <a:lnTo>
                  <a:pt x="377355" y="83248"/>
                </a:lnTo>
                <a:lnTo>
                  <a:pt x="414794" y="91020"/>
                </a:lnTo>
                <a:lnTo>
                  <a:pt x="450380" y="103657"/>
                </a:lnTo>
                <a:lnTo>
                  <a:pt x="483717" y="120916"/>
                </a:lnTo>
                <a:lnTo>
                  <a:pt x="481939" y="102997"/>
                </a:lnTo>
                <a:lnTo>
                  <a:pt x="479259" y="85090"/>
                </a:lnTo>
                <a:lnTo>
                  <a:pt x="497967" y="66281"/>
                </a:lnTo>
                <a:lnTo>
                  <a:pt x="460908" y="49542"/>
                </a:lnTo>
                <a:lnTo>
                  <a:pt x="421919" y="37172"/>
                </a:lnTo>
                <a:lnTo>
                  <a:pt x="381088" y="29502"/>
                </a:lnTo>
                <a:lnTo>
                  <a:pt x="338505" y="26873"/>
                </a:lnTo>
                <a:lnTo>
                  <a:pt x="292557" y="29972"/>
                </a:lnTo>
                <a:lnTo>
                  <a:pt x="248475" y="39014"/>
                </a:lnTo>
                <a:lnTo>
                  <a:pt x="206692" y="53594"/>
                </a:lnTo>
                <a:lnTo>
                  <a:pt x="167601" y="73304"/>
                </a:lnTo>
                <a:lnTo>
                  <a:pt x="131610" y="97751"/>
                </a:lnTo>
                <a:lnTo>
                  <a:pt x="99098" y="126517"/>
                </a:lnTo>
                <a:lnTo>
                  <a:pt x="70497" y="159194"/>
                </a:lnTo>
                <a:lnTo>
                  <a:pt x="46189" y="195389"/>
                </a:lnTo>
                <a:lnTo>
                  <a:pt x="26581" y="234696"/>
                </a:lnTo>
                <a:lnTo>
                  <a:pt x="12077" y="276707"/>
                </a:lnTo>
                <a:lnTo>
                  <a:pt x="3086" y="321017"/>
                </a:lnTo>
                <a:lnTo>
                  <a:pt x="0" y="367220"/>
                </a:lnTo>
                <a:lnTo>
                  <a:pt x="3086" y="413435"/>
                </a:lnTo>
                <a:lnTo>
                  <a:pt x="12077" y="457746"/>
                </a:lnTo>
                <a:lnTo>
                  <a:pt x="26581" y="499757"/>
                </a:lnTo>
                <a:lnTo>
                  <a:pt x="46189" y="539064"/>
                </a:lnTo>
                <a:lnTo>
                  <a:pt x="70497" y="575259"/>
                </a:lnTo>
                <a:lnTo>
                  <a:pt x="99098" y="607936"/>
                </a:lnTo>
                <a:lnTo>
                  <a:pt x="131610" y="636701"/>
                </a:lnTo>
                <a:lnTo>
                  <a:pt x="167601" y="661149"/>
                </a:lnTo>
                <a:lnTo>
                  <a:pt x="206692" y="680859"/>
                </a:lnTo>
                <a:lnTo>
                  <a:pt x="248475" y="695439"/>
                </a:lnTo>
                <a:lnTo>
                  <a:pt x="292557" y="704481"/>
                </a:lnTo>
                <a:lnTo>
                  <a:pt x="338505" y="707580"/>
                </a:lnTo>
                <a:lnTo>
                  <a:pt x="384467" y="704481"/>
                </a:lnTo>
                <a:lnTo>
                  <a:pt x="428548" y="695439"/>
                </a:lnTo>
                <a:lnTo>
                  <a:pt x="470331" y="680859"/>
                </a:lnTo>
                <a:lnTo>
                  <a:pt x="509422" y="661149"/>
                </a:lnTo>
                <a:lnTo>
                  <a:pt x="545414" y="636701"/>
                </a:lnTo>
                <a:lnTo>
                  <a:pt x="577926" y="607936"/>
                </a:lnTo>
                <a:lnTo>
                  <a:pt x="606526" y="575259"/>
                </a:lnTo>
                <a:lnTo>
                  <a:pt x="630834" y="539064"/>
                </a:lnTo>
                <a:lnTo>
                  <a:pt x="650443" y="499757"/>
                </a:lnTo>
                <a:lnTo>
                  <a:pt x="664946" y="457746"/>
                </a:lnTo>
                <a:lnTo>
                  <a:pt x="673938" y="413435"/>
                </a:lnTo>
                <a:lnTo>
                  <a:pt x="677024" y="367220"/>
                </a:lnTo>
                <a:close/>
              </a:path>
              <a:path w="704215" h="708025">
                <a:moveTo>
                  <a:pt x="703757" y="89560"/>
                </a:moveTo>
                <a:lnTo>
                  <a:pt x="623582" y="80606"/>
                </a:lnTo>
                <a:lnTo>
                  <a:pt x="614667" y="0"/>
                </a:lnTo>
                <a:lnTo>
                  <a:pt x="516674" y="98526"/>
                </a:lnTo>
                <a:lnTo>
                  <a:pt x="522020" y="145097"/>
                </a:lnTo>
                <a:lnTo>
                  <a:pt x="379488" y="288404"/>
                </a:lnTo>
                <a:lnTo>
                  <a:pt x="369811" y="284086"/>
                </a:lnTo>
                <a:lnTo>
                  <a:pt x="359562" y="280682"/>
                </a:lnTo>
                <a:lnTo>
                  <a:pt x="348792" y="278460"/>
                </a:lnTo>
                <a:lnTo>
                  <a:pt x="337616" y="277660"/>
                </a:lnTo>
                <a:lnTo>
                  <a:pt x="303034" y="284721"/>
                </a:lnTo>
                <a:lnTo>
                  <a:pt x="274701" y="303974"/>
                </a:lnTo>
                <a:lnTo>
                  <a:pt x="255562" y="332447"/>
                </a:lnTo>
                <a:lnTo>
                  <a:pt x="248539" y="367220"/>
                </a:lnTo>
                <a:lnTo>
                  <a:pt x="255562" y="402005"/>
                </a:lnTo>
                <a:lnTo>
                  <a:pt x="274701" y="430479"/>
                </a:lnTo>
                <a:lnTo>
                  <a:pt x="303034" y="449732"/>
                </a:lnTo>
                <a:lnTo>
                  <a:pt x="337616" y="456793"/>
                </a:lnTo>
                <a:lnTo>
                  <a:pt x="372211" y="449732"/>
                </a:lnTo>
                <a:lnTo>
                  <a:pt x="400532" y="430479"/>
                </a:lnTo>
                <a:lnTo>
                  <a:pt x="419671" y="402005"/>
                </a:lnTo>
                <a:lnTo>
                  <a:pt x="426707" y="367220"/>
                </a:lnTo>
                <a:lnTo>
                  <a:pt x="426046" y="356133"/>
                </a:lnTo>
                <a:lnTo>
                  <a:pt x="424141" y="345617"/>
                </a:lnTo>
                <a:lnTo>
                  <a:pt x="421068" y="335610"/>
                </a:lnTo>
                <a:lnTo>
                  <a:pt x="416902" y="326021"/>
                </a:lnTo>
                <a:lnTo>
                  <a:pt x="559435" y="182714"/>
                </a:lnTo>
                <a:lnTo>
                  <a:pt x="605764" y="188087"/>
                </a:lnTo>
                <a:lnTo>
                  <a:pt x="703757" y="8956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2405126" y="3577463"/>
            <a:ext cx="8956675" cy="612775"/>
            <a:chOff x="2405126" y="3577463"/>
            <a:chExt cx="8956675" cy="6127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5126" y="3577463"/>
              <a:ext cx="1446022" cy="3063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4501" y="3577463"/>
              <a:ext cx="7606792" cy="3063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5126" y="3883482"/>
              <a:ext cx="5864098" cy="3066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36001" y="3883482"/>
              <a:ext cx="1861820" cy="30662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64852" y="3883482"/>
              <a:ext cx="491871" cy="306628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793878" y="4899855"/>
            <a:ext cx="730885" cy="734695"/>
            <a:chOff x="793878" y="4899855"/>
            <a:chExt cx="730885" cy="73469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7851" y="5195430"/>
              <a:ext cx="142532" cy="14330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93878" y="4899855"/>
              <a:ext cx="730885" cy="734695"/>
            </a:xfrm>
            <a:custGeom>
              <a:avLst/>
              <a:gdLst/>
              <a:ahLst/>
              <a:cxnLst/>
              <a:rect l="l" t="t" r="r" b="b"/>
              <a:pathLst>
                <a:path w="730885" h="734695">
                  <a:moveTo>
                    <a:pt x="106899" y="385142"/>
                  </a:moveTo>
                  <a:lnTo>
                    <a:pt x="53449" y="385142"/>
                  </a:lnTo>
                  <a:lnTo>
                    <a:pt x="59676" y="431846"/>
                  </a:lnTo>
                  <a:lnTo>
                    <a:pt x="72411" y="476106"/>
                  </a:lnTo>
                  <a:lnTo>
                    <a:pt x="91145" y="517410"/>
                  </a:lnTo>
                  <a:lnTo>
                    <a:pt x="115367" y="555246"/>
                  </a:lnTo>
                  <a:lnTo>
                    <a:pt x="144569" y="589101"/>
                  </a:lnTo>
                  <a:lnTo>
                    <a:pt x="178240" y="618462"/>
                  </a:lnTo>
                  <a:lnTo>
                    <a:pt x="215871" y="642817"/>
                  </a:lnTo>
                  <a:lnTo>
                    <a:pt x="256952" y="661653"/>
                  </a:lnTo>
                  <a:lnTo>
                    <a:pt x="300972" y="674458"/>
                  </a:lnTo>
                  <a:lnTo>
                    <a:pt x="347423" y="680718"/>
                  </a:lnTo>
                  <a:lnTo>
                    <a:pt x="347423" y="734459"/>
                  </a:lnTo>
                  <a:lnTo>
                    <a:pt x="383056" y="734459"/>
                  </a:lnTo>
                  <a:lnTo>
                    <a:pt x="383056" y="680718"/>
                  </a:lnTo>
                  <a:lnTo>
                    <a:pt x="429507" y="674458"/>
                  </a:lnTo>
                  <a:lnTo>
                    <a:pt x="473529" y="661653"/>
                  </a:lnTo>
                  <a:lnTo>
                    <a:pt x="514611" y="642817"/>
                  </a:lnTo>
                  <a:lnTo>
                    <a:pt x="539085" y="626978"/>
                  </a:lnTo>
                  <a:lnTo>
                    <a:pt x="347423" y="626978"/>
                  </a:lnTo>
                  <a:lnTo>
                    <a:pt x="300470" y="619255"/>
                  </a:lnTo>
                  <a:lnTo>
                    <a:pt x="256771" y="603522"/>
                  </a:lnTo>
                  <a:lnTo>
                    <a:pt x="217112" y="580569"/>
                  </a:lnTo>
                  <a:lnTo>
                    <a:pt x="182278" y="551186"/>
                  </a:lnTo>
                  <a:lnTo>
                    <a:pt x="153054" y="516162"/>
                  </a:lnTo>
                  <a:lnTo>
                    <a:pt x="130226" y="476287"/>
                  </a:lnTo>
                  <a:lnTo>
                    <a:pt x="114579" y="432350"/>
                  </a:lnTo>
                  <a:lnTo>
                    <a:pt x="106899" y="385142"/>
                  </a:lnTo>
                  <a:close/>
                </a:path>
                <a:path w="730885" h="734695">
                  <a:moveTo>
                    <a:pt x="185639" y="385142"/>
                  </a:moveTo>
                  <a:lnTo>
                    <a:pt x="149926" y="385142"/>
                  </a:lnTo>
                  <a:lnTo>
                    <a:pt x="160317" y="435970"/>
                  </a:lnTo>
                  <a:lnTo>
                    <a:pt x="181675" y="481679"/>
                  </a:lnTo>
                  <a:lnTo>
                    <a:pt x="212532" y="520794"/>
                  </a:lnTo>
                  <a:lnTo>
                    <a:pt x="251421" y="551838"/>
                  </a:lnTo>
                  <a:lnTo>
                    <a:pt x="296874" y="573333"/>
                  </a:lnTo>
                  <a:lnTo>
                    <a:pt x="347423" y="583803"/>
                  </a:lnTo>
                  <a:lnTo>
                    <a:pt x="347423" y="626978"/>
                  </a:lnTo>
                  <a:lnTo>
                    <a:pt x="383056" y="626978"/>
                  </a:lnTo>
                  <a:lnTo>
                    <a:pt x="383056" y="583803"/>
                  </a:lnTo>
                  <a:lnTo>
                    <a:pt x="426674" y="575553"/>
                  </a:lnTo>
                  <a:lnTo>
                    <a:pt x="466703" y="559041"/>
                  </a:lnTo>
                  <a:lnTo>
                    <a:pt x="483437" y="547807"/>
                  </a:lnTo>
                  <a:lnTo>
                    <a:pt x="347423" y="547807"/>
                  </a:lnTo>
                  <a:lnTo>
                    <a:pt x="298570" y="535841"/>
                  </a:lnTo>
                  <a:lnTo>
                    <a:pt x="255986" y="511601"/>
                  </a:lnTo>
                  <a:lnTo>
                    <a:pt x="221649" y="477077"/>
                  </a:lnTo>
                  <a:lnTo>
                    <a:pt x="197540" y="434260"/>
                  </a:lnTo>
                  <a:lnTo>
                    <a:pt x="185639" y="385142"/>
                  </a:lnTo>
                  <a:close/>
                </a:path>
                <a:path w="730885" h="734695">
                  <a:moveTo>
                    <a:pt x="677030" y="385142"/>
                  </a:moveTo>
                  <a:lnTo>
                    <a:pt x="623580" y="385142"/>
                  </a:lnTo>
                  <a:lnTo>
                    <a:pt x="615901" y="432350"/>
                  </a:lnTo>
                  <a:lnTo>
                    <a:pt x="600255" y="476287"/>
                  </a:lnTo>
                  <a:lnTo>
                    <a:pt x="577427" y="516162"/>
                  </a:lnTo>
                  <a:lnTo>
                    <a:pt x="548203" y="551186"/>
                  </a:lnTo>
                  <a:lnTo>
                    <a:pt x="513368" y="580569"/>
                  </a:lnTo>
                  <a:lnTo>
                    <a:pt x="473709" y="603522"/>
                  </a:lnTo>
                  <a:lnTo>
                    <a:pt x="430009" y="619255"/>
                  </a:lnTo>
                  <a:lnTo>
                    <a:pt x="383056" y="626978"/>
                  </a:lnTo>
                  <a:lnTo>
                    <a:pt x="539085" y="626978"/>
                  </a:lnTo>
                  <a:lnTo>
                    <a:pt x="585915" y="589101"/>
                  </a:lnTo>
                  <a:lnTo>
                    <a:pt x="615117" y="555246"/>
                  </a:lnTo>
                  <a:lnTo>
                    <a:pt x="639340" y="517410"/>
                  </a:lnTo>
                  <a:lnTo>
                    <a:pt x="658073" y="476106"/>
                  </a:lnTo>
                  <a:lnTo>
                    <a:pt x="670807" y="431846"/>
                  </a:lnTo>
                  <a:lnTo>
                    <a:pt x="677030" y="385142"/>
                  </a:lnTo>
                  <a:close/>
                </a:path>
                <a:path w="730885" h="734695">
                  <a:moveTo>
                    <a:pt x="383056" y="474710"/>
                  </a:moveTo>
                  <a:lnTo>
                    <a:pt x="347423" y="474710"/>
                  </a:lnTo>
                  <a:lnTo>
                    <a:pt x="347423" y="547807"/>
                  </a:lnTo>
                  <a:lnTo>
                    <a:pt x="383056" y="547807"/>
                  </a:lnTo>
                  <a:lnTo>
                    <a:pt x="383056" y="474710"/>
                  </a:lnTo>
                  <a:close/>
                </a:path>
                <a:path w="730885" h="734695">
                  <a:moveTo>
                    <a:pt x="580647" y="385142"/>
                  </a:moveTo>
                  <a:lnTo>
                    <a:pt x="544841" y="385142"/>
                  </a:lnTo>
                  <a:lnTo>
                    <a:pt x="532940" y="434260"/>
                  </a:lnTo>
                  <a:lnTo>
                    <a:pt x="508831" y="477077"/>
                  </a:lnTo>
                  <a:lnTo>
                    <a:pt x="474494" y="511601"/>
                  </a:lnTo>
                  <a:lnTo>
                    <a:pt x="431909" y="535841"/>
                  </a:lnTo>
                  <a:lnTo>
                    <a:pt x="383056" y="547807"/>
                  </a:lnTo>
                  <a:lnTo>
                    <a:pt x="483437" y="547807"/>
                  </a:lnTo>
                  <a:lnTo>
                    <a:pt x="502219" y="535199"/>
                  </a:lnTo>
                  <a:lnTo>
                    <a:pt x="532296" y="504957"/>
                  </a:lnTo>
                  <a:lnTo>
                    <a:pt x="556010" y="469246"/>
                  </a:lnTo>
                  <a:lnTo>
                    <a:pt x="572436" y="428997"/>
                  </a:lnTo>
                  <a:lnTo>
                    <a:pt x="580647" y="385142"/>
                  </a:lnTo>
                  <a:close/>
                </a:path>
                <a:path w="730885" h="734695">
                  <a:moveTo>
                    <a:pt x="258340" y="349315"/>
                  </a:moveTo>
                  <a:lnTo>
                    <a:pt x="0" y="349315"/>
                  </a:lnTo>
                  <a:lnTo>
                    <a:pt x="0" y="385142"/>
                  </a:lnTo>
                  <a:lnTo>
                    <a:pt x="258340" y="385142"/>
                  </a:lnTo>
                  <a:lnTo>
                    <a:pt x="258340" y="349315"/>
                  </a:lnTo>
                  <a:close/>
                </a:path>
                <a:path w="730885" h="734695">
                  <a:moveTo>
                    <a:pt x="730480" y="349315"/>
                  </a:moveTo>
                  <a:lnTo>
                    <a:pt x="472139" y="349315"/>
                  </a:lnTo>
                  <a:lnTo>
                    <a:pt x="472139" y="385142"/>
                  </a:lnTo>
                  <a:lnTo>
                    <a:pt x="730480" y="385142"/>
                  </a:lnTo>
                  <a:lnTo>
                    <a:pt x="730480" y="349315"/>
                  </a:lnTo>
                  <a:close/>
                </a:path>
                <a:path w="730885" h="734695">
                  <a:moveTo>
                    <a:pt x="383056" y="0"/>
                  </a:moveTo>
                  <a:lnTo>
                    <a:pt x="347423" y="0"/>
                  </a:lnTo>
                  <a:lnTo>
                    <a:pt x="347423" y="53740"/>
                  </a:lnTo>
                  <a:lnTo>
                    <a:pt x="300972" y="60004"/>
                  </a:lnTo>
                  <a:lnTo>
                    <a:pt x="256952" y="72810"/>
                  </a:lnTo>
                  <a:lnTo>
                    <a:pt x="215871" y="91646"/>
                  </a:lnTo>
                  <a:lnTo>
                    <a:pt x="178240" y="116001"/>
                  </a:lnTo>
                  <a:lnTo>
                    <a:pt x="144569" y="145361"/>
                  </a:lnTo>
                  <a:lnTo>
                    <a:pt x="115367" y="179214"/>
                  </a:lnTo>
                  <a:lnTo>
                    <a:pt x="91145" y="217049"/>
                  </a:lnTo>
                  <a:lnTo>
                    <a:pt x="72411" y="258352"/>
                  </a:lnTo>
                  <a:lnTo>
                    <a:pt x="59676" y="302611"/>
                  </a:lnTo>
                  <a:lnTo>
                    <a:pt x="53449" y="349315"/>
                  </a:lnTo>
                  <a:lnTo>
                    <a:pt x="106899" y="349315"/>
                  </a:lnTo>
                  <a:lnTo>
                    <a:pt x="114579" y="302106"/>
                  </a:lnTo>
                  <a:lnTo>
                    <a:pt x="130226" y="258169"/>
                  </a:lnTo>
                  <a:lnTo>
                    <a:pt x="153054" y="218293"/>
                  </a:lnTo>
                  <a:lnTo>
                    <a:pt x="182278" y="183269"/>
                  </a:lnTo>
                  <a:lnTo>
                    <a:pt x="217112" y="153885"/>
                  </a:lnTo>
                  <a:lnTo>
                    <a:pt x="256771" y="130933"/>
                  </a:lnTo>
                  <a:lnTo>
                    <a:pt x="300470" y="115202"/>
                  </a:lnTo>
                  <a:lnTo>
                    <a:pt x="347423" y="107481"/>
                  </a:lnTo>
                  <a:lnTo>
                    <a:pt x="539078" y="107481"/>
                  </a:lnTo>
                  <a:lnTo>
                    <a:pt x="514611" y="91646"/>
                  </a:lnTo>
                  <a:lnTo>
                    <a:pt x="473529" y="72810"/>
                  </a:lnTo>
                  <a:lnTo>
                    <a:pt x="429507" y="60004"/>
                  </a:lnTo>
                  <a:lnTo>
                    <a:pt x="383056" y="53740"/>
                  </a:lnTo>
                  <a:lnTo>
                    <a:pt x="383056" y="0"/>
                  </a:lnTo>
                  <a:close/>
                </a:path>
                <a:path w="730885" h="734695">
                  <a:moveTo>
                    <a:pt x="383056" y="107481"/>
                  </a:moveTo>
                  <a:lnTo>
                    <a:pt x="347423" y="107481"/>
                  </a:lnTo>
                  <a:lnTo>
                    <a:pt x="347423" y="150747"/>
                  </a:lnTo>
                  <a:lnTo>
                    <a:pt x="296870" y="161194"/>
                  </a:lnTo>
                  <a:lnTo>
                    <a:pt x="251408" y="182667"/>
                  </a:lnTo>
                  <a:lnTo>
                    <a:pt x="212505" y="213691"/>
                  </a:lnTo>
                  <a:lnTo>
                    <a:pt x="181630" y="252790"/>
                  </a:lnTo>
                  <a:lnTo>
                    <a:pt x="160251" y="298490"/>
                  </a:lnTo>
                  <a:lnTo>
                    <a:pt x="149837" y="349315"/>
                  </a:lnTo>
                  <a:lnTo>
                    <a:pt x="185639" y="349315"/>
                  </a:lnTo>
                  <a:lnTo>
                    <a:pt x="197540" y="300196"/>
                  </a:lnTo>
                  <a:lnTo>
                    <a:pt x="221649" y="257379"/>
                  </a:lnTo>
                  <a:lnTo>
                    <a:pt x="255986" y="222855"/>
                  </a:lnTo>
                  <a:lnTo>
                    <a:pt x="298570" y="198615"/>
                  </a:lnTo>
                  <a:lnTo>
                    <a:pt x="347423" y="186649"/>
                  </a:lnTo>
                  <a:lnTo>
                    <a:pt x="484166" y="186649"/>
                  </a:lnTo>
                  <a:lnTo>
                    <a:pt x="479089" y="182598"/>
                  </a:lnTo>
                  <a:lnTo>
                    <a:pt x="433620" y="161108"/>
                  </a:lnTo>
                  <a:lnTo>
                    <a:pt x="383056" y="150648"/>
                  </a:lnTo>
                  <a:lnTo>
                    <a:pt x="383056" y="107481"/>
                  </a:lnTo>
                  <a:close/>
                </a:path>
                <a:path w="730885" h="734695">
                  <a:moveTo>
                    <a:pt x="484166" y="186649"/>
                  </a:moveTo>
                  <a:lnTo>
                    <a:pt x="383056" y="186649"/>
                  </a:lnTo>
                  <a:lnTo>
                    <a:pt x="431909" y="198615"/>
                  </a:lnTo>
                  <a:lnTo>
                    <a:pt x="474494" y="222855"/>
                  </a:lnTo>
                  <a:lnTo>
                    <a:pt x="508831" y="257379"/>
                  </a:lnTo>
                  <a:lnTo>
                    <a:pt x="532940" y="300196"/>
                  </a:lnTo>
                  <a:lnTo>
                    <a:pt x="544841" y="349315"/>
                  </a:lnTo>
                  <a:lnTo>
                    <a:pt x="580647" y="349315"/>
                  </a:lnTo>
                  <a:lnTo>
                    <a:pt x="570243" y="298476"/>
                  </a:lnTo>
                  <a:lnTo>
                    <a:pt x="548870" y="252759"/>
                  </a:lnTo>
                  <a:lnTo>
                    <a:pt x="517995" y="213641"/>
                  </a:lnTo>
                  <a:lnTo>
                    <a:pt x="484166" y="186649"/>
                  </a:lnTo>
                  <a:close/>
                </a:path>
                <a:path w="730885" h="734695">
                  <a:moveTo>
                    <a:pt x="539078" y="107481"/>
                  </a:moveTo>
                  <a:lnTo>
                    <a:pt x="383056" y="107481"/>
                  </a:lnTo>
                  <a:lnTo>
                    <a:pt x="430009" y="115202"/>
                  </a:lnTo>
                  <a:lnTo>
                    <a:pt x="473709" y="130933"/>
                  </a:lnTo>
                  <a:lnTo>
                    <a:pt x="513368" y="153885"/>
                  </a:lnTo>
                  <a:lnTo>
                    <a:pt x="548203" y="183269"/>
                  </a:lnTo>
                  <a:lnTo>
                    <a:pt x="577427" y="218293"/>
                  </a:lnTo>
                  <a:lnTo>
                    <a:pt x="600255" y="258169"/>
                  </a:lnTo>
                  <a:lnTo>
                    <a:pt x="615901" y="302106"/>
                  </a:lnTo>
                  <a:lnTo>
                    <a:pt x="623580" y="349315"/>
                  </a:lnTo>
                  <a:lnTo>
                    <a:pt x="677030" y="349315"/>
                  </a:lnTo>
                  <a:lnTo>
                    <a:pt x="670807" y="302611"/>
                  </a:lnTo>
                  <a:lnTo>
                    <a:pt x="658073" y="258352"/>
                  </a:lnTo>
                  <a:lnTo>
                    <a:pt x="639340" y="217049"/>
                  </a:lnTo>
                  <a:lnTo>
                    <a:pt x="615117" y="179214"/>
                  </a:lnTo>
                  <a:lnTo>
                    <a:pt x="585915" y="145361"/>
                  </a:lnTo>
                  <a:lnTo>
                    <a:pt x="552243" y="116001"/>
                  </a:lnTo>
                  <a:lnTo>
                    <a:pt x="539078" y="107481"/>
                  </a:lnTo>
                  <a:close/>
                </a:path>
                <a:path w="730885" h="734695">
                  <a:moveTo>
                    <a:pt x="383056" y="186649"/>
                  </a:moveTo>
                  <a:lnTo>
                    <a:pt x="347423" y="186649"/>
                  </a:lnTo>
                  <a:lnTo>
                    <a:pt x="347423" y="259747"/>
                  </a:lnTo>
                  <a:lnTo>
                    <a:pt x="383056" y="259747"/>
                  </a:lnTo>
                  <a:lnTo>
                    <a:pt x="383056" y="186649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2405126" y="4855159"/>
            <a:ext cx="8976995" cy="919480"/>
            <a:chOff x="2405126" y="4855159"/>
            <a:chExt cx="8976995" cy="919480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05126" y="4855159"/>
              <a:ext cx="8976995" cy="30662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05126" y="5161787"/>
              <a:ext cx="6922516" cy="3063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97085" y="5161787"/>
              <a:ext cx="846201" cy="3063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73995" y="5161787"/>
              <a:ext cx="205740" cy="3063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11156" y="5161787"/>
              <a:ext cx="530758" cy="3063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09173" y="5161787"/>
              <a:ext cx="212598" cy="3063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05126" y="5467807"/>
              <a:ext cx="827125" cy="30662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14167" y="5467807"/>
              <a:ext cx="5842381" cy="306628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80505" y="1992133"/>
            <a:ext cx="752855" cy="830469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Presentation</Application>
  <PresentationFormat>On-screen Show (4:3)</PresentationFormat>
  <Paragraphs>46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 Return Values of Mocked Methods</dc:title>
  <dc:creator>nc</dc:creator>
  <cp:lastModifiedBy>steve</cp:lastModifiedBy>
  <cp:revision>2</cp:revision>
  <dcterms:created xsi:type="dcterms:W3CDTF">2021-10-17T15:28:00Z</dcterms:created>
  <dcterms:modified xsi:type="dcterms:W3CDTF">2021-10-20T07:57:53Z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2020-01-22T11:00:00Z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2021-10-17T11:00:00Z</vt:filetime>
  </property>
  <property fmtid="{D5CDD505-2E9C-101B-9397-08002B2CF9AE}" pid="5" name="ICV">
    <vt:lpwstr>1B9E1142377245B793CA9E61F98AA639</vt:lpwstr>
  </property>
  <property fmtid="{D5CDD505-2E9C-101B-9397-08002B2CF9AE}" pid="6" name="KSOProductBuildVer">
    <vt:lpwstr>1033-11.2.0.10323</vt:lpwstr>
  </property>
</Properties>
</file>