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160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75" dirty="0"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427730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229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hen</a:t>
            </a:r>
            <a:r>
              <a:rPr sz="2000" spc="535" dirty="0">
                <a:latin typeface="Trebuchet MS" panose="020B0603020202020204"/>
                <a:cs typeface="Trebuchet MS" panose="020B0603020202020204"/>
              </a:rPr>
              <a:t>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250690" cy="409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ul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smtClean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 b="1" spc="-195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95" dirty="0">
                <a:latin typeface="Tahoma" panose="020B0604030504040204"/>
                <a:cs typeface="Tahoma" panose="020B0604030504040204"/>
              </a:rPr>
              <a:t>Date-Time API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expression: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Answer: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way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writing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instances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anonymous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Ru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 = 0; i &lt; 5;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i++)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334000" cy="332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000" b="1" spc="-190" dirty="0">
                <a:latin typeface="Tahoma" panose="020B0604030504040204"/>
                <a:cs typeface="Tahoma" panose="020B0604030504040204"/>
              </a:rPr>
              <a:t> Functional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80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gs,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e?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 marR="34721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don’t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count: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just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convenience,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compiler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tell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whether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Consequences: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taken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Is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Generics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343535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tou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created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Exact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answer: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lambda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identity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cka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Supplier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Supplier&lt;T&gt;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Consumer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BiConsumer&lt;T,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Predicate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BiPredicate&lt;T,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  <a:endParaRPr spc="-2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time,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omitted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Becomes: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 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s.toLowerCase();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String::toLowerCase;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Question: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use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data?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Or: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 panose="020B0604030504040204"/>
                <a:cs typeface="Tahoma" panose="020B0604030504040204"/>
              </a:rPr>
              <a:t>Adding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breaks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mpa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If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ArrayList,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then…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void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consumer.accept(e);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allowed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interfaces!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p1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 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p2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(other);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test(t)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&amp;&amp;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other.test(t);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&lt;T&gt; 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null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isNull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targetRef.equals(object);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type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ult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14358</Words>
  <Application>WPS Presentation</Application>
  <PresentationFormat>On-screen Show (4:3)</PresentationFormat>
  <Paragraphs>977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Wingdings</vt:lpstr>
      <vt:lpstr>Consolas</vt:lpstr>
      <vt:lpstr>Calibri</vt:lpstr>
      <vt:lpstr>Microsoft YaHei</vt:lpstr>
      <vt:lpstr>Arial Unicode MS</vt:lpstr>
      <vt:lpstr>Trebuchet MS</vt:lpstr>
      <vt:lpstr>Times New Roman</vt:lpstr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PowerPoint 演示文稿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6</cp:revision>
  <dcterms:created xsi:type="dcterms:W3CDTF">2021-05-19T02:37:00Z</dcterms:created>
  <dcterms:modified xsi:type="dcterms:W3CDTF">2021-10-13T09:49:19Z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2021-05-19T11:00:00Z</vt:filetime>
  </property>
  <property fmtid="{D5CDD505-2E9C-101B-9397-08002B2CF9AE}" pid="5" name="ICV">
    <vt:lpwstr>98B72284F58F48FC9FFBD5949581EED4</vt:lpwstr>
  </property>
  <property fmtid="{D5CDD505-2E9C-101B-9397-08002B2CF9AE}" pid="6" name="KSOProductBuildVer">
    <vt:lpwstr>1033-11.2.0.10323</vt:lpwstr>
  </property>
</Properties>
</file>